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9"/>
  </p:notesMasterIdLst>
  <p:sldIdLst>
    <p:sldId id="260" r:id="rId2"/>
    <p:sldId id="256" r:id="rId3"/>
    <p:sldId id="258" r:id="rId4"/>
    <p:sldId id="259" r:id="rId5"/>
    <p:sldId id="282" r:id="rId6"/>
    <p:sldId id="269" r:id="rId7"/>
    <p:sldId id="293" r:id="rId8"/>
    <p:sldId id="263" r:id="rId9"/>
    <p:sldId id="294" r:id="rId10"/>
    <p:sldId id="265" r:id="rId11"/>
    <p:sldId id="261" r:id="rId12"/>
    <p:sldId id="295" r:id="rId13"/>
    <p:sldId id="286" r:id="rId14"/>
    <p:sldId id="272" r:id="rId15"/>
    <p:sldId id="297" r:id="rId16"/>
    <p:sldId id="298" r:id="rId17"/>
    <p:sldId id="296" r:id="rId18"/>
    <p:sldId id="299" r:id="rId19"/>
    <p:sldId id="300" r:id="rId20"/>
    <p:sldId id="301" r:id="rId21"/>
    <p:sldId id="304" r:id="rId22"/>
    <p:sldId id="302" r:id="rId23"/>
    <p:sldId id="303" r:id="rId24"/>
    <p:sldId id="274" r:id="rId25"/>
    <p:sldId id="264" r:id="rId26"/>
    <p:sldId id="305" r:id="rId27"/>
    <p:sldId id="284" r:id="rId28"/>
  </p:sldIdLst>
  <p:sldSz cx="9144000" cy="5143500" type="screen16x9"/>
  <p:notesSz cx="6858000" cy="9144000"/>
  <p:embeddedFontLst>
    <p:embeddedFont>
      <p:font typeface="Do Hyeon" panose="020B0604020202020204" charset="-127"/>
      <p:regular r:id="rId30"/>
    </p:embeddedFont>
    <p:embeddedFont>
      <p:font typeface="#9Slide04 Rokkitt Black" panose="00000A00000000000000" pitchFamily="2" charset="0"/>
      <p:bold r:id="rId31"/>
    </p:embeddedFont>
    <p:embeddedFont>
      <p:font typeface="Alata" panose="020B0604020202020204" charset="0"/>
      <p:regular r:id="rId32"/>
    </p:embeddedFont>
    <p:embeddedFont>
      <p:font typeface="Cairo" panose="020B0604020202020204" charset="-78"/>
      <p:regular r:id="rId33"/>
      <p:bold r:id="rId34"/>
    </p:embeddedFont>
    <p:embeddedFont>
      <p:font typeface="Cambria" panose="02040503050406030204" pitchFamily="18" charset="0"/>
      <p:regular r:id="rId35"/>
      <p:bold r:id="rId36"/>
      <p:italic r:id="rId37"/>
      <p:boldItalic r:id="rId38"/>
    </p:embeddedFont>
    <p:embeddedFont>
      <p:font typeface="Francois One" panose="020B0604020202020204" charset="0"/>
      <p:regular r:id="rId39"/>
    </p:embeddedFont>
    <p:embeddedFont>
      <p:font typeface="Josefin Slab" pitchFamily="2" charset="0"/>
      <p:regular r:id="rId40"/>
      <p:bold r:id="rId41"/>
      <p:italic r:id="rId42"/>
      <p:boldItalic r:id="rId43"/>
    </p:embeddedFont>
    <p:embeddedFont>
      <p:font typeface="Yanone Kaffeesatz" panose="020B060402020202020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B71C67-D29E-4640-846C-0ED79D4DBC32}">
  <a:tblStyle styleId="{75B71C67-D29E-4640-846C-0ED79D4DBC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cc4eba5a64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cc4eba5a64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3"/>
        <p:cNvGrpSpPr/>
        <p:nvPr/>
      </p:nvGrpSpPr>
      <p:grpSpPr>
        <a:xfrm>
          <a:off x="0" y="0"/>
          <a:ext cx="0" cy="0"/>
          <a:chOff x="0" y="0"/>
          <a:chExt cx="0" cy="0"/>
        </a:xfrm>
      </p:grpSpPr>
      <p:sp>
        <p:nvSpPr>
          <p:cNvPr id="1464" name="Google Shape;1464;ge9553da8d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5" name="Google Shape;1465;ge9553da8d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e936df1943_2_19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e936df1943_2_19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10b722e1c6c_0_20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10b722e1c6c_0_20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206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7"/>
        <p:cNvGrpSpPr/>
        <p:nvPr/>
      </p:nvGrpSpPr>
      <p:grpSpPr>
        <a:xfrm>
          <a:off x="0" y="0"/>
          <a:ext cx="0" cy="0"/>
          <a:chOff x="0" y="0"/>
          <a:chExt cx="0" cy="0"/>
        </a:xfrm>
      </p:grpSpPr>
      <p:sp>
        <p:nvSpPr>
          <p:cNvPr id="2938" name="Google Shape;2938;g123e61bd9d6_0_3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9" name="Google Shape;2939;g123e61bd9d6_0_3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d14a6df7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ed14a6df7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d14a6df7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ed14a6df7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871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d14a6df7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ed14a6df7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3135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d14a6df7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ed14a6df7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6900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d14a6df7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ed14a6df7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415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d14a6df7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ed14a6df7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881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123e44c18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123e44c18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d14a6df7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ed14a6df7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6933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d14a6df7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ed14a6df7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425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d14a6df7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ed14a6df7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1644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ged14a6df77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8" name="Google Shape;1948;ged14a6df77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804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gcc4eba5a64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3" name="Google Shape;2113;gcc4eba5a64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123e61bd9d6_0_2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123e61bd9d6_0_2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123e61bd9d6_0_2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123e61bd9d6_0_2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4888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3"/>
        <p:cNvGrpSpPr/>
        <p:nvPr/>
      </p:nvGrpSpPr>
      <p:grpSpPr>
        <a:xfrm>
          <a:off x="0" y="0"/>
          <a:ext cx="0" cy="0"/>
          <a:chOff x="0" y="0"/>
          <a:chExt cx="0" cy="0"/>
        </a:xfrm>
      </p:grpSpPr>
      <p:sp>
        <p:nvSpPr>
          <p:cNvPr id="2814" name="Google Shape;2814;g123e61bd9d6_0_3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5" name="Google Shape;2815;g123e61bd9d6_0_3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23ff82112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123ff82112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cc4eba5a64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cc4eba5a64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7"/>
        <p:cNvGrpSpPr/>
        <p:nvPr/>
      </p:nvGrpSpPr>
      <p:grpSpPr>
        <a:xfrm>
          <a:off x="0" y="0"/>
          <a:ext cx="0" cy="0"/>
          <a:chOff x="0" y="0"/>
          <a:chExt cx="0" cy="0"/>
        </a:xfrm>
      </p:grpSpPr>
      <p:sp>
        <p:nvSpPr>
          <p:cNvPr id="2648" name="Google Shape;2648;g123e61bd9d6_0_3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9" name="Google Shape;2649;g123e61bd9d6_0_3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cc4eba5a64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cc4eba5a64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cc4eba5a64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cc4eba5a64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241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10b722e1c6c_0_20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10b722e1c6c_0_20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10b722e1c6c_0_20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10b722e1c6c_0_205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7555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4000" cy="5143500"/>
            <a:chOff x="0" y="0"/>
            <a:chExt cx="9144000" cy="5143500"/>
          </a:xfrm>
        </p:grpSpPr>
        <p:grpSp>
          <p:nvGrpSpPr>
            <p:cNvPr id="10" name="Google Shape;10;p2"/>
            <p:cNvGrpSpPr/>
            <p:nvPr/>
          </p:nvGrpSpPr>
          <p:grpSpPr>
            <a:xfrm>
              <a:off x="447250" y="0"/>
              <a:ext cx="8249500" cy="5143500"/>
              <a:chOff x="447250" y="0"/>
              <a:chExt cx="8249500" cy="5143500"/>
            </a:xfrm>
          </p:grpSpPr>
          <p:cxnSp>
            <p:nvCxnSpPr>
              <p:cNvPr id="11" name="Google Shape;11;p2"/>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2" name="Google Shape;12;p2"/>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3" name="Google Shape;13;p2"/>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4" name="Google Shape;14;p2"/>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5" name="Google Shape;15;p2"/>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6" name="Google Shape;16;p2"/>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7" name="Google Shape;17;p2"/>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8" name="Google Shape;18;p2"/>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9" name="Google Shape;19;p2"/>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0" name="Google Shape;20;p2"/>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1" name="Google Shape;21;p2"/>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2" name="Google Shape;22;p2"/>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3" name="Google Shape;23;p2"/>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4" name="Google Shape;24;p2"/>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5" name="Google Shape;25;p2"/>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 name="Google Shape;26;p2"/>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7" name="Google Shape;27;p2"/>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28" name="Google Shape;28;p2"/>
            <p:cNvGrpSpPr/>
            <p:nvPr/>
          </p:nvGrpSpPr>
          <p:grpSpPr>
            <a:xfrm>
              <a:off x="0" y="251575"/>
              <a:ext cx="9144000" cy="4640350"/>
              <a:chOff x="0" y="251575"/>
              <a:chExt cx="9144000" cy="4640350"/>
            </a:xfrm>
          </p:grpSpPr>
          <p:cxnSp>
            <p:nvCxnSpPr>
              <p:cNvPr id="29" name="Google Shape;29;p2"/>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0" name="Google Shape;30;p2"/>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1" name="Google Shape;31;p2"/>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2" name="Google Shape;32;p2"/>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3" name="Google Shape;33;p2"/>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4" name="Google Shape;34;p2"/>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5" name="Google Shape;35;p2"/>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6" name="Google Shape;36;p2"/>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7" name="Google Shape;37;p2"/>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8" name="Google Shape;38;p2"/>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39" name="Google Shape;39;p2"/>
          <p:cNvSpPr/>
          <p:nvPr/>
        </p:nvSpPr>
        <p:spPr>
          <a:xfrm>
            <a:off x="713225" y="1272450"/>
            <a:ext cx="6497400" cy="2598600"/>
          </a:xfrm>
          <a:prstGeom prst="roundRect">
            <a:avLst>
              <a:gd name="adj" fmla="val 882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txBox="1">
            <a:spLocks noGrp="1"/>
          </p:cNvSpPr>
          <p:nvPr>
            <p:ph type="ctrTitle"/>
          </p:nvPr>
        </p:nvSpPr>
        <p:spPr>
          <a:xfrm>
            <a:off x="982250" y="1602188"/>
            <a:ext cx="5959500" cy="1254300"/>
          </a:xfrm>
          <a:prstGeom prst="rect">
            <a:avLst/>
          </a:prstGeom>
        </p:spPr>
        <p:txBody>
          <a:bodyPr spcFirstLastPara="1" wrap="square" lIns="91425" tIns="91425" rIns="91425" bIns="91425" anchor="t" anchorCtr="0">
            <a:noAutofit/>
          </a:bodyPr>
          <a:lstStyle>
            <a:lvl1pPr lvl="0" algn="l" rtl="0">
              <a:lnSpc>
                <a:spcPct val="80000"/>
              </a:lnSpc>
              <a:spcBef>
                <a:spcPts val="0"/>
              </a:spcBef>
              <a:spcAft>
                <a:spcPts val="0"/>
              </a:spcAft>
              <a:buSzPts val="6500"/>
              <a:buNone/>
              <a:defRPr sz="50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1" name="Google Shape;41;p2"/>
          <p:cNvSpPr txBox="1">
            <a:spLocks noGrp="1"/>
          </p:cNvSpPr>
          <p:nvPr>
            <p:ph type="subTitle" idx="1"/>
          </p:nvPr>
        </p:nvSpPr>
        <p:spPr>
          <a:xfrm>
            <a:off x="1088425" y="3064888"/>
            <a:ext cx="4924500" cy="20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CUSTOM_48">
    <p:spTree>
      <p:nvGrpSpPr>
        <p:cNvPr id="1" name="Shape 436"/>
        <p:cNvGrpSpPr/>
        <p:nvPr/>
      </p:nvGrpSpPr>
      <p:grpSpPr>
        <a:xfrm>
          <a:off x="0" y="0"/>
          <a:ext cx="0" cy="0"/>
          <a:chOff x="0" y="0"/>
          <a:chExt cx="0" cy="0"/>
        </a:xfrm>
      </p:grpSpPr>
      <p:grpSp>
        <p:nvGrpSpPr>
          <p:cNvPr id="437" name="Google Shape;437;p16"/>
          <p:cNvGrpSpPr/>
          <p:nvPr/>
        </p:nvGrpSpPr>
        <p:grpSpPr>
          <a:xfrm>
            <a:off x="0" y="0"/>
            <a:ext cx="9144000" cy="5143500"/>
            <a:chOff x="0" y="0"/>
            <a:chExt cx="9144000" cy="5143500"/>
          </a:xfrm>
        </p:grpSpPr>
        <p:grpSp>
          <p:nvGrpSpPr>
            <p:cNvPr id="438" name="Google Shape;438;p16"/>
            <p:cNvGrpSpPr/>
            <p:nvPr/>
          </p:nvGrpSpPr>
          <p:grpSpPr>
            <a:xfrm>
              <a:off x="447250" y="0"/>
              <a:ext cx="8249500" cy="5143500"/>
              <a:chOff x="447250" y="0"/>
              <a:chExt cx="8249500" cy="5143500"/>
            </a:xfrm>
          </p:grpSpPr>
          <p:cxnSp>
            <p:nvCxnSpPr>
              <p:cNvPr id="439" name="Google Shape;439;p16"/>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40" name="Google Shape;440;p16"/>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41" name="Google Shape;441;p16"/>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42" name="Google Shape;442;p16"/>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43" name="Google Shape;443;p16"/>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44" name="Google Shape;444;p16"/>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45" name="Google Shape;445;p16"/>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46" name="Google Shape;446;p16"/>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47" name="Google Shape;447;p16"/>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48" name="Google Shape;448;p16"/>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49" name="Google Shape;449;p16"/>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50" name="Google Shape;450;p16"/>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51" name="Google Shape;451;p16"/>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52" name="Google Shape;452;p16"/>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53" name="Google Shape;453;p16"/>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54" name="Google Shape;454;p16"/>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55" name="Google Shape;455;p16"/>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456" name="Google Shape;456;p16"/>
            <p:cNvGrpSpPr/>
            <p:nvPr/>
          </p:nvGrpSpPr>
          <p:grpSpPr>
            <a:xfrm>
              <a:off x="0" y="251575"/>
              <a:ext cx="9144000" cy="4640350"/>
              <a:chOff x="0" y="251575"/>
              <a:chExt cx="9144000" cy="4640350"/>
            </a:xfrm>
          </p:grpSpPr>
          <p:cxnSp>
            <p:nvCxnSpPr>
              <p:cNvPr id="457" name="Google Shape;457;p16"/>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58" name="Google Shape;458;p16"/>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59" name="Google Shape;459;p16"/>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60" name="Google Shape;460;p16"/>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61" name="Google Shape;461;p16"/>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62" name="Google Shape;462;p16"/>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63" name="Google Shape;463;p16"/>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64" name="Google Shape;464;p16"/>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65" name="Google Shape;465;p16"/>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66" name="Google Shape;466;p16"/>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467" name="Google Shape;467;p16"/>
          <p:cNvSpPr/>
          <p:nvPr/>
        </p:nvSpPr>
        <p:spPr>
          <a:xfrm>
            <a:off x="539400" y="1519825"/>
            <a:ext cx="8075400" cy="3079800"/>
          </a:xfrm>
          <a:prstGeom prst="roundRect">
            <a:avLst>
              <a:gd name="adj" fmla="val 791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a:off x="539400" y="539500"/>
            <a:ext cx="8075400" cy="726900"/>
          </a:xfrm>
          <a:prstGeom prst="roundRect">
            <a:avLst>
              <a:gd name="adj" fmla="val 3170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txBox="1">
            <a:spLocks noGrp="1"/>
          </p:cNvSpPr>
          <p:nvPr>
            <p:ph type="title"/>
          </p:nvPr>
        </p:nvSpPr>
        <p:spPr>
          <a:xfrm>
            <a:off x="713250" y="615700"/>
            <a:ext cx="7717500" cy="5745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2"/>
              </a:buClr>
              <a:buSzPts val="3600"/>
              <a:buFont typeface="Caveat"/>
              <a:buNone/>
              <a:defRPr b="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470" name="Google Shape;470;p16"/>
          <p:cNvSpPr txBox="1">
            <a:spLocks noGrp="1"/>
          </p:cNvSpPr>
          <p:nvPr>
            <p:ph type="subTitle" idx="1"/>
          </p:nvPr>
        </p:nvSpPr>
        <p:spPr>
          <a:xfrm>
            <a:off x="1371600" y="1875175"/>
            <a:ext cx="4286100" cy="5145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2400"/>
              <a:buFont typeface="Francois One"/>
              <a:buNone/>
              <a:defRPr sz="2200">
                <a:latin typeface="Do Hyeon"/>
                <a:ea typeface="Do Hyeon"/>
                <a:cs typeface="Do Hyeon"/>
                <a:sym typeface="Do Hyeon"/>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471" name="Google Shape;471;p16"/>
          <p:cNvSpPr txBox="1">
            <a:spLocks noGrp="1"/>
          </p:cNvSpPr>
          <p:nvPr>
            <p:ph type="subTitle" idx="2"/>
          </p:nvPr>
        </p:nvSpPr>
        <p:spPr>
          <a:xfrm>
            <a:off x="1371622" y="2474875"/>
            <a:ext cx="4286100" cy="475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2" name="Google Shape;472;p16"/>
          <p:cNvSpPr txBox="1">
            <a:spLocks noGrp="1"/>
          </p:cNvSpPr>
          <p:nvPr>
            <p:ph type="subTitle" idx="3"/>
          </p:nvPr>
        </p:nvSpPr>
        <p:spPr>
          <a:xfrm>
            <a:off x="1371600" y="3214338"/>
            <a:ext cx="4286100" cy="5145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2400"/>
              <a:buFont typeface="Francois One"/>
              <a:buNone/>
              <a:defRPr sz="2200">
                <a:latin typeface="Do Hyeon"/>
                <a:ea typeface="Do Hyeon"/>
                <a:cs typeface="Do Hyeon"/>
                <a:sym typeface="Do Hyeon"/>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473" name="Google Shape;473;p16"/>
          <p:cNvSpPr txBox="1">
            <a:spLocks noGrp="1"/>
          </p:cNvSpPr>
          <p:nvPr>
            <p:ph type="subTitle" idx="4"/>
          </p:nvPr>
        </p:nvSpPr>
        <p:spPr>
          <a:xfrm>
            <a:off x="1371622" y="3817900"/>
            <a:ext cx="4286100" cy="475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14">
    <p:spTree>
      <p:nvGrpSpPr>
        <p:cNvPr id="1" name="Shape 474"/>
        <p:cNvGrpSpPr/>
        <p:nvPr/>
      </p:nvGrpSpPr>
      <p:grpSpPr>
        <a:xfrm>
          <a:off x="0" y="0"/>
          <a:ext cx="0" cy="0"/>
          <a:chOff x="0" y="0"/>
          <a:chExt cx="0" cy="0"/>
        </a:xfrm>
      </p:grpSpPr>
      <p:grpSp>
        <p:nvGrpSpPr>
          <p:cNvPr id="475" name="Google Shape;475;p17"/>
          <p:cNvGrpSpPr/>
          <p:nvPr/>
        </p:nvGrpSpPr>
        <p:grpSpPr>
          <a:xfrm>
            <a:off x="0" y="0"/>
            <a:ext cx="9144000" cy="5143500"/>
            <a:chOff x="0" y="0"/>
            <a:chExt cx="9144000" cy="5143500"/>
          </a:xfrm>
        </p:grpSpPr>
        <p:grpSp>
          <p:nvGrpSpPr>
            <p:cNvPr id="476" name="Google Shape;476;p17"/>
            <p:cNvGrpSpPr/>
            <p:nvPr/>
          </p:nvGrpSpPr>
          <p:grpSpPr>
            <a:xfrm>
              <a:off x="447250" y="0"/>
              <a:ext cx="8249500" cy="5143500"/>
              <a:chOff x="447250" y="0"/>
              <a:chExt cx="8249500" cy="5143500"/>
            </a:xfrm>
          </p:grpSpPr>
          <p:cxnSp>
            <p:nvCxnSpPr>
              <p:cNvPr id="477" name="Google Shape;477;p17"/>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78" name="Google Shape;478;p17"/>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79" name="Google Shape;479;p17"/>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0" name="Google Shape;480;p17"/>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1" name="Google Shape;481;p17"/>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2" name="Google Shape;482;p17"/>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3" name="Google Shape;483;p17"/>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4" name="Google Shape;484;p17"/>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5" name="Google Shape;485;p17"/>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6" name="Google Shape;486;p17"/>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7" name="Google Shape;487;p17"/>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8" name="Google Shape;488;p17"/>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9" name="Google Shape;489;p17"/>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90" name="Google Shape;490;p17"/>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91" name="Google Shape;491;p17"/>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92" name="Google Shape;492;p17"/>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93" name="Google Shape;493;p17"/>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494" name="Google Shape;494;p17"/>
            <p:cNvGrpSpPr/>
            <p:nvPr/>
          </p:nvGrpSpPr>
          <p:grpSpPr>
            <a:xfrm>
              <a:off x="0" y="251575"/>
              <a:ext cx="9144000" cy="4640350"/>
              <a:chOff x="0" y="251575"/>
              <a:chExt cx="9144000" cy="4640350"/>
            </a:xfrm>
          </p:grpSpPr>
          <p:cxnSp>
            <p:nvCxnSpPr>
              <p:cNvPr id="495" name="Google Shape;495;p17"/>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96" name="Google Shape;496;p17"/>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97" name="Google Shape;497;p17"/>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98" name="Google Shape;498;p17"/>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99" name="Google Shape;499;p17"/>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00" name="Google Shape;500;p17"/>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01" name="Google Shape;501;p17"/>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02" name="Google Shape;502;p17"/>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03" name="Google Shape;503;p17"/>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04" name="Google Shape;504;p17"/>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505" name="Google Shape;505;p17"/>
          <p:cNvSpPr/>
          <p:nvPr/>
        </p:nvSpPr>
        <p:spPr>
          <a:xfrm>
            <a:off x="539400" y="539500"/>
            <a:ext cx="8075400" cy="726900"/>
          </a:xfrm>
          <a:prstGeom prst="roundRect">
            <a:avLst>
              <a:gd name="adj" fmla="val 3170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539400" y="1519825"/>
            <a:ext cx="8075400" cy="3079800"/>
          </a:xfrm>
          <a:prstGeom prst="roundRect">
            <a:avLst>
              <a:gd name="adj" fmla="val 791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txBox="1">
            <a:spLocks noGrp="1"/>
          </p:cNvSpPr>
          <p:nvPr>
            <p:ph type="title"/>
          </p:nvPr>
        </p:nvSpPr>
        <p:spPr>
          <a:xfrm>
            <a:off x="713250" y="615700"/>
            <a:ext cx="7717500" cy="5745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2"/>
              </a:buClr>
              <a:buSzPts val="3600"/>
              <a:buFont typeface="Caveat"/>
              <a:buNone/>
              <a:defRPr b="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508" name="Google Shape;508;p17"/>
          <p:cNvSpPr txBox="1">
            <a:spLocks noGrp="1"/>
          </p:cNvSpPr>
          <p:nvPr>
            <p:ph type="subTitle" idx="1"/>
          </p:nvPr>
        </p:nvSpPr>
        <p:spPr>
          <a:xfrm>
            <a:off x="870383" y="3023475"/>
            <a:ext cx="2435400" cy="35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Yanone Kaffeesatz"/>
              <a:buNone/>
              <a:defRPr sz="2200">
                <a:latin typeface="Do Hyeon"/>
                <a:ea typeface="Do Hyeon"/>
                <a:cs typeface="Do Hyeon"/>
                <a:sym typeface="Do Hyeon"/>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509" name="Google Shape;509;p17"/>
          <p:cNvSpPr txBox="1">
            <a:spLocks noGrp="1"/>
          </p:cNvSpPr>
          <p:nvPr>
            <p:ph type="subTitle" idx="2"/>
          </p:nvPr>
        </p:nvSpPr>
        <p:spPr>
          <a:xfrm>
            <a:off x="5838217" y="3021675"/>
            <a:ext cx="2435400" cy="35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Yanone Kaffeesatz"/>
              <a:buNone/>
              <a:defRPr sz="2200">
                <a:latin typeface="Do Hyeon"/>
                <a:ea typeface="Do Hyeon"/>
                <a:cs typeface="Do Hyeon"/>
                <a:sym typeface="Do Hyeon"/>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510" name="Google Shape;510;p17"/>
          <p:cNvSpPr txBox="1">
            <a:spLocks noGrp="1"/>
          </p:cNvSpPr>
          <p:nvPr>
            <p:ph type="subTitle" idx="3"/>
          </p:nvPr>
        </p:nvSpPr>
        <p:spPr>
          <a:xfrm>
            <a:off x="3354300" y="3021675"/>
            <a:ext cx="2435400" cy="35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Yanone Kaffeesatz"/>
              <a:buNone/>
              <a:defRPr sz="2200">
                <a:latin typeface="Do Hyeon"/>
                <a:ea typeface="Do Hyeon"/>
                <a:cs typeface="Do Hyeon"/>
                <a:sym typeface="Do Hyeon"/>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511" name="Google Shape;511;p17"/>
          <p:cNvSpPr txBox="1">
            <a:spLocks noGrp="1"/>
          </p:cNvSpPr>
          <p:nvPr>
            <p:ph type="subTitle" idx="4"/>
          </p:nvPr>
        </p:nvSpPr>
        <p:spPr>
          <a:xfrm>
            <a:off x="871283" y="3378375"/>
            <a:ext cx="2433600" cy="57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2" name="Google Shape;512;p17"/>
          <p:cNvSpPr txBox="1">
            <a:spLocks noGrp="1"/>
          </p:cNvSpPr>
          <p:nvPr>
            <p:ph type="subTitle" idx="5"/>
          </p:nvPr>
        </p:nvSpPr>
        <p:spPr>
          <a:xfrm>
            <a:off x="5839117" y="3378375"/>
            <a:ext cx="2433600" cy="57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3" name="Google Shape;513;p17"/>
          <p:cNvSpPr txBox="1">
            <a:spLocks noGrp="1"/>
          </p:cNvSpPr>
          <p:nvPr>
            <p:ph type="subTitle" idx="6"/>
          </p:nvPr>
        </p:nvSpPr>
        <p:spPr>
          <a:xfrm>
            <a:off x="3355200" y="3378375"/>
            <a:ext cx="2433600" cy="574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21">
    <p:spTree>
      <p:nvGrpSpPr>
        <p:cNvPr id="1" name="Shape 514"/>
        <p:cNvGrpSpPr/>
        <p:nvPr/>
      </p:nvGrpSpPr>
      <p:grpSpPr>
        <a:xfrm>
          <a:off x="0" y="0"/>
          <a:ext cx="0" cy="0"/>
          <a:chOff x="0" y="0"/>
          <a:chExt cx="0" cy="0"/>
        </a:xfrm>
      </p:grpSpPr>
      <p:grpSp>
        <p:nvGrpSpPr>
          <p:cNvPr id="515" name="Google Shape;515;p18"/>
          <p:cNvGrpSpPr/>
          <p:nvPr/>
        </p:nvGrpSpPr>
        <p:grpSpPr>
          <a:xfrm>
            <a:off x="0" y="0"/>
            <a:ext cx="9144000" cy="5143500"/>
            <a:chOff x="0" y="0"/>
            <a:chExt cx="9144000" cy="5143500"/>
          </a:xfrm>
        </p:grpSpPr>
        <p:grpSp>
          <p:nvGrpSpPr>
            <p:cNvPr id="516" name="Google Shape;516;p18"/>
            <p:cNvGrpSpPr/>
            <p:nvPr/>
          </p:nvGrpSpPr>
          <p:grpSpPr>
            <a:xfrm>
              <a:off x="447250" y="0"/>
              <a:ext cx="8249500" cy="5143500"/>
              <a:chOff x="447250" y="0"/>
              <a:chExt cx="8249500" cy="5143500"/>
            </a:xfrm>
          </p:grpSpPr>
          <p:cxnSp>
            <p:nvCxnSpPr>
              <p:cNvPr id="517" name="Google Shape;517;p18"/>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18" name="Google Shape;518;p18"/>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19" name="Google Shape;519;p18"/>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0" name="Google Shape;520;p18"/>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1" name="Google Shape;521;p18"/>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2" name="Google Shape;522;p18"/>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3" name="Google Shape;523;p18"/>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4" name="Google Shape;524;p18"/>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5" name="Google Shape;525;p18"/>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6" name="Google Shape;526;p18"/>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7" name="Google Shape;527;p18"/>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8" name="Google Shape;528;p18"/>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9" name="Google Shape;529;p18"/>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30" name="Google Shape;530;p18"/>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31" name="Google Shape;531;p18"/>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32" name="Google Shape;532;p18"/>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33" name="Google Shape;533;p18"/>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534" name="Google Shape;534;p18"/>
            <p:cNvGrpSpPr/>
            <p:nvPr/>
          </p:nvGrpSpPr>
          <p:grpSpPr>
            <a:xfrm>
              <a:off x="0" y="251575"/>
              <a:ext cx="9144000" cy="4640350"/>
              <a:chOff x="0" y="251575"/>
              <a:chExt cx="9144000" cy="4640350"/>
            </a:xfrm>
          </p:grpSpPr>
          <p:cxnSp>
            <p:nvCxnSpPr>
              <p:cNvPr id="535" name="Google Shape;535;p18"/>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36" name="Google Shape;536;p18"/>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37" name="Google Shape;537;p18"/>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38" name="Google Shape;538;p18"/>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39" name="Google Shape;539;p18"/>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40" name="Google Shape;540;p18"/>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41" name="Google Shape;541;p18"/>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42" name="Google Shape;542;p18"/>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43" name="Google Shape;543;p18"/>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544" name="Google Shape;544;p18"/>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545" name="Google Shape;545;p18"/>
          <p:cNvSpPr/>
          <p:nvPr/>
        </p:nvSpPr>
        <p:spPr>
          <a:xfrm>
            <a:off x="539400" y="1519825"/>
            <a:ext cx="8075400" cy="3079800"/>
          </a:xfrm>
          <a:prstGeom prst="roundRect">
            <a:avLst>
              <a:gd name="adj" fmla="val 791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8"/>
          <p:cNvSpPr/>
          <p:nvPr/>
        </p:nvSpPr>
        <p:spPr>
          <a:xfrm>
            <a:off x="539400" y="539500"/>
            <a:ext cx="8075400" cy="726900"/>
          </a:xfrm>
          <a:prstGeom prst="roundRect">
            <a:avLst>
              <a:gd name="adj" fmla="val 3170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8"/>
          <p:cNvSpPr txBox="1">
            <a:spLocks noGrp="1"/>
          </p:cNvSpPr>
          <p:nvPr>
            <p:ph type="subTitle" idx="1"/>
          </p:nvPr>
        </p:nvSpPr>
        <p:spPr>
          <a:xfrm>
            <a:off x="714151" y="1750094"/>
            <a:ext cx="1776300" cy="376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200">
                <a:latin typeface="Do Hyeon"/>
                <a:ea typeface="Do Hyeon"/>
                <a:cs typeface="Do Hyeon"/>
                <a:sym typeface="Do Hyeon"/>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548" name="Google Shape;548;p18"/>
          <p:cNvSpPr txBox="1">
            <a:spLocks noGrp="1"/>
          </p:cNvSpPr>
          <p:nvPr>
            <p:ph type="subTitle" idx="2"/>
          </p:nvPr>
        </p:nvSpPr>
        <p:spPr>
          <a:xfrm>
            <a:off x="713249" y="2126469"/>
            <a:ext cx="1776900" cy="810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49" name="Google Shape;549;p18"/>
          <p:cNvSpPr txBox="1">
            <a:spLocks noGrp="1"/>
          </p:cNvSpPr>
          <p:nvPr>
            <p:ph type="subTitle" idx="3"/>
          </p:nvPr>
        </p:nvSpPr>
        <p:spPr>
          <a:xfrm>
            <a:off x="714151" y="3070019"/>
            <a:ext cx="1776300" cy="376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200">
                <a:latin typeface="Do Hyeon"/>
                <a:ea typeface="Do Hyeon"/>
                <a:cs typeface="Do Hyeon"/>
                <a:sym typeface="Do Hyeon"/>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550" name="Google Shape;550;p18"/>
          <p:cNvSpPr txBox="1">
            <a:spLocks noGrp="1"/>
          </p:cNvSpPr>
          <p:nvPr>
            <p:ph type="subTitle" idx="4"/>
          </p:nvPr>
        </p:nvSpPr>
        <p:spPr>
          <a:xfrm>
            <a:off x="713249" y="3446394"/>
            <a:ext cx="1776900" cy="810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51" name="Google Shape;551;p18"/>
          <p:cNvSpPr txBox="1">
            <a:spLocks noGrp="1"/>
          </p:cNvSpPr>
          <p:nvPr>
            <p:ph type="subTitle" idx="5"/>
          </p:nvPr>
        </p:nvSpPr>
        <p:spPr>
          <a:xfrm>
            <a:off x="3219801" y="1750094"/>
            <a:ext cx="1776300" cy="376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200">
                <a:latin typeface="Do Hyeon"/>
                <a:ea typeface="Do Hyeon"/>
                <a:cs typeface="Do Hyeon"/>
                <a:sym typeface="Do Hyeon"/>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552" name="Google Shape;552;p18"/>
          <p:cNvSpPr txBox="1">
            <a:spLocks noGrp="1"/>
          </p:cNvSpPr>
          <p:nvPr>
            <p:ph type="subTitle" idx="6"/>
          </p:nvPr>
        </p:nvSpPr>
        <p:spPr>
          <a:xfrm>
            <a:off x="3218899" y="2126469"/>
            <a:ext cx="1776900" cy="810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53" name="Google Shape;553;p18"/>
          <p:cNvSpPr txBox="1">
            <a:spLocks noGrp="1"/>
          </p:cNvSpPr>
          <p:nvPr>
            <p:ph type="subTitle" idx="7"/>
          </p:nvPr>
        </p:nvSpPr>
        <p:spPr>
          <a:xfrm>
            <a:off x="3219801" y="3070019"/>
            <a:ext cx="1776300" cy="3765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Font typeface="Yanone Kaffeesatz"/>
              <a:buNone/>
              <a:defRPr sz="2200">
                <a:latin typeface="Do Hyeon"/>
                <a:ea typeface="Do Hyeon"/>
                <a:cs typeface="Do Hyeon"/>
                <a:sym typeface="Do Hyeon"/>
              </a:defRPr>
            </a:lvl1pPr>
            <a:lvl2pPr lvl="1" rtl="0">
              <a:spcBef>
                <a:spcPts val="0"/>
              </a:spcBef>
              <a:spcAft>
                <a:spcPts val="0"/>
              </a:spcAft>
              <a:buSzPts val="1800"/>
              <a:buFont typeface="Yanone Kaffeesatz"/>
              <a:buNone/>
              <a:defRPr sz="1800">
                <a:latin typeface="Yanone Kaffeesatz"/>
                <a:ea typeface="Yanone Kaffeesatz"/>
                <a:cs typeface="Yanone Kaffeesatz"/>
                <a:sym typeface="Yanone Kaffeesatz"/>
              </a:defRPr>
            </a:lvl2pPr>
            <a:lvl3pPr lvl="2" rtl="0">
              <a:spcBef>
                <a:spcPts val="0"/>
              </a:spcBef>
              <a:spcAft>
                <a:spcPts val="0"/>
              </a:spcAft>
              <a:buSzPts val="1800"/>
              <a:buFont typeface="Yanone Kaffeesatz"/>
              <a:buNone/>
              <a:defRPr sz="1800">
                <a:latin typeface="Yanone Kaffeesatz"/>
                <a:ea typeface="Yanone Kaffeesatz"/>
                <a:cs typeface="Yanone Kaffeesatz"/>
                <a:sym typeface="Yanone Kaffeesatz"/>
              </a:defRPr>
            </a:lvl3pPr>
            <a:lvl4pPr lvl="3" rtl="0">
              <a:spcBef>
                <a:spcPts val="0"/>
              </a:spcBef>
              <a:spcAft>
                <a:spcPts val="0"/>
              </a:spcAft>
              <a:buSzPts val="1800"/>
              <a:buFont typeface="Yanone Kaffeesatz"/>
              <a:buNone/>
              <a:defRPr sz="1800">
                <a:latin typeface="Yanone Kaffeesatz"/>
                <a:ea typeface="Yanone Kaffeesatz"/>
                <a:cs typeface="Yanone Kaffeesatz"/>
                <a:sym typeface="Yanone Kaffeesatz"/>
              </a:defRPr>
            </a:lvl4pPr>
            <a:lvl5pPr lvl="4" rtl="0">
              <a:spcBef>
                <a:spcPts val="0"/>
              </a:spcBef>
              <a:spcAft>
                <a:spcPts val="0"/>
              </a:spcAft>
              <a:buSzPts val="1800"/>
              <a:buFont typeface="Yanone Kaffeesatz"/>
              <a:buNone/>
              <a:defRPr sz="1800">
                <a:latin typeface="Yanone Kaffeesatz"/>
                <a:ea typeface="Yanone Kaffeesatz"/>
                <a:cs typeface="Yanone Kaffeesatz"/>
                <a:sym typeface="Yanone Kaffeesatz"/>
              </a:defRPr>
            </a:lvl5pPr>
            <a:lvl6pPr lvl="5" rtl="0">
              <a:spcBef>
                <a:spcPts val="0"/>
              </a:spcBef>
              <a:spcAft>
                <a:spcPts val="0"/>
              </a:spcAft>
              <a:buSzPts val="1800"/>
              <a:buFont typeface="Yanone Kaffeesatz"/>
              <a:buNone/>
              <a:defRPr sz="1800">
                <a:latin typeface="Yanone Kaffeesatz"/>
                <a:ea typeface="Yanone Kaffeesatz"/>
                <a:cs typeface="Yanone Kaffeesatz"/>
                <a:sym typeface="Yanone Kaffeesatz"/>
              </a:defRPr>
            </a:lvl6pPr>
            <a:lvl7pPr lvl="6" rtl="0">
              <a:spcBef>
                <a:spcPts val="0"/>
              </a:spcBef>
              <a:spcAft>
                <a:spcPts val="0"/>
              </a:spcAft>
              <a:buSzPts val="1800"/>
              <a:buFont typeface="Yanone Kaffeesatz"/>
              <a:buNone/>
              <a:defRPr sz="1800">
                <a:latin typeface="Yanone Kaffeesatz"/>
                <a:ea typeface="Yanone Kaffeesatz"/>
                <a:cs typeface="Yanone Kaffeesatz"/>
                <a:sym typeface="Yanone Kaffeesatz"/>
              </a:defRPr>
            </a:lvl7pPr>
            <a:lvl8pPr lvl="7" rtl="0">
              <a:spcBef>
                <a:spcPts val="0"/>
              </a:spcBef>
              <a:spcAft>
                <a:spcPts val="0"/>
              </a:spcAft>
              <a:buSzPts val="1800"/>
              <a:buFont typeface="Yanone Kaffeesatz"/>
              <a:buNone/>
              <a:defRPr sz="1800">
                <a:latin typeface="Yanone Kaffeesatz"/>
                <a:ea typeface="Yanone Kaffeesatz"/>
                <a:cs typeface="Yanone Kaffeesatz"/>
                <a:sym typeface="Yanone Kaffeesatz"/>
              </a:defRPr>
            </a:lvl8pPr>
            <a:lvl9pPr lvl="8" rtl="0">
              <a:spcBef>
                <a:spcPts val="0"/>
              </a:spcBef>
              <a:spcAft>
                <a:spcPts val="0"/>
              </a:spcAft>
              <a:buSzPts val="1800"/>
              <a:buFont typeface="Yanone Kaffeesatz"/>
              <a:buNone/>
              <a:defRPr sz="1800">
                <a:latin typeface="Yanone Kaffeesatz"/>
                <a:ea typeface="Yanone Kaffeesatz"/>
                <a:cs typeface="Yanone Kaffeesatz"/>
                <a:sym typeface="Yanone Kaffeesatz"/>
              </a:defRPr>
            </a:lvl9pPr>
          </a:lstStyle>
          <a:p>
            <a:endParaRPr/>
          </a:p>
        </p:txBody>
      </p:sp>
      <p:sp>
        <p:nvSpPr>
          <p:cNvPr id="554" name="Google Shape;554;p18"/>
          <p:cNvSpPr txBox="1">
            <a:spLocks noGrp="1"/>
          </p:cNvSpPr>
          <p:nvPr>
            <p:ph type="subTitle" idx="8"/>
          </p:nvPr>
        </p:nvSpPr>
        <p:spPr>
          <a:xfrm>
            <a:off x="3218899" y="3446394"/>
            <a:ext cx="1776900" cy="810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55" name="Google Shape;555;p18"/>
          <p:cNvSpPr txBox="1">
            <a:spLocks noGrp="1"/>
          </p:cNvSpPr>
          <p:nvPr>
            <p:ph type="title"/>
          </p:nvPr>
        </p:nvSpPr>
        <p:spPr>
          <a:xfrm>
            <a:off x="713250" y="615700"/>
            <a:ext cx="7717500" cy="5745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2"/>
              </a:buClr>
              <a:buSzPts val="3600"/>
              <a:buFont typeface="Caveat"/>
              <a:buNone/>
              <a:defRPr b="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_25">
    <p:spTree>
      <p:nvGrpSpPr>
        <p:cNvPr id="1" name="Shape 645"/>
        <p:cNvGrpSpPr/>
        <p:nvPr/>
      </p:nvGrpSpPr>
      <p:grpSpPr>
        <a:xfrm>
          <a:off x="0" y="0"/>
          <a:ext cx="0" cy="0"/>
          <a:chOff x="0" y="0"/>
          <a:chExt cx="0" cy="0"/>
        </a:xfrm>
      </p:grpSpPr>
      <p:grpSp>
        <p:nvGrpSpPr>
          <p:cNvPr id="646" name="Google Shape;646;p21"/>
          <p:cNvGrpSpPr/>
          <p:nvPr/>
        </p:nvGrpSpPr>
        <p:grpSpPr>
          <a:xfrm>
            <a:off x="0" y="0"/>
            <a:ext cx="9144000" cy="5143500"/>
            <a:chOff x="0" y="0"/>
            <a:chExt cx="9144000" cy="5143500"/>
          </a:xfrm>
        </p:grpSpPr>
        <p:grpSp>
          <p:nvGrpSpPr>
            <p:cNvPr id="647" name="Google Shape;647;p21"/>
            <p:cNvGrpSpPr/>
            <p:nvPr/>
          </p:nvGrpSpPr>
          <p:grpSpPr>
            <a:xfrm>
              <a:off x="447250" y="0"/>
              <a:ext cx="8249500" cy="5143500"/>
              <a:chOff x="447250" y="0"/>
              <a:chExt cx="8249500" cy="5143500"/>
            </a:xfrm>
          </p:grpSpPr>
          <p:cxnSp>
            <p:nvCxnSpPr>
              <p:cNvPr id="648" name="Google Shape;648;p21"/>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49" name="Google Shape;649;p21"/>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50" name="Google Shape;650;p21"/>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51" name="Google Shape;651;p21"/>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52" name="Google Shape;652;p21"/>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53" name="Google Shape;653;p21"/>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54" name="Google Shape;654;p21"/>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55" name="Google Shape;655;p21"/>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56" name="Google Shape;656;p21"/>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57" name="Google Shape;657;p21"/>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58" name="Google Shape;658;p21"/>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59" name="Google Shape;659;p21"/>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60" name="Google Shape;660;p21"/>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61" name="Google Shape;661;p21"/>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62" name="Google Shape;662;p21"/>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63" name="Google Shape;663;p21"/>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64" name="Google Shape;664;p21"/>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665" name="Google Shape;665;p21"/>
            <p:cNvGrpSpPr/>
            <p:nvPr/>
          </p:nvGrpSpPr>
          <p:grpSpPr>
            <a:xfrm>
              <a:off x="0" y="251575"/>
              <a:ext cx="9144000" cy="4640350"/>
              <a:chOff x="0" y="251575"/>
              <a:chExt cx="9144000" cy="4640350"/>
            </a:xfrm>
          </p:grpSpPr>
          <p:cxnSp>
            <p:nvCxnSpPr>
              <p:cNvPr id="666" name="Google Shape;666;p21"/>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67" name="Google Shape;667;p21"/>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68" name="Google Shape;668;p21"/>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69" name="Google Shape;669;p21"/>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70" name="Google Shape;670;p21"/>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71" name="Google Shape;671;p21"/>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72" name="Google Shape;672;p21"/>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73" name="Google Shape;673;p21"/>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74" name="Google Shape;674;p21"/>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75" name="Google Shape;675;p21"/>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676" name="Google Shape;676;p21"/>
          <p:cNvSpPr/>
          <p:nvPr/>
        </p:nvSpPr>
        <p:spPr>
          <a:xfrm>
            <a:off x="1323300" y="1272450"/>
            <a:ext cx="6497400" cy="2598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1"/>
          <p:cNvSpPr txBox="1">
            <a:spLocks noGrp="1"/>
          </p:cNvSpPr>
          <p:nvPr>
            <p:ph type="title"/>
          </p:nvPr>
        </p:nvSpPr>
        <p:spPr>
          <a:xfrm>
            <a:off x="2078850" y="1665075"/>
            <a:ext cx="4986300" cy="1012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600"/>
              <a:buFont typeface="Caveat"/>
              <a:buNone/>
              <a:defRPr sz="9600" b="0"/>
            </a:lvl1pPr>
            <a:lvl2pPr lvl="1" rtl="0">
              <a:spcBef>
                <a:spcPts val="0"/>
              </a:spcBef>
              <a:spcAft>
                <a:spcPts val="0"/>
              </a:spcAft>
              <a:buSzPts val="3000"/>
              <a:buFont typeface="Josefin Slab"/>
              <a:buNone/>
              <a:defRPr sz="3000">
                <a:latin typeface="Josefin Slab"/>
                <a:ea typeface="Josefin Slab"/>
                <a:cs typeface="Josefin Slab"/>
                <a:sym typeface="Josefin Slab"/>
              </a:defRPr>
            </a:lvl2pPr>
            <a:lvl3pPr lvl="2" rtl="0">
              <a:spcBef>
                <a:spcPts val="0"/>
              </a:spcBef>
              <a:spcAft>
                <a:spcPts val="0"/>
              </a:spcAft>
              <a:buSzPts val="3000"/>
              <a:buFont typeface="Josefin Slab"/>
              <a:buNone/>
              <a:defRPr sz="3000">
                <a:latin typeface="Josefin Slab"/>
                <a:ea typeface="Josefin Slab"/>
                <a:cs typeface="Josefin Slab"/>
                <a:sym typeface="Josefin Slab"/>
              </a:defRPr>
            </a:lvl3pPr>
            <a:lvl4pPr lvl="3" rtl="0">
              <a:spcBef>
                <a:spcPts val="0"/>
              </a:spcBef>
              <a:spcAft>
                <a:spcPts val="0"/>
              </a:spcAft>
              <a:buSzPts val="3000"/>
              <a:buFont typeface="Josefin Slab"/>
              <a:buNone/>
              <a:defRPr sz="3000">
                <a:latin typeface="Josefin Slab"/>
                <a:ea typeface="Josefin Slab"/>
                <a:cs typeface="Josefin Slab"/>
                <a:sym typeface="Josefin Slab"/>
              </a:defRPr>
            </a:lvl4pPr>
            <a:lvl5pPr lvl="4" rtl="0">
              <a:spcBef>
                <a:spcPts val="0"/>
              </a:spcBef>
              <a:spcAft>
                <a:spcPts val="0"/>
              </a:spcAft>
              <a:buSzPts val="3000"/>
              <a:buFont typeface="Josefin Slab"/>
              <a:buNone/>
              <a:defRPr sz="3000">
                <a:latin typeface="Josefin Slab"/>
                <a:ea typeface="Josefin Slab"/>
                <a:cs typeface="Josefin Slab"/>
                <a:sym typeface="Josefin Slab"/>
              </a:defRPr>
            </a:lvl5pPr>
            <a:lvl6pPr lvl="5" rtl="0">
              <a:spcBef>
                <a:spcPts val="0"/>
              </a:spcBef>
              <a:spcAft>
                <a:spcPts val="0"/>
              </a:spcAft>
              <a:buSzPts val="3000"/>
              <a:buFont typeface="Josefin Slab"/>
              <a:buNone/>
              <a:defRPr sz="3000">
                <a:latin typeface="Josefin Slab"/>
                <a:ea typeface="Josefin Slab"/>
                <a:cs typeface="Josefin Slab"/>
                <a:sym typeface="Josefin Slab"/>
              </a:defRPr>
            </a:lvl6pPr>
            <a:lvl7pPr lvl="6" rtl="0">
              <a:spcBef>
                <a:spcPts val="0"/>
              </a:spcBef>
              <a:spcAft>
                <a:spcPts val="0"/>
              </a:spcAft>
              <a:buSzPts val="3000"/>
              <a:buFont typeface="Josefin Slab"/>
              <a:buNone/>
              <a:defRPr sz="3000">
                <a:latin typeface="Josefin Slab"/>
                <a:ea typeface="Josefin Slab"/>
                <a:cs typeface="Josefin Slab"/>
                <a:sym typeface="Josefin Slab"/>
              </a:defRPr>
            </a:lvl7pPr>
            <a:lvl8pPr lvl="7" rtl="0">
              <a:spcBef>
                <a:spcPts val="0"/>
              </a:spcBef>
              <a:spcAft>
                <a:spcPts val="0"/>
              </a:spcAft>
              <a:buSzPts val="3000"/>
              <a:buFont typeface="Josefin Slab"/>
              <a:buNone/>
              <a:defRPr sz="3000">
                <a:latin typeface="Josefin Slab"/>
                <a:ea typeface="Josefin Slab"/>
                <a:cs typeface="Josefin Slab"/>
                <a:sym typeface="Josefin Slab"/>
              </a:defRPr>
            </a:lvl8pPr>
            <a:lvl9pPr lvl="8" rtl="0">
              <a:spcBef>
                <a:spcPts val="0"/>
              </a:spcBef>
              <a:spcAft>
                <a:spcPts val="0"/>
              </a:spcAft>
              <a:buSzPts val="3000"/>
              <a:buFont typeface="Josefin Slab"/>
              <a:buNone/>
              <a:defRPr sz="3000">
                <a:latin typeface="Josefin Slab"/>
                <a:ea typeface="Josefin Slab"/>
                <a:cs typeface="Josefin Slab"/>
                <a:sym typeface="Josefin Slab"/>
              </a:defRPr>
            </a:lvl9pPr>
          </a:lstStyle>
          <a:p>
            <a:endParaRPr/>
          </a:p>
        </p:txBody>
      </p:sp>
      <p:sp>
        <p:nvSpPr>
          <p:cNvPr id="678" name="Google Shape;678;p21"/>
          <p:cNvSpPr txBox="1">
            <a:spLocks noGrp="1"/>
          </p:cNvSpPr>
          <p:nvPr>
            <p:ph type="subTitle" idx="1"/>
          </p:nvPr>
        </p:nvSpPr>
        <p:spPr>
          <a:xfrm>
            <a:off x="2078850" y="2787525"/>
            <a:ext cx="4986300" cy="69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700"/>
              <a:buNone/>
              <a:defRPr sz="1800"/>
            </a:lvl1pPr>
            <a:lvl2pPr lvl="1" algn="ctr" rtl="0">
              <a:spcBef>
                <a:spcPts val="0"/>
              </a:spcBef>
              <a:spcAft>
                <a:spcPts val="0"/>
              </a:spcAft>
              <a:buSzPts val="1700"/>
              <a:buNone/>
              <a:defRPr sz="1700"/>
            </a:lvl2pPr>
            <a:lvl3pPr lvl="2" algn="ctr" rtl="0">
              <a:spcBef>
                <a:spcPts val="0"/>
              </a:spcBef>
              <a:spcAft>
                <a:spcPts val="0"/>
              </a:spcAft>
              <a:buSzPts val="1700"/>
              <a:buNone/>
              <a:defRPr sz="1700"/>
            </a:lvl3pPr>
            <a:lvl4pPr lvl="3" algn="ctr" rtl="0">
              <a:spcBef>
                <a:spcPts val="0"/>
              </a:spcBef>
              <a:spcAft>
                <a:spcPts val="0"/>
              </a:spcAft>
              <a:buSzPts val="1700"/>
              <a:buNone/>
              <a:defRPr sz="1700"/>
            </a:lvl4pPr>
            <a:lvl5pPr lvl="4" algn="ctr" rtl="0">
              <a:spcBef>
                <a:spcPts val="0"/>
              </a:spcBef>
              <a:spcAft>
                <a:spcPts val="0"/>
              </a:spcAft>
              <a:buSzPts val="1700"/>
              <a:buNone/>
              <a:defRPr sz="1700"/>
            </a:lvl5pPr>
            <a:lvl6pPr lvl="5" algn="ctr" rtl="0">
              <a:spcBef>
                <a:spcPts val="0"/>
              </a:spcBef>
              <a:spcAft>
                <a:spcPts val="0"/>
              </a:spcAft>
              <a:buSzPts val="1700"/>
              <a:buNone/>
              <a:defRPr sz="1700"/>
            </a:lvl6pPr>
            <a:lvl7pPr lvl="6" algn="ctr" rtl="0">
              <a:spcBef>
                <a:spcPts val="0"/>
              </a:spcBef>
              <a:spcAft>
                <a:spcPts val="0"/>
              </a:spcAft>
              <a:buSzPts val="1700"/>
              <a:buNone/>
              <a:defRPr sz="1700"/>
            </a:lvl7pPr>
            <a:lvl8pPr lvl="7" algn="ctr" rtl="0">
              <a:spcBef>
                <a:spcPts val="0"/>
              </a:spcBef>
              <a:spcAft>
                <a:spcPts val="0"/>
              </a:spcAft>
              <a:buSzPts val="1700"/>
              <a:buNone/>
              <a:defRPr sz="1700"/>
            </a:lvl8pPr>
            <a:lvl9pPr lvl="8" algn="ctr" rtl="0">
              <a:spcBef>
                <a:spcPts val="0"/>
              </a:spcBef>
              <a:spcAft>
                <a:spcPts val="0"/>
              </a:spcAft>
              <a:buSzPts val="1700"/>
              <a:buNone/>
              <a:defRPr sz="17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49">
    <p:spTree>
      <p:nvGrpSpPr>
        <p:cNvPr id="1" name="Shape 782"/>
        <p:cNvGrpSpPr/>
        <p:nvPr/>
      </p:nvGrpSpPr>
      <p:grpSpPr>
        <a:xfrm>
          <a:off x="0" y="0"/>
          <a:ext cx="0" cy="0"/>
          <a:chOff x="0" y="0"/>
          <a:chExt cx="0" cy="0"/>
        </a:xfrm>
      </p:grpSpPr>
      <p:grpSp>
        <p:nvGrpSpPr>
          <p:cNvPr id="783" name="Google Shape;783;p25"/>
          <p:cNvGrpSpPr/>
          <p:nvPr/>
        </p:nvGrpSpPr>
        <p:grpSpPr>
          <a:xfrm>
            <a:off x="0" y="0"/>
            <a:ext cx="9144000" cy="5143500"/>
            <a:chOff x="0" y="0"/>
            <a:chExt cx="9144000" cy="5143500"/>
          </a:xfrm>
        </p:grpSpPr>
        <p:grpSp>
          <p:nvGrpSpPr>
            <p:cNvPr id="784" name="Google Shape;784;p25"/>
            <p:cNvGrpSpPr/>
            <p:nvPr/>
          </p:nvGrpSpPr>
          <p:grpSpPr>
            <a:xfrm>
              <a:off x="447250" y="0"/>
              <a:ext cx="8249500" cy="5143500"/>
              <a:chOff x="447250" y="0"/>
              <a:chExt cx="8249500" cy="5143500"/>
            </a:xfrm>
          </p:grpSpPr>
          <p:cxnSp>
            <p:nvCxnSpPr>
              <p:cNvPr id="785" name="Google Shape;785;p25"/>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86" name="Google Shape;786;p25"/>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87" name="Google Shape;787;p25"/>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88" name="Google Shape;788;p25"/>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89" name="Google Shape;789;p25"/>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90" name="Google Shape;790;p25"/>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91" name="Google Shape;791;p25"/>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92" name="Google Shape;792;p25"/>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93" name="Google Shape;793;p25"/>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94" name="Google Shape;794;p25"/>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95" name="Google Shape;795;p25"/>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96" name="Google Shape;796;p25"/>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97" name="Google Shape;797;p25"/>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98" name="Google Shape;798;p25"/>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799" name="Google Shape;799;p25"/>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00" name="Google Shape;800;p25"/>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01" name="Google Shape;801;p25"/>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802" name="Google Shape;802;p25"/>
            <p:cNvGrpSpPr/>
            <p:nvPr/>
          </p:nvGrpSpPr>
          <p:grpSpPr>
            <a:xfrm>
              <a:off x="0" y="251575"/>
              <a:ext cx="9144000" cy="4640350"/>
              <a:chOff x="0" y="251575"/>
              <a:chExt cx="9144000" cy="4640350"/>
            </a:xfrm>
          </p:grpSpPr>
          <p:cxnSp>
            <p:nvCxnSpPr>
              <p:cNvPr id="803" name="Google Shape;803;p25"/>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04" name="Google Shape;804;p25"/>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05" name="Google Shape;805;p25"/>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06" name="Google Shape;806;p25"/>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07" name="Google Shape;807;p25"/>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08" name="Google Shape;808;p25"/>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09" name="Google Shape;809;p25"/>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10" name="Google Shape;810;p25"/>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11" name="Google Shape;811;p25"/>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12" name="Google Shape;812;p25"/>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813" name="Google Shape;813;p25"/>
          <p:cNvSpPr/>
          <p:nvPr/>
        </p:nvSpPr>
        <p:spPr>
          <a:xfrm>
            <a:off x="539400" y="1519825"/>
            <a:ext cx="8075400" cy="3079800"/>
          </a:xfrm>
          <a:prstGeom prst="roundRect">
            <a:avLst>
              <a:gd name="adj" fmla="val 791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5"/>
          <p:cNvSpPr/>
          <p:nvPr/>
        </p:nvSpPr>
        <p:spPr>
          <a:xfrm>
            <a:off x="539400" y="539500"/>
            <a:ext cx="8075400" cy="726900"/>
          </a:xfrm>
          <a:prstGeom prst="roundRect">
            <a:avLst>
              <a:gd name="adj" fmla="val 3170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50">
    <p:spTree>
      <p:nvGrpSpPr>
        <p:cNvPr id="1" name="Shape 815"/>
        <p:cNvGrpSpPr/>
        <p:nvPr/>
      </p:nvGrpSpPr>
      <p:grpSpPr>
        <a:xfrm>
          <a:off x="0" y="0"/>
          <a:ext cx="0" cy="0"/>
          <a:chOff x="0" y="0"/>
          <a:chExt cx="0" cy="0"/>
        </a:xfrm>
      </p:grpSpPr>
      <p:grpSp>
        <p:nvGrpSpPr>
          <p:cNvPr id="816" name="Google Shape;816;p26"/>
          <p:cNvGrpSpPr/>
          <p:nvPr/>
        </p:nvGrpSpPr>
        <p:grpSpPr>
          <a:xfrm>
            <a:off x="0" y="0"/>
            <a:ext cx="9144000" cy="5143500"/>
            <a:chOff x="0" y="0"/>
            <a:chExt cx="9144000" cy="5143500"/>
          </a:xfrm>
        </p:grpSpPr>
        <p:grpSp>
          <p:nvGrpSpPr>
            <p:cNvPr id="817" name="Google Shape;817;p26"/>
            <p:cNvGrpSpPr/>
            <p:nvPr/>
          </p:nvGrpSpPr>
          <p:grpSpPr>
            <a:xfrm>
              <a:off x="447250" y="0"/>
              <a:ext cx="8249500" cy="5143500"/>
              <a:chOff x="447250" y="0"/>
              <a:chExt cx="8249500" cy="5143500"/>
            </a:xfrm>
          </p:grpSpPr>
          <p:cxnSp>
            <p:nvCxnSpPr>
              <p:cNvPr id="818" name="Google Shape;818;p26"/>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19" name="Google Shape;819;p26"/>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20" name="Google Shape;820;p26"/>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21" name="Google Shape;821;p26"/>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22" name="Google Shape;822;p26"/>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23" name="Google Shape;823;p26"/>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24" name="Google Shape;824;p26"/>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25" name="Google Shape;825;p26"/>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26" name="Google Shape;826;p26"/>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27" name="Google Shape;827;p26"/>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28" name="Google Shape;828;p26"/>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29" name="Google Shape;829;p26"/>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30" name="Google Shape;830;p26"/>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31" name="Google Shape;831;p26"/>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32" name="Google Shape;832;p26"/>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33" name="Google Shape;833;p26"/>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834" name="Google Shape;834;p26"/>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835" name="Google Shape;835;p26"/>
            <p:cNvGrpSpPr/>
            <p:nvPr/>
          </p:nvGrpSpPr>
          <p:grpSpPr>
            <a:xfrm>
              <a:off x="0" y="251575"/>
              <a:ext cx="9144000" cy="4640350"/>
              <a:chOff x="0" y="251575"/>
              <a:chExt cx="9144000" cy="4640350"/>
            </a:xfrm>
          </p:grpSpPr>
          <p:cxnSp>
            <p:nvCxnSpPr>
              <p:cNvPr id="836" name="Google Shape;836;p26"/>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37" name="Google Shape;837;p26"/>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38" name="Google Shape;838;p26"/>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39" name="Google Shape;839;p26"/>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40" name="Google Shape;840;p26"/>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41" name="Google Shape;841;p26"/>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42" name="Google Shape;842;p26"/>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43" name="Google Shape;843;p26"/>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44" name="Google Shape;844;p26"/>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845" name="Google Shape;845;p26"/>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846" name="Google Shape;846;p26"/>
          <p:cNvSpPr/>
          <p:nvPr/>
        </p:nvSpPr>
        <p:spPr>
          <a:xfrm>
            <a:off x="1323300" y="1272450"/>
            <a:ext cx="6497400" cy="2598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grpSp>
        <p:nvGrpSpPr>
          <p:cNvPr id="43" name="Google Shape;43;p3"/>
          <p:cNvGrpSpPr/>
          <p:nvPr/>
        </p:nvGrpSpPr>
        <p:grpSpPr>
          <a:xfrm>
            <a:off x="0" y="0"/>
            <a:ext cx="9144000" cy="5143500"/>
            <a:chOff x="0" y="0"/>
            <a:chExt cx="9144000" cy="5143500"/>
          </a:xfrm>
        </p:grpSpPr>
        <p:grpSp>
          <p:nvGrpSpPr>
            <p:cNvPr id="44" name="Google Shape;44;p3"/>
            <p:cNvGrpSpPr/>
            <p:nvPr/>
          </p:nvGrpSpPr>
          <p:grpSpPr>
            <a:xfrm>
              <a:off x="447250" y="0"/>
              <a:ext cx="8249500" cy="5143500"/>
              <a:chOff x="447250" y="0"/>
              <a:chExt cx="8249500" cy="5143500"/>
            </a:xfrm>
          </p:grpSpPr>
          <p:cxnSp>
            <p:nvCxnSpPr>
              <p:cNvPr id="45" name="Google Shape;45;p3"/>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6" name="Google Shape;46;p3"/>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7" name="Google Shape;47;p3"/>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8" name="Google Shape;48;p3"/>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9" name="Google Shape;49;p3"/>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0" name="Google Shape;50;p3"/>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1" name="Google Shape;51;p3"/>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2" name="Google Shape;52;p3"/>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3" name="Google Shape;53;p3"/>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4" name="Google Shape;54;p3"/>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5" name="Google Shape;55;p3"/>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6" name="Google Shape;56;p3"/>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7" name="Google Shape;57;p3"/>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8" name="Google Shape;58;p3"/>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59" name="Google Shape;59;p3"/>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0" name="Google Shape;60;p3"/>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61" name="Google Shape;61;p3"/>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62" name="Google Shape;62;p3"/>
            <p:cNvGrpSpPr/>
            <p:nvPr/>
          </p:nvGrpSpPr>
          <p:grpSpPr>
            <a:xfrm>
              <a:off x="0" y="251575"/>
              <a:ext cx="9144000" cy="4640350"/>
              <a:chOff x="0" y="251575"/>
              <a:chExt cx="9144000" cy="4640350"/>
            </a:xfrm>
          </p:grpSpPr>
          <p:cxnSp>
            <p:nvCxnSpPr>
              <p:cNvPr id="63" name="Google Shape;63;p3"/>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4" name="Google Shape;64;p3"/>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5" name="Google Shape;65;p3"/>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6" name="Google Shape;66;p3"/>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7" name="Google Shape;67;p3"/>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8" name="Google Shape;68;p3"/>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69" name="Google Shape;69;p3"/>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70" name="Google Shape;70;p3"/>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71" name="Google Shape;71;p3"/>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72" name="Google Shape;72;p3"/>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73" name="Google Shape;73;p3"/>
          <p:cNvSpPr/>
          <p:nvPr/>
        </p:nvSpPr>
        <p:spPr>
          <a:xfrm>
            <a:off x="1323300" y="1272450"/>
            <a:ext cx="6497400" cy="2598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txBox="1">
            <a:spLocks noGrp="1"/>
          </p:cNvSpPr>
          <p:nvPr>
            <p:ph type="title"/>
          </p:nvPr>
        </p:nvSpPr>
        <p:spPr>
          <a:xfrm>
            <a:off x="3278625" y="1981400"/>
            <a:ext cx="4172700" cy="499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800" b="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5" name="Google Shape;75;p3"/>
          <p:cNvSpPr txBox="1">
            <a:spLocks noGrp="1"/>
          </p:cNvSpPr>
          <p:nvPr>
            <p:ph type="title" idx="2" hasCustomPrompt="1"/>
          </p:nvPr>
        </p:nvSpPr>
        <p:spPr>
          <a:xfrm>
            <a:off x="1751250" y="2112500"/>
            <a:ext cx="1267800" cy="918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4800" b="0">
                <a:solidFill>
                  <a:schemeClr val="dk1"/>
                </a:solidFill>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
        <p:nvSpPr>
          <p:cNvPr id="76" name="Google Shape;76;p3"/>
          <p:cNvSpPr txBox="1">
            <a:spLocks noGrp="1"/>
          </p:cNvSpPr>
          <p:nvPr>
            <p:ph type="subTitle" idx="1"/>
          </p:nvPr>
        </p:nvSpPr>
        <p:spPr>
          <a:xfrm>
            <a:off x="3278625" y="2863725"/>
            <a:ext cx="4172700" cy="1821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700">
                <a:solidFill>
                  <a:schemeClr val="lt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grpSp>
        <p:nvGrpSpPr>
          <p:cNvPr id="150" name="Google Shape;150;p6"/>
          <p:cNvGrpSpPr/>
          <p:nvPr/>
        </p:nvGrpSpPr>
        <p:grpSpPr>
          <a:xfrm>
            <a:off x="0" y="0"/>
            <a:ext cx="9144000" cy="5143500"/>
            <a:chOff x="0" y="0"/>
            <a:chExt cx="9144000" cy="5143500"/>
          </a:xfrm>
        </p:grpSpPr>
        <p:grpSp>
          <p:nvGrpSpPr>
            <p:cNvPr id="151" name="Google Shape;151;p6"/>
            <p:cNvGrpSpPr/>
            <p:nvPr/>
          </p:nvGrpSpPr>
          <p:grpSpPr>
            <a:xfrm>
              <a:off x="447250" y="0"/>
              <a:ext cx="8249500" cy="5143500"/>
              <a:chOff x="447250" y="0"/>
              <a:chExt cx="8249500" cy="5143500"/>
            </a:xfrm>
          </p:grpSpPr>
          <p:cxnSp>
            <p:nvCxnSpPr>
              <p:cNvPr id="152" name="Google Shape;152;p6"/>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53" name="Google Shape;153;p6"/>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54" name="Google Shape;154;p6"/>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55" name="Google Shape;155;p6"/>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56" name="Google Shape;156;p6"/>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57" name="Google Shape;157;p6"/>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58" name="Google Shape;158;p6"/>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59" name="Google Shape;159;p6"/>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60" name="Google Shape;160;p6"/>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61" name="Google Shape;161;p6"/>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62" name="Google Shape;162;p6"/>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63" name="Google Shape;163;p6"/>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64" name="Google Shape;164;p6"/>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65" name="Google Shape;165;p6"/>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66" name="Google Shape;166;p6"/>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67" name="Google Shape;167;p6"/>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168" name="Google Shape;168;p6"/>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169" name="Google Shape;169;p6"/>
            <p:cNvGrpSpPr/>
            <p:nvPr/>
          </p:nvGrpSpPr>
          <p:grpSpPr>
            <a:xfrm>
              <a:off x="0" y="251575"/>
              <a:ext cx="9144000" cy="4640350"/>
              <a:chOff x="0" y="251575"/>
              <a:chExt cx="9144000" cy="4640350"/>
            </a:xfrm>
          </p:grpSpPr>
          <p:cxnSp>
            <p:nvCxnSpPr>
              <p:cNvPr id="170" name="Google Shape;170;p6"/>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171" name="Google Shape;171;p6"/>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172" name="Google Shape;172;p6"/>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173" name="Google Shape;173;p6"/>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174" name="Google Shape;174;p6"/>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175" name="Google Shape;175;p6"/>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176" name="Google Shape;176;p6"/>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177" name="Google Shape;177;p6"/>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178" name="Google Shape;178;p6"/>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179" name="Google Shape;179;p6"/>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180" name="Google Shape;180;p6"/>
          <p:cNvSpPr/>
          <p:nvPr/>
        </p:nvSpPr>
        <p:spPr>
          <a:xfrm>
            <a:off x="539400" y="1519825"/>
            <a:ext cx="8075400" cy="3079800"/>
          </a:xfrm>
          <a:prstGeom prst="roundRect">
            <a:avLst>
              <a:gd name="adj" fmla="val 791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539400" y="539500"/>
            <a:ext cx="8075400" cy="726900"/>
          </a:xfrm>
          <a:prstGeom prst="roundRect">
            <a:avLst>
              <a:gd name="adj" fmla="val 3170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txBox="1">
            <a:spLocks noGrp="1"/>
          </p:cNvSpPr>
          <p:nvPr>
            <p:ph type="title"/>
          </p:nvPr>
        </p:nvSpPr>
        <p:spPr>
          <a:xfrm>
            <a:off x="713250" y="615700"/>
            <a:ext cx="7717500" cy="5745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2"/>
              </a:buClr>
              <a:buSzPts val="3600"/>
              <a:buFont typeface="Caveat"/>
              <a:buNone/>
              <a:defRPr b="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grpSp>
        <p:nvGrpSpPr>
          <p:cNvPr id="219" name="Google Shape;219;p8"/>
          <p:cNvGrpSpPr/>
          <p:nvPr/>
        </p:nvGrpSpPr>
        <p:grpSpPr>
          <a:xfrm>
            <a:off x="0" y="0"/>
            <a:ext cx="9144000" cy="5143500"/>
            <a:chOff x="0" y="0"/>
            <a:chExt cx="9144000" cy="5143500"/>
          </a:xfrm>
        </p:grpSpPr>
        <p:grpSp>
          <p:nvGrpSpPr>
            <p:cNvPr id="220" name="Google Shape;220;p8"/>
            <p:cNvGrpSpPr/>
            <p:nvPr/>
          </p:nvGrpSpPr>
          <p:grpSpPr>
            <a:xfrm>
              <a:off x="447250" y="0"/>
              <a:ext cx="8249500" cy="5143500"/>
              <a:chOff x="447250" y="0"/>
              <a:chExt cx="8249500" cy="5143500"/>
            </a:xfrm>
          </p:grpSpPr>
          <p:cxnSp>
            <p:nvCxnSpPr>
              <p:cNvPr id="221" name="Google Shape;221;p8"/>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22" name="Google Shape;222;p8"/>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23" name="Google Shape;223;p8"/>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24" name="Google Shape;224;p8"/>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25" name="Google Shape;225;p8"/>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26" name="Google Shape;226;p8"/>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27" name="Google Shape;227;p8"/>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28" name="Google Shape;228;p8"/>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29" name="Google Shape;229;p8"/>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30" name="Google Shape;230;p8"/>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31" name="Google Shape;231;p8"/>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32" name="Google Shape;232;p8"/>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33" name="Google Shape;233;p8"/>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34" name="Google Shape;234;p8"/>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35" name="Google Shape;235;p8"/>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36" name="Google Shape;236;p8"/>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37" name="Google Shape;237;p8"/>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238" name="Google Shape;238;p8"/>
            <p:cNvGrpSpPr/>
            <p:nvPr/>
          </p:nvGrpSpPr>
          <p:grpSpPr>
            <a:xfrm>
              <a:off x="0" y="251575"/>
              <a:ext cx="9144000" cy="4640350"/>
              <a:chOff x="0" y="251575"/>
              <a:chExt cx="9144000" cy="4640350"/>
            </a:xfrm>
          </p:grpSpPr>
          <p:cxnSp>
            <p:nvCxnSpPr>
              <p:cNvPr id="239" name="Google Shape;239;p8"/>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40" name="Google Shape;240;p8"/>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41" name="Google Shape;241;p8"/>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42" name="Google Shape;242;p8"/>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43" name="Google Shape;243;p8"/>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44" name="Google Shape;244;p8"/>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45" name="Google Shape;245;p8"/>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46" name="Google Shape;246;p8"/>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47" name="Google Shape;247;p8"/>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48" name="Google Shape;248;p8"/>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249" name="Google Shape;249;p8"/>
          <p:cNvSpPr/>
          <p:nvPr/>
        </p:nvSpPr>
        <p:spPr>
          <a:xfrm>
            <a:off x="1323300" y="1272450"/>
            <a:ext cx="6497400" cy="25986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txBox="1">
            <a:spLocks noGrp="1"/>
          </p:cNvSpPr>
          <p:nvPr>
            <p:ph type="ctrTitle"/>
          </p:nvPr>
        </p:nvSpPr>
        <p:spPr>
          <a:xfrm>
            <a:off x="1909200" y="1739100"/>
            <a:ext cx="5325600" cy="16653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5200"/>
              <a:buNone/>
              <a:defRPr sz="80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1"/>
        <p:cNvGrpSpPr/>
        <p:nvPr/>
      </p:nvGrpSpPr>
      <p:grpSpPr>
        <a:xfrm>
          <a:off x="0" y="0"/>
          <a:ext cx="0" cy="0"/>
          <a:chOff x="0" y="0"/>
          <a:chExt cx="0" cy="0"/>
        </a:xfrm>
      </p:grpSpPr>
      <p:grpSp>
        <p:nvGrpSpPr>
          <p:cNvPr id="252" name="Google Shape;252;p9"/>
          <p:cNvGrpSpPr/>
          <p:nvPr/>
        </p:nvGrpSpPr>
        <p:grpSpPr>
          <a:xfrm>
            <a:off x="0" y="0"/>
            <a:ext cx="9144000" cy="5143500"/>
            <a:chOff x="0" y="0"/>
            <a:chExt cx="9144000" cy="5143500"/>
          </a:xfrm>
        </p:grpSpPr>
        <p:grpSp>
          <p:nvGrpSpPr>
            <p:cNvPr id="253" name="Google Shape;253;p9"/>
            <p:cNvGrpSpPr/>
            <p:nvPr/>
          </p:nvGrpSpPr>
          <p:grpSpPr>
            <a:xfrm>
              <a:off x="447250" y="0"/>
              <a:ext cx="8249500" cy="5143500"/>
              <a:chOff x="447250" y="0"/>
              <a:chExt cx="8249500" cy="5143500"/>
            </a:xfrm>
          </p:grpSpPr>
          <p:cxnSp>
            <p:nvCxnSpPr>
              <p:cNvPr id="254" name="Google Shape;254;p9"/>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55" name="Google Shape;255;p9"/>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56" name="Google Shape;256;p9"/>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57" name="Google Shape;257;p9"/>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58" name="Google Shape;258;p9"/>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59" name="Google Shape;259;p9"/>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0" name="Google Shape;260;p9"/>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1" name="Google Shape;261;p9"/>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2" name="Google Shape;262;p9"/>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3" name="Google Shape;263;p9"/>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4" name="Google Shape;264;p9"/>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5" name="Google Shape;265;p9"/>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6" name="Google Shape;266;p9"/>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7" name="Google Shape;267;p9"/>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8" name="Google Shape;268;p9"/>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69" name="Google Shape;269;p9"/>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270" name="Google Shape;270;p9"/>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271" name="Google Shape;271;p9"/>
            <p:cNvGrpSpPr/>
            <p:nvPr/>
          </p:nvGrpSpPr>
          <p:grpSpPr>
            <a:xfrm>
              <a:off x="0" y="251575"/>
              <a:ext cx="9144000" cy="4640350"/>
              <a:chOff x="0" y="251575"/>
              <a:chExt cx="9144000" cy="4640350"/>
            </a:xfrm>
          </p:grpSpPr>
          <p:cxnSp>
            <p:nvCxnSpPr>
              <p:cNvPr id="272" name="Google Shape;272;p9"/>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73" name="Google Shape;273;p9"/>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74" name="Google Shape;274;p9"/>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75" name="Google Shape;275;p9"/>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76" name="Google Shape;276;p9"/>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77" name="Google Shape;277;p9"/>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78" name="Google Shape;278;p9"/>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79" name="Google Shape;279;p9"/>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80" name="Google Shape;280;p9"/>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281" name="Google Shape;281;p9"/>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282" name="Google Shape;282;p9"/>
          <p:cNvSpPr/>
          <p:nvPr/>
        </p:nvSpPr>
        <p:spPr>
          <a:xfrm>
            <a:off x="539400" y="539500"/>
            <a:ext cx="8075400" cy="726900"/>
          </a:xfrm>
          <a:prstGeom prst="roundRect">
            <a:avLst>
              <a:gd name="adj" fmla="val 3170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4572000" y="1519825"/>
            <a:ext cx="4042800" cy="3079800"/>
          </a:xfrm>
          <a:prstGeom prst="roundRect">
            <a:avLst>
              <a:gd name="adj" fmla="val 791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txBox="1">
            <a:spLocks noGrp="1"/>
          </p:cNvSpPr>
          <p:nvPr>
            <p:ph type="subTitle" idx="1"/>
          </p:nvPr>
        </p:nvSpPr>
        <p:spPr>
          <a:xfrm>
            <a:off x="5025500" y="2137525"/>
            <a:ext cx="2996400" cy="184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9"/>
          <p:cNvSpPr txBox="1">
            <a:spLocks noGrp="1"/>
          </p:cNvSpPr>
          <p:nvPr>
            <p:ph type="title"/>
          </p:nvPr>
        </p:nvSpPr>
        <p:spPr>
          <a:xfrm>
            <a:off x="713250" y="615700"/>
            <a:ext cx="7717500" cy="5745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2"/>
              </a:buClr>
              <a:buSzPts val="3600"/>
              <a:buFont typeface="Caveat"/>
              <a:buNone/>
              <a:defRPr b="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23"/>
        <p:cNvGrpSpPr/>
        <p:nvPr/>
      </p:nvGrpSpPr>
      <p:grpSpPr>
        <a:xfrm>
          <a:off x="0" y="0"/>
          <a:ext cx="0" cy="0"/>
          <a:chOff x="0" y="0"/>
          <a:chExt cx="0" cy="0"/>
        </a:xfrm>
      </p:grpSpPr>
      <p:grpSp>
        <p:nvGrpSpPr>
          <p:cNvPr id="324" name="Google Shape;324;p13"/>
          <p:cNvGrpSpPr/>
          <p:nvPr/>
        </p:nvGrpSpPr>
        <p:grpSpPr>
          <a:xfrm>
            <a:off x="0" y="0"/>
            <a:ext cx="9144000" cy="5143500"/>
            <a:chOff x="0" y="0"/>
            <a:chExt cx="9144000" cy="5143500"/>
          </a:xfrm>
        </p:grpSpPr>
        <p:grpSp>
          <p:nvGrpSpPr>
            <p:cNvPr id="325" name="Google Shape;325;p13"/>
            <p:cNvGrpSpPr/>
            <p:nvPr/>
          </p:nvGrpSpPr>
          <p:grpSpPr>
            <a:xfrm>
              <a:off x="447250" y="0"/>
              <a:ext cx="8249500" cy="5143500"/>
              <a:chOff x="447250" y="0"/>
              <a:chExt cx="8249500" cy="5143500"/>
            </a:xfrm>
          </p:grpSpPr>
          <p:cxnSp>
            <p:nvCxnSpPr>
              <p:cNvPr id="326" name="Google Shape;326;p13"/>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27" name="Google Shape;327;p13"/>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28" name="Google Shape;328;p13"/>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29" name="Google Shape;329;p13"/>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30" name="Google Shape;330;p13"/>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31" name="Google Shape;331;p13"/>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32" name="Google Shape;332;p13"/>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33" name="Google Shape;333;p13"/>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34" name="Google Shape;334;p13"/>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35" name="Google Shape;335;p13"/>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36" name="Google Shape;336;p13"/>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37" name="Google Shape;337;p13"/>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38" name="Google Shape;338;p13"/>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39" name="Google Shape;339;p13"/>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40" name="Google Shape;340;p13"/>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41" name="Google Shape;341;p13"/>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42" name="Google Shape;342;p13"/>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343" name="Google Shape;343;p13"/>
            <p:cNvGrpSpPr/>
            <p:nvPr/>
          </p:nvGrpSpPr>
          <p:grpSpPr>
            <a:xfrm>
              <a:off x="0" y="251575"/>
              <a:ext cx="9144000" cy="4640350"/>
              <a:chOff x="0" y="251575"/>
              <a:chExt cx="9144000" cy="4640350"/>
            </a:xfrm>
          </p:grpSpPr>
          <p:cxnSp>
            <p:nvCxnSpPr>
              <p:cNvPr id="344" name="Google Shape;344;p13"/>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45" name="Google Shape;345;p13"/>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46" name="Google Shape;346;p13"/>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47" name="Google Shape;347;p13"/>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48" name="Google Shape;348;p13"/>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49" name="Google Shape;349;p13"/>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50" name="Google Shape;350;p13"/>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51" name="Google Shape;351;p13"/>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52" name="Google Shape;352;p13"/>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53" name="Google Shape;353;p13"/>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354" name="Google Shape;354;p13"/>
          <p:cNvSpPr/>
          <p:nvPr/>
        </p:nvSpPr>
        <p:spPr>
          <a:xfrm>
            <a:off x="539400" y="1519825"/>
            <a:ext cx="8075400" cy="3079800"/>
          </a:xfrm>
          <a:prstGeom prst="roundRect">
            <a:avLst>
              <a:gd name="adj" fmla="val 791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539400" y="539500"/>
            <a:ext cx="8075400" cy="726900"/>
          </a:xfrm>
          <a:prstGeom prst="roundRect">
            <a:avLst>
              <a:gd name="adj" fmla="val 3170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txBox="1">
            <a:spLocks noGrp="1"/>
          </p:cNvSpPr>
          <p:nvPr>
            <p:ph type="subTitle" idx="1"/>
          </p:nvPr>
        </p:nvSpPr>
        <p:spPr>
          <a:xfrm>
            <a:off x="1502771" y="1956334"/>
            <a:ext cx="2103300" cy="31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Francois One"/>
              <a:buNone/>
              <a:defRPr sz="2200">
                <a:latin typeface="Do Hyeon"/>
                <a:ea typeface="Do Hyeon"/>
                <a:cs typeface="Do Hyeon"/>
                <a:sym typeface="Do Hyeon"/>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357" name="Google Shape;357;p13"/>
          <p:cNvSpPr txBox="1">
            <a:spLocks noGrp="1"/>
          </p:cNvSpPr>
          <p:nvPr>
            <p:ph type="title" hasCustomPrompt="1"/>
          </p:nvPr>
        </p:nvSpPr>
        <p:spPr>
          <a:xfrm>
            <a:off x="819169" y="2175856"/>
            <a:ext cx="640200" cy="354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4800"/>
              <a:buNone/>
              <a:defRPr sz="2400" b="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58" name="Google Shape;358;p13"/>
          <p:cNvSpPr txBox="1">
            <a:spLocks noGrp="1"/>
          </p:cNvSpPr>
          <p:nvPr>
            <p:ph type="subTitle" idx="2"/>
          </p:nvPr>
        </p:nvSpPr>
        <p:spPr>
          <a:xfrm>
            <a:off x="1502781" y="2274634"/>
            <a:ext cx="2103300" cy="475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9" name="Google Shape;359;p13"/>
          <p:cNvSpPr txBox="1">
            <a:spLocks noGrp="1"/>
          </p:cNvSpPr>
          <p:nvPr>
            <p:ph type="title" idx="3"/>
          </p:nvPr>
        </p:nvSpPr>
        <p:spPr>
          <a:xfrm>
            <a:off x="713250" y="615700"/>
            <a:ext cx="7717500" cy="5745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2"/>
              </a:buClr>
              <a:buSzPts val="3600"/>
              <a:buFont typeface="Caveat"/>
              <a:buNone/>
              <a:defRPr b="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
        <p:nvSpPr>
          <p:cNvPr id="360" name="Google Shape;360;p13"/>
          <p:cNvSpPr txBox="1">
            <a:spLocks noGrp="1"/>
          </p:cNvSpPr>
          <p:nvPr>
            <p:ph type="subTitle" idx="4"/>
          </p:nvPr>
        </p:nvSpPr>
        <p:spPr>
          <a:xfrm>
            <a:off x="1502771" y="3366034"/>
            <a:ext cx="2103300" cy="31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Francois One"/>
              <a:buNone/>
              <a:defRPr sz="2200">
                <a:latin typeface="Do Hyeon"/>
                <a:ea typeface="Do Hyeon"/>
                <a:cs typeface="Do Hyeon"/>
                <a:sym typeface="Do Hyeon"/>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361" name="Google Shape;361;p13"/>
          <p:cNvSpPr txBox="1">
            <a:spLocks noGrp="1"/>
          </p:cNvSpPr>
          <p:nvPr>
            <p:ph type="title" idx="5" hasCustomPrompt="1"/>
          </p:nvPr>
        </p:nvSpPr>
        <p:spPr>
          <a:xfrm>
            <a:off x="819169" y="3585556"/>
            <a:ext cx="640200" cy="354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4800"/>
              <a:buNone/>
              <a:defRPr sz="2400" b="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62" name="Google Shape;362;p13"/>
          <p:cNvSpPr txBox="1">
            <a:spLocks noGrp="1"/>
          </p:cNvSpPr>
          <p:nvPr>
            <p:ph type="subTitle" idx="6"/>
          </p:nvPr>
        </p:nvSpPr>
        <p:spPr>
          <a:xfrm>
            <a:off x="1502781" y="3684334"/>
            <a:ext cx="2103300" cy="475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3" name="Google Shape;363;p13"/>
          <p:cNvSpPr txBox="1">
            <a:spLocks noGrp="1"/>
          </p:cNvSpPr>
          <p:nvPr>
            <p:ph type="subTitle" idx="7"/>
          </p:nvPr>
        </p:nvSpPr>
        <p:spPr>
          <a:xfrm>
            <a:off x="5541371" y="1956334"/>
            <a:ext cx="2103300" cy="31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Francois One"/>
              <a:buNone/>
              <a:defRPr sz="2200">
                <a:latin typeface="Do Hyeon"/>
                <a:ea typeface="Do Hyeon"/>
                <a:cs typeface="Do Hyeon"/>
                <a:sym typeface="Do Hyeon"/>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364" name="Google Shape;364;p13"/>
          <p:cNvSpPr txBox="1">
            <a:spLocks noGrp="1"/>
          </p:cNvSpPr>
          <p:nvPr>
            <p:ph type="title" idx="8" hasCustomPrompt="1"/>
          </p:nvPr>
        </p:nvSpPr>
        <p:spPr>
          <a:xfrm>
            <a:off x="7685794" y="2175856"/>
            <a:ext cx="640200" cy="354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4800"/>
              <a:buNone/>
              <a:defRPr sz="2400" b="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65" name="Google Shape;365;p13"/>
          <p:cNvSpPr txBox="1">
            <a:spLocks noGrp="1"/>
          </p:cNvSpPr>
          <p:nvPr>
            <p:ph type="subTitle" idx="9"/>
          </p:nvPr>
        </p:nvSpPr>
        <p:spPr>
          <a:xfrm>
            <a:off x="5541381" y="2274634"/>
            <a:ext cx="2103300" cy="475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6" name="Google Shape;366;p13"/>
          <p:cNvSpPr txBox="1">
            <a:spLocks noGrp="1"/>
          </p:cNvSpPr>
          <p:nvPr>
            <p:ph type="subTitle" idx="13"/>
          </p:nvPr>
        </p:nvSpPr>
        <p:spPr>
          <a:xfrm>
            <a:off x="5541371" y="3366034"/>
            <a:ext cx="2103300" cy="31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400"/>
              <a:buFont typeface="Francois One"/>
              <a:buNone/>
              <a:defRPr sz="2200">
                <a:latin typeface="Do Hyeon"/>
                <a:ea typeface="Do Hyeon"/>
                <a:cs typeface="Do Hyeon"/>
                <a:sym typeface="Do Hyeon"/>
              </a:defRPr>
            </a:lvl1pPr>
            <a:lvl2pPr lvl="1" rtl="0">
              <a:spcBef>
                <a:spcPts val="0"/>
              </a:spcBef>
              <a:spcAft>
                <a:spcPts val="0"/>
              </a:spcAft>
              <a:buSzPts val="2400"/>
              <a:buFont typeface="Francois One"/>
              <a:buNone/>
              <a:defRPr sz="2400">
                <a:latin typeface="Francois One"/>
                <a:ea typeface="Francois One"/>
                <a:cs typeface="Francois One"/>
                <a:sym typeface="Francois One"/>
              </a:defRPr>
            </a:lvl2pPr>
            <a:lvl3pPr lvl="2" rtl="0">
              <a:spcBef>
                <a:spcPts val="0"/>
              </a:spcBef>
              <a:spcAft>
                <a:spcPts val="0"/>
              </a:spcAft>
              <a:buSzPts val="2400"/>
              <a:buFont typeface="Francois One"/>
              <a:buNone/>
              <a:defRPr sz="2400">
                <a:latin typeface="Francois One"/>
                <a:ea typeface="Francois One"/>
                <a:cs typeface="Francois One"/>
                <a:sym typeface="Francois One"/>
              </a:defRPr>
            </a:lvl3pPr>
            <a:lvl4pPr lvl="3" rtl="0">
              <a:spcBef>
                <a:spcPts val="0"/>
              </a:spcBef>
              <a:spcAft>
                <a:spcPts val="0"/>
              </a:spcAft>
              <a:buSzPts val="2400"/>
              <a:buFont typeface="Francois One"/>
              <a:buNone/>
              <a:defRPr sz="2400">
                <a:latin typeface="Francois One"/>
                <a:ea typeface="Francois One"/>
                <a:cs typeface="Francois One"/>
                <a:sym typeface="Francois One"/>
              </a:defRPr>
            </a:lvl4pPr>
            <a:lvl5pPr lvl="4" rtl="0">
              <a:spcBef>
                <a:spcPts val="0"/>
              </a:spcBef>
              <a:spcAft>
                <a:spcPts val="0"/>
              </a:spcAft>
              <a:buSzPts val="2400"/>
              <a:buFont typeface="Francois One"/>
              <a:buNone/>
              <a:defRPr sz="2400">
                <a:latin typeface="Francois One"/>
                <a:ea typeface="Francois One"/>
                <a:cs typeface="Francois One"/>
                <a:sym typeface="Francois One"/>
              </a:defRPr>
            </a:lvl5pPr>
            <a:lvl6pPr lvl="5" rtl="0">
              <a:spcBef>
                <a:spcPts val="0"/>
              </a:spcBef>
              <a:spcAft>
                <a:spcPts val="0"/>
              </a:spcAft>
              <a:buSzPts val="2400"/>
              <a:buFont typeface="Francois One"/>
              <a:buNone/>
              <a:defRPr sz="2400">
                <a:latin typeface="Francois One"/>
                <a:ea typeface="Francois One"/>
                <a:cs typeface="Francois One"/>
                <a:sym typeface="Francois One"/>
              </a:defRPr>
            </a:lvl6pPr>
            <a:lvl7pPr lvl="6" rtl="0">
              <a:spcBef>
                <a:spcPts val="0"/>
              </a:spcBef>
              <a:spcAft>
                <a:spcPts val="0"/>
              </a:spcAft>
              <a:buSzPts val="2400"/>
              <a:buFont typeface="Francois One"/>
              <a:buNone/>
              <a:defRPr sz="2400">
                <a:latin typeface="Francois One"/>
                <a:ea typeface="Francois One"/>
                <a:cs typeface="Francois One"/>
                <a:sym typeface="Francois One"/>
              </a:defRPr>
            </a:lvl7pPr>
            <a:lvl8pPr lvl="7" rtl="0">
              <a:spcBef>
                <a:spcPts val="0"/>
              </a:spcBef>
              <a:spcAft>
                <a:spcPts val="0"/>
              </a:spcAft>
              <a:buSzPts val="2400"/>
              <a:buFont typeface="Francois One"/>
              <a:buNone/>
              <a:defRPr sz="2400">
                <a:latin typeface="Francois One"/>
                <a:ea typeface="Francois One"/>
                <a:cs typeface="Francois One"/>
                <a:sym typeface="Francois One"/>
              </a:defRPr>
            </a:lvl8pPr>
            <a:lvl9pPr lvl="8" rtl="0">
              <a:spcBef>
                <a:spcPts val="0"/>
              </a:spcBef>
              <a:spcAft>
                <a:spcPts val="0"/>
              </a:spcAft>
              <a:buSzPts val="2400"/>
              <a:buFont typeface="Francois One"/>
              <a:buNone/>
              <a:defRPr sz="2400">
                <a:latin typeface="Francois One"/>
                <a:ea typeface="Francois One"/>
                <a:cs typeface="Francois One"/>
                <a:sym typeface="Francois One"/>
              </a:defRPr>
            </a:lvl9pPr>
          </a:lstStyle>
          <a:p>
            <a:endParaRPr/>
          </a:p>
        </p:txBody>
      </p:sp>
      <p:sp>
        <p:nvSpPr>
          <p:cNvPr id="367" name="Google Shape;367;p13"/>
          <p:cNvSpPr txBox="1">
            <a:spLocks noGrp="1"/>
          </p:cNvSpPr>
          <p:nvPr>
            <p:ph type="title" idx="14" hasCustomPrompt="1"/>
          </p:nvPr>
        </p:nvSpPr>
        <p:spPr>
          <a:xfrm>
            <a:off x="7685794" y="3585556"/>
            <a:ext cx="640200" cy="354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4800"/>
              <a:buNone/>
              <a:defRPr sz="2400" b="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68" name="Google Shape;368;p13"/>
          <p:cNvSpPr txBox="1">
            <a:spLocks noGrp="1"/>
          </p:cNvSpPr>
          <p:nvPr>
            <p:ph type="subTitle" idx="15"/>
          </p:nvPr>
        </p:nvSpPr>
        <p:spPr>
          <a:xfrm>
            <a:off x="5541381" y="3684334"/>
            <a:ext cx="2103300" cy="475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CUSTOM_44">
    <p:spTree>
      <p:nvGrpSpPr>
        <p:cNvPr id="1" name="Shape 369"/>
        <p:cNvGrpSpPr/>
        <p:nvPr/>
      </p:nvGrpSpPr>
      <p:grpSpPr>
        <a:xfrm>
          <a:off x="0" y="0"/>
          <a:ext cx="0" cy="0"/>
          <a:chOff x="0" y="0"/>
          <a:chExt cx="0" cy="0"/>
        </a:xfrm>
      </p:grpSpPr>
      <p:grpSp>
        <p:nvGrpSpPr>
          <p:cNvPr id="370" name="Google Shape;370;p14"/>
          <p:cNvGrpSpPr/>
          <p:nvPr/>
        </p:nvGrpSpPr>
        <p:grpSpPr>
          <a:xfrm>
            <a:off x="0" y="0"/>
            <a:ext cx="9144000" cy="5143500"/>
            <a:chOff x="0" y="0"/>
            <a:chExt cx="9144000" cy="5143500"/>
          </a:xfrm>
        </p:grpSpPr>
        <p:grpSp>
          <p:nvGrpSpPr>
            <p:cNvPr id="371" name="Google Shape;371;p14"/>
            <p:cNvGrpSpPr/>
            <p:nvPr/>
          </p:nvGrpSpPr>
          <p:grpSpPr>
            <a:xfrm>
              <a:off x="447250" y="0"/>
              <a:ext cx="8249500" cy="5143500"/>
              <a:chOff x="447250" y="0"/>
              <a:chExt cx="8249500" cy="5143500"/>
            </a:xfrm>
          </p:grpSpPr>
          <p:cxnSp>
            <p:nvCxnSpPr>
              <p:cNvPr id="372" name="Google Shape;372;p14"/>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73" name="Google Shape;373;p14"/>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74" name="Google Shape;374;p14"/>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75" name="Google Shape;375;p14"/>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76" name="Google Shape;376;p14"/>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77" name="Google Shape;377;p14"/>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78" name="Google Shape;378;p14"/>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79" name="Google Shape;379;p14"/>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80" name="Google Shape;380;p14"/>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81" name="Google Shape;381;p14"/>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82" name="Google Shape;382;p14"/>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83" name="Google Shape;383;p14"/>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84" name="Google Shape;384;p14"/>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85" name="Google Shape;385;p14"/>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86" name="Google Shape;386;p14"/>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87" name="Google Shape;387;p14"/>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388" name="Google Shape;388;p14"/>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389" name="Google Shape;389;p14"/>
            <p:cNvGrpSpPr/>
            <p:nvPr/>
          </p:nvGrpSpPr>
          <p:grpSpPr>
            <a:xfrm>
              <a:off x="0" y="251575"/>
              <a:ext cx="9144000" cy="4640350"/>
              <a:chOff x="0" y="251575"/>
              <a:chExt cx="9144000" cy="4640350"/>
            </a:xfrm>
          </p:grpSpPr>
          <p:cxnSp>
            <p:nvCxnSpPr>
              <p:cNvPr id="390" name="Google Shape;390;p14"/>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91" name="Google Shape;391;p14"/>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92" name="Google Shape;392;p14"/>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93" name="Google Shape;393;p14"/>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94" name="Google Shape;394;p14"/>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95" name="Google Shape;395;p14"/>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96" name="Google Shape;396;p14"/>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97" name="Google Shape;397;p14"/>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98" name="Google Shape;398;p14"/>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399" name="Google Shape;399;p14"/>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400" name="Google Shape;400;p14"/>
          <p:cNvSpPr/>
          <p:nvPr/>
        </p:nvSpPr>
        <p:spPr>
          <a:xfrm>
            <a:off x="539400" y="539500"/>
            <a:ext cx="8065200" cy="4059900"/>
          </a:xfrm>
          <a:prstGeom prst="roundRect">
            <a:avLst>
              <a:gd name="adj" fmla="val 584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txBox="1">
            <a:spLocks noGrp="1"/>
          </p:cNvSpPr>
          <p:nvPr>
            <p:ph type="title"/>
          </p:nvPr>
        </p:nvSpPr>
        <p:spPr>
          <a:xfrm>
            <a:off x="713250" y="615700"/>
            <a:ext cx="7717500" cy="5745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2"/>
              </a:buClr>
              <a:buSzPts val="3600"/>
              <a:buFont typeface="Caveat"/>
              <a:buNone/>
              <a:defRPr b="0"/>
            </a:lvl1pPr>
            <a:lvl2pPr lvl="1"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2pPr>
            <a:lvl3pPr lvl="2"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3pPr>
            <a:lvl4pPr lvl="3"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4pPr>
            <a:lvl5pPr lvl="4"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5pPr>
            <a:lvl6pPr lvl="5"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6pPr>
            <a:lvl7pPr lvl="6"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7pPr>
            <a:lvl8pPr lvl="7"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8pPr>
            <a:lvl9pPr lvl="8" rtl="0">
              <a:spcBef>
                <a:spcPts val="0"/>
              </a:spcBef>
              <a:spcAft>
                <a:spcPts val="0"/>
              </a:spcAft>
              <a:buClr>
                <a:schemeClr val="lt2"/>
              </a:buClr>
              <a:buSzPts val="3000"/>
              <a:buFont typeface="Josefin Slab"/>
              <a:buNone/>
              <a:defRPr sz="3000">
                <a:solidFill>
                  <a:schemeClr val="lt2"/>
                </a:solidFill>
                <a:latin typeface="Josefin Slab"/>
                <a:ea typeface="Josefin Slab"/>
                <a:cs typeface="Josefin Slab"/>
                <a:sym typeface="Josefin Slab"/>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402"/>
        <p:cNvGrpSpPr/>
        <p:nvPr/>
      </p:nvGrpSpPr>
      <p:grpSpPr>
        <a:xfrm>
          <a:off x="0" y="0"/>
          <a:ext cx="0" cy="0"/>
          <a:chOff x="0" y="0"/>
          <a:chExt cx="0" cy="0"/>
        </a:xfrm>
      </p:grpSpPr>
      <p:grpSp>
        <p:nvGrpSpPr>
          <p:cNvPr id="403" name="Google Shape;403;p15"/>
          <p:cNvGrpSpPr/>
          <p:nvPr/>
        </p:nvGrpSpPr>
        <p:grpSpPr>
          <a:xfrm>
            <a:off x="0" y="0"/>
            <a:ext cx="9144000" cy="5143500"/>
            <a:chOff x="0" y="0"/>
            <a:chExt cx="9144000" cy="5143500"/>
          </a:xfrm>
        </p:grpSpPr>
        <p:grpSp>
          <p:nvGrpSpPr>
            <p:cNvPr id="404" name="Google Shape;404;p15"/>
            <p:cNvGrpSpPr/>
            <p:nvPr/>
          </p:nvGrpSpPr>
          <p:grpSpPr>
            <a:xfrm>
              <a:off x="447250" y="0"/>
              <a:ext cx="8249500" cy="5143500"/>
              <a:chOff x="447250" y="0"/>
              <a:chExt cx="8249500" cy="5143500"/>
            </a:xfrm>
          </p:grpSpPr>
          <p:cxnSp>
            <p:nvCxnSpPr>
              <p:cNvPr id="405" name="Google Shape;405;p15"/>
              <p:cNvCxnSpPr/>
              <p:nvPr/>
            </p:nvCxnSpPr>
            <p:spPr>
              <a:xfrm>
                <a:off x="44725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06" name="Google Shape;406;p15"/>
              <p:cNvCxnSpPr/>
              <p:nvPr/>
            </p:nvCxnSpPr>
            <p:spPr>
              <a:xfrm>
                <a:off x="96284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07" name="Google Shape;407;p15"/>
              <p:cNvCxnSpPr/>
              <p:nvPr/>
            </p:nvCxnSpPr>
            <p:spPr>
              <a:xfrm>
                <a:off x="147843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08" name="Google Shape;408;p15"/>
              <p:cNvCxnSpPr/>
              <p:nvPr/>
            </p:nvCxnSpPr>
            <p:spPr>
              <a:xfrm>
                <a:off x="199403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09" name="Google Shape;409;p15"/>
              <p:cNvCxnSpPr/>
              <p:nvPr/>
            </p:nvCxnSpPr>
            <p:spPr>
              <a:xfrm>
                <a:off x="250962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10" name="Google Shape;410;p15"/>
              <p:cNvCxnSpPr/>
              <p:nvPr/>
            </p:nvCxnSpPr>
            <p:spPr>
              <a:xfrm>
                <a:off x="302521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11" name="Google Shape;411;p15"/>
              <p:cNvCxnSpPr/>
              <p:nvPr/>
            </p:nvCxnSpPr>
            <p:spPr>
              <a:xfrm>
                <a:off x="354081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12" name="Google Shape;412;p15"/>
              <p:cNvCxnSpPr/>
              <p:nvPr/>
            </p:nvCxnSpPr>
            <p:spPr>
              <a:xfrm>
                <a:off x="405640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13" name="Google Shape;413;p15"/>
              <p:cNvCxnSpPr/>
              <p:nvPr/>
            </p:nvCxnSpPr>
            <p:spPr>
              <a:xfrm>
                <a:off x="4572000"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14" name="Google Shape;414;p15"/>
              <p:cNvCxnSpPr/>
              <p:nvPr/>
            </p:nvCxnSpPr>
            <p:spPr>
              <a:xfrm>
                <a:off x="5087594"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15" name="Google Shape;415;p15"/>
              <p:cNvCxnSpPr/>
              <p:nvPr/>
            </p:nvCxnSpPr>
            <p:spPr>
              <a:xfrm>
                <a:off x="5603188"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16" name="Google Shape;416;p15"/>
              <p:cNvCxnSpPr/>
              <p:nvPr/>
            </p:nvCxnSpPr>
            <p:spPr>
              <a:xfrm>
                <a:off x="6118781"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17" name="Google Shape;417;p15"/>
              <p:cNvCxnSpPr/>
              <p:nvPr/>
            </p:nvCxnSpPr>
            <p:spPr>
              <a:xfrm>
                <a:off x="6634375"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18" name="Google Shape;418;p15"/>
              <p:cNvCxnSpPr/>
              <p:nvPr/>
            </p:nvCxnSpPr>
            <p:spPr>
              <a:xfrm>
                <a:off x="7149969"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19" name="Google Shape;419;p15"/>
              <p:cNvCxnSpPr/>
              <p:nvPr/>
            </p:nvCxnSpPr>
            <p:spPr>
              <a:xfrm>
                <a:off x="7665563"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20" name="Google Shape;420;p15"/>
              <p:cNvCxnSpPr/>
              <p:nvPr/>
            </p:nvCxnSpPr>
            <p:spPr>
              <a:xfrm>
                <a:off x="8181156" y="0"/>
                <a:ext cx="0" cy="5143500"/>
              </a:xfrm>
              <a:prstGeom prst="straightConnector1">
                <a:avLst/>
              </a:prstGeom>
              <a:noFill/>
              <a:ln w="19050" cap="flat" cmpd="sng">
                <a:solidFill>
                  <a:srgbClr val="FFDADA"/>
                </a:solidFill>
                <a:prstDash val="dash"/>
                <a:round/>
                <a:headEnd type="none" w="med" len="med"/>
                <a:tailEnd type="none" w="med" len="med"/>
              </a:ln>
            </p:spPr>
          </p:cxnSp>
          <p:cxnSp>
            <p:nvCxnSpPr>
              <p:cNvPr id="421" name="Google Shape;421;p15"/>
              <p:cNvCxnSpPr/>
              <p:nvPr/>
            </p:nvCxnSpPr>
            <p:spPr>
              <a:xfrm>
                <a:off x="8696750" y="0"/>
                <a:ext cx="0" cy="5143500"/>
              </a:xfrm>
              <a:prstGeom prst="straightConnector1">
                <a:avLst/>
              </a:prstGeom>
              <a:noFill/>
              <a:ln w="19050" cap="flat" cmpd="sng">
                <a:solidFill>
                  <a:srgbClr val="FFDADA"/>
                </a:solidFill>
                <a:prstDash val="dash"/>
                <a:round/>
                <a:headEnd type="none" w="med" len="med"/>
                <a:tailEnd type="none" w="med" len="med"/>
              </a:ln>
            </p:spPr>
          </p:cxnSp>
        </p:grpSp>
        <p:grpSp>
          <p:nvGrpSpPr>
            <p:cNvPr id="422" name="Google Shape;422;p15"/>
            <p:cNvGrpSpPr/>
            <p:nvPr/>
          </p:nvGrpSpPr>
          <p:grpSpPr>
            <a:xfrm>
              <a:off x="0" y="251575"/>
              <a:ext cx="9144000" cy="4640350"/>
              <a:chOff x="0" y="251575"/>
              <a:chExt cx="9144000" cy="4640350"/>
            </a:xfrm>
          </p:grpSpPr>
          <p:cxnSp>
            <p:nvCxnSpPr>
              <p:cNvPr id="423" name="Google Shape;423;p15"/>
              <p:cNvCxnSpPr/>
              <p:nvPr/>
            </p:nvCxnSpPr>
            <p:spPr>
              <a:xfrm>
                <a:off x="4572000" y="-4320425"/>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24" name="Google Shape;424;p15"/>
              <p:cNvCxnSpPr/>
              <p:nvPr/>
            </p:nvCxnSpPr>
            <p:spPr>
              <a:xfrm>
                <a:off x="4572000" y="-3804831"/>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25" name="Google Shape;425;p15"/>
              <p:cNvCxnSpPr/>
              <p:nvPr/>
            </p:nvCxnSpPr>
            <p:spPr>
              <a:xfrm>
                <a:off x="4572000" y="-3289236"/>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26" name="Google Shape;426;p15"/>
              <p:cNvCxnSpPr/>
              <p:nvPr/>
            </p:nvCxnSpPr>
            <p:spPr>
              <a:xfrm>
                <a:off x="4572000" y="-2773642"/>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27" name="Google Shape;427;p15"/>
              <p:cNvCxnSpPr/>
              <p:nvPr/>
            </p:nvCxnSpPr>
            <p:spPr>
              <a:xfrm>
                <a:off x="4572000" y="-2258047"/>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28" name="Google Shape;428;p15"/>
              <p:cNvCxnSpPr/>
              <p:nvPr/>
            </p:nvCxnSpPr>
            <p:spPr>
              <a:xfrm>
                <a:off x="4572000" y="-1742453"/>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29" name="Google Shape;429;p15"/>
              <p:cNvCxnSpPr/>
              <p:nvPr/>
            </p:nvCxnSpPr>
            <p:spPr>
              <a:xfrm>
                <a:off x="4572000" y="-1226858"/>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30" name="Google Shape;430;p15"/>
              <p:cNvCxnSpPr/>
              <p:nvPr/>
            </p:nvCxnSpPr>
            <p:spPr>
              <a:xfrm>
                <a:off x="4572000" y="-711264"/>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31" name="Google Shape;431;p15"/>
              <p:cNvCxnSpPr/>
              <p:nvPr/>
            </p:nvCxnSpPr>
            <p:spPr>
              <a:xfrm>
                <a:off x="4572000" y="-195669"/>
                <a:ext cx="0" cy="9144000"/>
              </a:xfrm>
              <a:prstGeom prst="straightConnector1">
                <a:avLst/>
              </a:prstGeom>
              <a:noFill/>
              <a:ln w="19050" cap="flat" cmpd="sng">
                <a:solidFill>
                  <a:srgbClr val="FFDADA"/>
                </a:solidFill>
                <a:prstDash val="dash"/>
                <a:round/>
                <a:headEnd type="none" w="med" len="med"/>
                <a:tailEnd type="none" w="med" len="med"/>
              </a:ln>
            </p:spPr>
          </p:cxnSp>
          <p:cxnSp>
            <p:nvCxnSpPr>
              <p:cNvPr id="432" name="Google Shape;432;p15"/>
              <p:cNvCxnSpPr/>
              <p:nvPr/>
            </p:nvCxnSpPr>
            <p:spPr>
              <a:xfrm>
                <a:off x="4572000" y="319925"/>
                <a:ext cx="0" cy="9144000"/>
              </a:xfrm>
              <a:prstGeom prst="straightConnector1">
                <a:avLst/>
              </a:prstGeom>
              <a:noFill/>
              <a:ln w="19050" cap="flat" cmpd="sng">
                <a:solidFill>
                  <a:srgbClr val="FFDADA"/>
                </a:solidFill>
                <a:prstDash val="dash"/>
                <a:round/>
                <a:headEnd type="none" w="med" len="med"/>
                <a:tailEnd type="none" w="med" len="med"/>
              </a:ln>
            </p:spPr>
          </p:cxnSp>
        </p:grpSp>
      </p:grpSp>
      <p:sp>
        <p:nvSpPr>
          <p:cNvPr id="433" name="Google Shape;433;p15"/>
          <p:cNvSpPr/>
          <p:nvPr/>
        </p:nvSpPr>
        <p:spPr>
          <a:xfrm>
            <a:off x="1323300" y="1045225"/>
            <a:ext cx="6497400" cy="30531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txBox="1">
            <a:spLocks noGrp="1"/>
          </p:cNvSpPr>
          <p:nvPr>
            <p:ph type="title"/>
          </p:nvPr>
        </p:nvSpPr>
        <p:spPr>
          <a:xfrm>
            <a:off x="2480100" y="3232250"/>
            <a:ext cx="4183800" cy="2877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2000" b="0"/>
            </a:lvl1pPr>
            <a:lvl2pPr lvl="1" rtl="0">
              <a:spcBef>
                <a:spcPts val="0"/>
              </a:spcBef>
              <a:spcAft>
                <a:spcPts val="0"/>
              </a:spcAft>
              <a:buNone/>
              <a:defRPr sz="2000" b="0"/>
            </a:lvl2pPr>
            <a:lvl3pPr lvl="2" rtl="0">
              <a:spcBef>
                <a:spcPts val="0"/>
              </a:spcBef>
              <a:spcAft>
                <a:spcPts val="0"/>
              </a:spcAft>
              <a:buNone/>
              <a:defRPr sz="2000" b="0"/>
            </a:lvl3pPr>
            <a:lvl4pPr lvl="3" rtl="0">
              <a:spcBef>
                <a:spcPts val="0"/>
              </a:spcBef>
              <a:spcAft>
                <a:spcPts val="0"/>
              </a:spcAft>
              <a:buNone/>
              <a:defRPr sz="2000" b="0"/>
            </a:lvl4pPr>
            <a:lvl5pPr lvl="4" rtl="0">
              <a:spcBef>
                <a:spcPts val="0"/>
              </a:spcBef>
              <a:spcAft>
                <a:spcPts val="0"/>
              </a:spcAft>
              <a:buNone/>
              <a:defRPr sz="2000" b="0"/>
            </a:lvl5pPr>
            <a:lvl6pPr lvl="5" rtl="0">
              <a:spcBef>
                <a:spcPts val="0"/>
              </a:spcBef>
              <a:spcAft>
                <a:spcPts val="0"/>
              </a:spcAft>
              <a:buNone/>
              <a:defRPr sz="2000" b="0"/>
            </a:lvl6pPr>
            <a:lvl7pPr lvl="6" rtl="0">
              <a:spcBef>
                <a:spcPts val="0"/>
              </a:spcBef>
              <a:spcAft>
                <a:spcPts val="0"/>
              </a:spcAft>
              <a:buNone/>
              <a:defRPr sz="2000" b="0"/>
            </a:lvl7pPr>
            <a:lvl8pPr lvl="7" rtl="0">
              <a:spcBef>
                <a:spcPts val="0"/>
              </a:spcBef>
              <a:spcAft>
                <a:spcPts val="0"/>
              </a:spcAft>
              <a:buNone/>
              <a:defRPr sz="2000" b="0"/>
            </a:lvl8pPr>
            <a:lvl9pPr lvl="8" rtl="0">
              <a:spcBef>
                <a:spcPts val="0"/>
              </a:spcBef>
              <a:spcAft>
                <a:spcPts val="0"/>
              </a:spcAft>
              <a:buNone/>
              <a:defRPr sz="2000" b="0"/>
            </a:lvl9pPr>
          </a:lstStyle>
          <a:p>
            <a:endParaRPr/>
          </a:p>
        </p:txBody>
      </p:sp>
      <p:sp>
        <p:nvSpPr>
          <p:cNvPr id="435" name="Google Shape;435;p15"/>
          <p:cNvSpPr txBox="1">
            <a:spLocks noGrp="1"/>
          </p:cNvSpPr>
          <p:nvPr>
            <p:ph type="subTitle" idx="1"/>
          </p:nvPr>
        </p:nvSpPr>
        <p:spPr>
          <a:xfrm>
            <a:off x="1741800" y="1567500"/>
            <a:ext cx="5660400" cy="1281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7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7" y="715596"/>
            <a:ext cx="7717500" cy="475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000"/>
              <a:buFont typeface="Do Hyeon"/>
              <a:buNone/>
              <a:defRPr sz="3000">
                <a:solidFill>
                  <a:schemeClr val="lt1"/>
                </a:solidFill>
                <a:latin typeface="Do Hyeon"/>
                <a:ea typeface="Do Hyeon"/>
                <a:cs typeface="Do Hyeon"/>
                <a:sym typeface="Do Hyeon"/>
              </a:defRPr>
            </a:lvl1pPr>
            <a:lvl2pPr lvl="1" rtl="0">
              <a:spcBef>
                <a:spcPts val="0"/>
              </a:spcBef>
              <a:spcAft>
                <a:spcPts val="0"/>
              </a:spcAft>
              <a:buClr>
                <a:schemeClr val="lt1"/>
              </a:buClr>
              <a:buSzPts val="4500"/>
              <a:buFont typeface="Alata"/>
              <a:buNone/>
              <a:defRPr sz="4500">
                <a:solidFill>
                  <a:schemeClr val="lt1"/>
                </a:solidFill>
                <a:latin typeface="Alata"/>
                <a:ea typeface="Alata"/>
                <a:cs typeface="Alata"/>
                <a:sym typeface="Alata"/>
              </a:defRPr>
            </a:lvl2pPr>
            <a:lvl3pPr lvl="2" rtl="0">
              <a:spcBef>
                <a:spcPts val="0"/>
              </a:spcBef>
              <a:spcAft>
                <a:spcPts val="0"/>
              </a:spcAft>
              <a:buClr>
                <a:schemeClr val="lt1"/>
              </a:buClr>
              <a:buSzPts val="4500"/>
              <a:buFont typeface="Alata"/>
              <a:buNone/>
              <a:defRPr sz="4500">
                <a:solidFill>
                  <a:schemeClr val="lt1"/>
                </a:solidFill>
                <a:latin typeface="Alata"/>
                <a:ea typeface="Alata"/>
                <a:cs typeface="Alata"/>
                <a:sym typeface="Alata"/>
              </a:defRPr>
            </a:lvl3pPr>
            <a:lvl4pPr lvl="3" rtl="0">
              <a:spcBef>
                <a:spcPts val="0"/>
              </a:spcBef>
              <a:spcAft>
                <a:spcPts val="0"/>
              </a:spcAft>
              <a:buClr>
                <a:schemeClr val="lt1"/>
              </a:buClr>
              <a:buSzPts val="4500"/>
              <a:buFont typeface="Alata"/>
              <a:buNone/>
              <a:defRPr sz="4500">
                <a:solidFill>
                  <a:schemeClr val="lt1"/>
                </a:solidFill>
                <a:latin typeface="Alata"/>
                <a:ea typeface="Alata"/>
                <a:cs typeface="Alata"/>
                <a:sym typeface="Alata"/>
              </a:defRPr>
            </a:lvl4pPr>
            <a:lvl5pPr lvl="4" rtl="0">
              <a:spcBef>
                <a:spcPts val="0"/>
              </a:spcBef>
              <a:spcAft>
                <a:spcPts val="0"/>
              </a:spcAft>
              <a:buClr>
                <a:schemeClr val="lt1"/>
              </a:buClr>
              <a:buSzPts val="4500"/>
              <a:buFont typeface="Alata"/>
              <a:buNone/>
              <a:defRPr sz="4500">
                <a:solidFill>
                  <a:schemeClr val="lt1"/>
                </a:solidFill>
                <a:latin typeface="Alata"/>
                <a:ea typeface="Alata"/>
                <a:cs typeface="Alata"/>
                <a:sym typeface="Alata"/>
              </a:defRPr>
            </a:lvl5pPr>
            <a:lvl6pPr lvl="5" rtl="0">
              <a:spcBef>
                <a:spcPts val="0"/>
              </a:spcBef>
              <a:spcAft>
                <a:spcPts val="0"/>
              </a:spcAft>
              <a:buClr>
                <a:schemeClr val="lt1"/>
              </a:buClr>
              <a:buSzPts val="4500"/>
              <a:buFont typeface="Alata"/>
              <a:buNone/>
              <a:defRPr sz="4500">
                <a:solidFill>
                  <a:schemeClr val="lt1"/>
                </a:solidFill>
                <a:latin typeface="Alata"/>
                <a:ea typeface="Alata"/>
                <a:cs typeface="Alata"/>
                <a:sym typeface="Alata"/>
              </a:defRPr>
            </a:lvl6pPr>
            <a:lvl7pPr lvl="6" rtl="0">
              <a:spcBef>
                <a:spcPts val="0"/>
              </a:spcBef>
              <a:spcAft>
                <a:spcPts val="0"/>
              </a:spcAft>
              <a:buClr>
                <a:schemeClr val="lt1"/>
              </a:buClr>
              <a:buSzPts val="4500"/>
              <a:buFont typeface="Alata"/>
              <a:buNone/>
              <a:defRPr sz="4500">
                <a:solidFill>
                  <a:schemeClr val="lt1"/>
                </a:solidFill>
                <a:latin typeface="Alata"/>
                <a:ea typeface="Alata"/>
                <a:cs typeface="Alata"/>
                <a:sym typeface="Alata"/>
              </a:defRPr>
            </a:lvl7pPr>
            <a:lvl8pPr lvl="7" rtl="0">
              <a:spcBef>
                <a:spcPts val="0"/>
              </a:spcBef>
              <a:spcAft>
                <a:spcPts val="0"/>
              </a:spcAft>
              <a:buClr>
                <a:schemeClr val="lt1"/>
              </a:buClr>
              <a:buSzPts val="4500"/>
              <a:buFont typeface="Alata"/>
              <a:buNone/>
              <a:defRPr sz="4500">
                <a:solidFill>
                  <a:schemeClr val="lt1"/>
                </a:solidFill>
                <a:latin typeface="Alata"/>
                <a:ea typeface="Alata"/>
                <a:cs typeface="Alata"/>
                <a:sym typeface="Alata"/>
              </a:defRPr>
            </a:lvl8pPr>
            <a:lvl9pPr lvl="8" rtl="0">
              <a:spcBef>
                <a:spcPts val="0"/>
              </a:spcBef>
              <a:spcAft>
                <a:spcPts val="0"/>
              </a:spcAft>
              <a:buClr>
                <a:schemeClr val="lt1"/>
              </a:buClr>
              <a:buSzPts val="4500"/>
              <a:buFont typeface="Alata"/>
              <a:buNone/>
              <a:defRPr sz="4500">
                <a:solidFill>
                  <a:schemeClr val="lt1"/>
                </a:solidFill>
                <a:latin typeface="Alata"/>
                <a:ea typeface="Alata"/>
                <a:cs typeface="Alata"/>
                <a:sym typeface="Alata"/>
              </a:defRPr>
            </a:lvl9pPr>
          </a:lstStyle>
          <a:p>
            <a:endParaRPr/>
          </a:p>
        </p:txBody>
      </p:sp>
      <p:sp>
        <p:nvSpPr>
          <p:cNvPr id="7" name="Google Shape;7;p1"/>
          <p:cNvSpPr txBox="1">
            <a:spLocks noGrp="1"/>
          </p:cNvSpPr>
          <p:nvPr>
            <p:ph type="body" idx="1"/>
          </p:nvPr>
        </p:nvSpPr>
        <p:spPr>
          <a:xfrm>
            <a:off x="713250" y="1923500"/>
            <a:ext cx="7717500" cy="3075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iro"/>
              <a:buChar char="●"/>
              <a:defRPr>
                <a:solidFill>
                  <a:schemeClr val="lt1"/>
                </a:solidFill>
                <a:latin typeface="Cairo"/>
                <a:ea typeface="Cairo"/>
                <a:cs typeface="Cairo"/>
                <a:sym typeface="Cairo"/>
              </a:defRPr>
            </a:lvl1pPr>
            <a:lvl2pPr marL="914400" lvl="1" indent="-317500">
              <a:lnSpc>
                <a:spcPct val="100000"/>
              </a:lnSpc>
              <a:spcBef>
                <a:spcPts val="0"/>
              </a:spcBef>
              <a:spcAft>
                <a:spcPts val="0"/>
              </a:spcAft>
              <a:buClr>
                <a:schemeClr val="lt1"/>
              </a:buClr>
              <a:buSzPts val="1400"/>
              <a:buFont typeface="Cairo"/>
              <a:buChar char="○"/>
              <a:defRPr>
                <a:solidFill>
                  <a:schemeClr val="lt1"/>
                </a:solidFill>
                <a:latin typeface="Cairo"/>
                <a:ea typeface="Cairo"/>
                <a:cs typeface="Cairo"/>
                <a:sym typeface="Cairo"/>
              </a:defRPr>
            </a:lvl2pPr>
            <a:lvl3pPr marL="1371600" lvl="2" indent="-317500">
              <a:lnSpc>
                <a:spcPct val="100000"/>
              </a:lnSpc>
              <a:spcBef>
                <a:spcPts val="0"/>
              </a:spcBef>
              <a:spcAft>
                <a:spcPts val="0"/>
              </a:spcAft>
              <a:buClr>
                <a:schemeClr val="lt1"/>
              </a:buClr>
              <a:buSzPts val="1400"/>
              <a:buFont typeface="Cairo"/>
              <a:buChar char="■"/>
              <a:defRPr>
                <a:solidFill>
                  <a:schemeClr val="lt1"/>
                </a:solidFill>
                <a:latin typeface="Cairo"/>
                <a:ea typeface="Cairo"/>
                <a:cs typeface="Cairo"/>
                <a:sym typeface="Cairo"/>
              </a:defRPr>
            </a:lvl3pPr>
            <a:lvl4pPr marL="1828800" lvl="3" indent="-317500">
              <a:lnSpc>
                <a:spcPct val="100000"/>
              </a:lnSpc>
              <a:spcBef>
                <a:spcPts val="0"/>
              </a:spcBef>
              <a:spcAft>
                <a:spcPts val="0"/>
              </a:spcAft>
              <a:buClr>
                <a:schemeClr val="lt1"/>
              </a:buClr>
              <a:buSzPts val="1400"/>
              <a:buFont typeface="Cairo"/>
              <a:buChar char="●"/>
              <a:defRPr>
                <a:solidFill>
                  <a:schemeClr val="lt1"/>
                </a:solidFill>
                <a:latin typeface="Cairo"/>
                <a:ea typeface="Cairo"/>
                <a:cs typeface="Cairo"/>
                <a:sym typeface="Cairo"/>
              </a:defRPr>
            </a:lvl4pPr>
            <a:lvl5pPr marL="2286000" lvl="4" indent="-317500">
              <a:lnSpc>
                <a:spcPct val="100000"/>
              </a:lnSpc>
              <a:spcBef>
                <a:spcPts val="0"/>
              </a:spcBef>
              <a:spcAft>
                <a:spcPts val="0"/>
              </a:spcAft>
              <a:buClr>
                <a:schemeClr val="lt1"/>
              </a:buClr>
              <a:buSzPts val="1400"/>
              <a:buFont typeface="Cairo"/>
              <a:buChar char="○"/>
              <a:defRPr>
                <a:solidFill>
                  <a:schemeClr val="lt1"/>
                </a:solidFill>
                <a:latin typeface="Cairo"/>
                <a:ea typeface="Cairo"/>
                <a:cs typeface="Cairo"/>
                <a:sym typeface="Cairo"/>
              </a:defRPr>
            </a:lvl5pPr>
            <a:lvl6pPr marL="2743200" lvl="5" indent="-317500">
              <a:lnSpc>
                <a:spcPct val="100000"/>
              </a:lnSpc>
              <a:spcBef>
                <a:spcPts val="0"/>
              </a:spcBef>
              <a:spcAft>
                <a:spcPts val="0"/>
              </a:spcAft>
              <a:buClr>
                <a:schemeClr val="lt1"/>
              </a:buClr>
              <a:buSzPts val="1400"/>
              <a:buFont typeface="Cairo"/>
              <a:buChar char="■"/>
              <a:defRPr>
                <a:solidFill>
                  <a:schemeClr val="lt1"/>
                </a:solidFill>
                <a:latin typeface="Cairo"/>
                <a:ea typeface="Cairo"/>
                <a:cs typeface="Cairo"/>
                <a:sym typeface="Cairo"/>
              </a:defRPr>
            </a:lvl6pPr>
            <a:lvl7pPr marL="3200400" lvl="6" indent="-317500">
              <a:lnSpc>
                <a:spcPct val="100000"/>
              </a:lnSpc>
              <a:spcBef>
                <a:spcPts val="0"/>
              </a:spcBef>
              <a:spcAft>
                <a:spcPts val="0"/>
              </a:spcAft>
              <a:buClr>
                <a:schemeClr val="lt1"/>
              </a:buClr>
              <a:buSzPts val="1400"/>
              <a:buFont typeface="Cairo"/>
              <a:buChar char="●"/>
              <a:defRPr>
                <a:solidFill>
                  <a:schemeClr val="lt1"/>
                </a:solidFill>
                <a:latin typeface="Cairo"/>
                <a:ea typeface="Cairo"/>
                <a:cs typeface="Cairo"/>
                <a:sym typeface="Cairo"/>
              </a:defRPr>
            </a:lvl7pPr>
            <a:lvl8pPr marL="3657600" lvl="7" indent="-317500">
              <a:lnSpc>
                <a:spcPct val="100000"/>
              </a:lnSpc>
              <a:spcBef>
                <a:spcPts val="0"/>
              </a:spcBef>
              <a:spcAft>
                <a:spcPts val="0"/>
              </a:spcAft>
              <a:buClr>
                <a:schemeClr val="lt1"/>
              </a:buClr>
              <a:buSzPts val="1400"/>
              <a:buFont typeface="Cairo"/>
              <a:buChar char="○"/>
              <a:defRPr>
                <a:solidFill>
                  <a:schemeClr val="lt1"/>
                </a:solidFill>
                <a:latin typeface="Cairo"/>
                <a:ea typeface="Cairo"/>
                <a:cs typeface="Cairo"/>
                <a:sym typeface="Cairo"/>
              </a:defRPr>
            </a:lvl8pPr>
            <a:lvl9pPr marL="4114800" lvl="8" indent="-317500">
              <a:lnSpc>
                <a:spcPct val="100000"/>
              </a:lnSpc>
              <a:spcBef>
                <a:spcPts val="0"/>
              </a:spcBef>
              <a:spcAft>
                <a:spcPts val="0"/>
              </a:spcAft>
              <a:buClr>
                <a:schemeClr val="lt1"/>
              </a:buClr>
              <a:buSzPts val="1400"/>
              <a:buFont typeface="Cairo"/>
              <a:buChar char="■"/>
              <a:defRPr>
                <a:solidFill>
                  <a:schemeClr val="lt1"/>
                </a:solidFill>
                <a:latin typeface="Cairo"/>
                <a:ea typeface="Cairo"/>
                <a:cs typeface="Cairo"/>
                <a:sym typeface="Cai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5" r:id="rId5"/>
    <p:sldLayoutId id="2147483658" r:id="rId6"/>
    <p:sldLayoutId id="2147483659" r:id="rId7"/>
    <p:sldLayoutId id="2147483660" r:id="rId8"/>
    <p:sldLayoutId id="2147483661" r:id="rId9"/>
    <p:sldLayoutId id="2147483662" r:id="rId10"/>
    <p:sldLayoutId id="2147483663" r:id="rId11"/>
    <p:sldLayoutId id="2147483664" r:id="rId12"/>
    <p:sldLayoutId id="2147483667" r:id="rId13"/>
    <p:sldLayoutId id="2147483671" r:id="rId14"/>
    <p:sldLayoutId id="214748367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34"/>
          <p:cNvSpPr txBox="1">
            <a:spLocks noGrp="1"/>
          </p:cNvSpPr>
          <p:nvPr>
            <p:ph type="subTitle" idx="1"/>
          </p:nvPr>
        </p:nvSpPr>
        <p:spPr>
          <a:xfrm>
            <a:off x="4572000" y="1970049"/>
            <a:ext cx="4032600" cy="2011876"/>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latin typeface="Cambria" panose="02040503050406030204" pitchFamily="18" charset="0"/>
                <a:ea typeface="Cambria" panose="02040503050406030204" pitchFamily="18" charset="0"/>
              </a:rPr>
              <a:t>Theo em, vì sao những người du lịch, đến nơi xa thường cần sử dụng bản đồ?</a:t>
            </a:r>
          </a:p>
          <a:p>
            <a:pPr marL="0" lvl="0" indent="0" algn="l" rtl="0">
              <a:lnSpc>
                <a:spcPct val="150000"/>
              </a:lnSpc>
              <a:spcBef>
                <a:spcPts val="0"/>
              </a:spcBef>
              <a:spcAft>
                <a:spcPts val="0"/>
              </a:spcAft>
              <a:buNone/>
            </a:pPr>
            <a:r>
              <a:rPr lang="en" dirty="0">
                <a:latin typeface="Cambria" panose="02040503050406030204" pitchFamily="18" charset="0"/>
                <a:ea typeface="Cambria" panose="02040503050406030204" pitchFamily="18" charset="0"/>
              </a:rPr>
              <a:t>Em đã từng sử dụng bản đồ bao giờ chưa? Việc ấy với em có khó khăn không? Vì sao?</a:t>
            </a:r>
            <a:endParaRPr dirty="0">
              <a:latin typeface="Cambria" panose="02040503050406030204" pitchFamily="18" charset="0"/>
              <a:ea typeface="Cambria" panose="02040503050406030204" pitchFamily="18" charset="0"/>
            </a:endParaRPr>
          </a:p>
        </p:txBody>
      </p:sp>
      <p:grpSp>
        <p:nvGrpSpPr>
          <p:cNvPr id="1102" name="Google Shape;1102;p34"/>
          <p:cNvGrpSpPr/>
          <p:nvPr/>
        </p:nvGrpSpPr>
        <p:grpSpPr>
          <a:xfrm>
            <a:off x="7650675" y="702925"/>
            <a:ext cx="607500" cy="399900"/>
            <a:chOff x="7650675" y="702925"/>
            <a:chExt cx="607500" cy="399900"/>
          </a:xfrm>
        </p:grpSpPr>
        <p:sp>
          <p:nvSpPr>
            <p:cNvPr id="1103" name="Google Shape;1103;p34">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104" name="Google Shape;1104;p34"/>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pic>
        <p:nvPicPr>
          <p:cNvPr id="1105" name="Google Shape;1105;p34"/>
          <p:cNvPicPr preferRelativeResize="0"/>
          <p:nvPr/>
        </p:nvPicPr>
        <p:blipFill rotWithShape="1">
          <a:blip r:embed="rId3">
            <a:alphaModFix/>
          </a:blip>
          <a:srcRect l="22950" t="30920" r="30076" b="13226"/>
          <a:stretch/>
        </p:blipFill>
        <p:spPr>
          <a:xfrm>
            <a:off x="539400" y="1519825"/>
            <a:ext cx="3879900" cy="3079800"/>
          </a:xfrm>
          <a:prstGeom prst="roundRect">
            <a:avLst>
              <a:gd name="adj" fmla="val 10320"/>
            </a:avLst>
          </a:prstGeom>
          <a:noFill/>
          <a:ln>
            <a:noFill/>
          </a:ln>
        </p:spPr>
      </p:pic>
      <p:sp>
        <p:nvSpPr>
          <p:cNvPr id="1106" name="Google Shape;1106;p34"/>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KHỞI ĐỘNG</a:t>
            </a:r>
            <a:endParaRPr b="1" dirty="0">
              <a:latin typeface="Cambria" panose="02040503050406030204" pitchFamily="18" charset="0"/>
              <a:ea typeface="Cambria" panose="02040503050406030204" pitchFamily="18" charset="0"/>
            </a:endParaRPr>
          </a:p>
        </p:txBody>
      </p:sp>
      <p:grpSp>
        <p:nvGrpSpPr>
          <p:cNvPr id="1107" name="Google Shape;1107;p34"/>
          <p:cNvGrpSpPr/>
          <p:nvPr/>
        </p:nvGrpSpPr>
        <p:grpSpPr>
          <a:xfrm>
            <a:off x="7763085" y="3894813"/>
            <a:ext cx="744924" cy="920162"/>
            <a:chOff x="2866869" y="3684356"/>
            <a:chExt cx="705020" cy="870871"/>
          </a:xfrm>
        </p:grpSpPr>
        <p:sp>
          <p:nvSpPr>
            <p:cNvPr id="1108" name="Google Shape;1108;p34"/>
            <p:cNvSpPr/>
            <p:nvPr/>
          </p:nvSpPr>
          <p:spPr>
            <a:xfrm>
              <a:off x="2874431" y="3875899"/>
              <a:ext cx="690647" cy="670262"/>
            </a:xfrm>
            <a:custGeom>
              <a:avLst/>
              <a:gdLst/>
              <a:ahLst/>
              <a:cxnLst/>
              <a:rect l="l" t="t" r="r" b="b"/>
              <a:pathLst>
                <a:path w="14704" h="14270" extrusionOk="0">
                  <a:moveTo>
                    <a:pt x="7266" y="0"/>
                  </a:moveTo>
                  <a:cubicBezTo>
                    <a:pt x="4145" y="0"/>
                    <a:pt x="1274" y="2081"/>
                    <a:pt x="402" y="5245"/>
                  </a:cubicBezTo>
                  <a:cubicBezTo>
                    <a:pt x="0" y="6741"/>
                    <a:pt x="97" y="8221"/>
                    <a:pt x="579" y="9572"/>
                  </a:cubicBezTo>
                  <a:cubicBezTo>
                    <a:pt x="1352" y="11679"/>
                    <a:pt x="3105" y="13368"/>
                    <a:pt x="5405" y="14012"/>
                  </a:cubicBezTo>
                  <a:cubicBezTo>
                    <a:pt x="6035" y="14186"/>
                    <a:pt x="6669" y="14269"/>
                    <a:pt x="7293" y="14269"/>
                  </a:cubicBezTo>
                  <a:cubicBezTo>
                    <a:pt x="10414" y="14269"/>
                    <a:pt x="13285" y="12189"/>
                    <a:pt x="14157" y="9025"/>
                  </a:cubicBezTo>
                  <a:cubicBezTo>
                    <a:pt x="14704" y="7030"/>
                    <a:pt x="14366" y="5019"/>
                    <a:pt x="13336" y="3379"/>
                  </a:cubicBezTo>
                  <a:cubicBezTo>
                    <a:pt x="12403" y="1915"/>
                    <a:pt x="10955" y="756"/>
                    <a:pt x="9154" y="258"/>
                  </a:cubicBezTo>
                  <a:cubicBezTo>
                    <a:pt x="8524" y="84"/>
                    <a:pt x="7890" y="0"/>
                    <a:pt x="7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9" name="Google Shape;1109;p34"/>
            <p:cNvSpPr/>
            <p:nvPr/>
          </p:nvSpPr>
          <p:spPr>
            <a:xfrm>
              <a:off x="2912195" y="3917468"/>
              <a:ext cx="606805" cy="589380"/>
            </a:xfrm>
            <a:custGeom>
              <a:avLst/>
              <a:gdLst/>
              <a:ahLst/>
              <a:cxnLst/>
              <a:rect l="l" t="t" r="r" b="b"/>
              <a:pathLst>
                <a:path w="12919" h="12548" extrusionOk="0">
                  <a:moveTo>
                    <a:pt x="6484" y="0"/>
                  </a:moveTo>
                  <a:cubicBezTo>
                    <a:pt x="3668" y="0"/>
                    <a:pt x="1159" y="1898"/>
                    <a:pt x="419" y="4617"/>
                  </a:cubicBezTo>
                  <a:cubicBezTo>
                    <a:pt x="1" y="6193"/>
                    <a:pt x="178" y="7867"/>
                    <a:pt x="982" y="9298"/>
                  </a:cubicBezTo>
                  <a:cubicBezTo>
                    <a:pt x="1818" y="10794"/>
                    <a:pt x="3186" y="11888"/>
                    <a:pt x="4827" y="12323"/>
                  </a:cubicBezTo>
                  <a:cubicBezTo>
                    <a:pt x="5374" y="12467"/>
                    <a:pt x="5937" y="12548"/>
                    <a:pt x="6500" y="12548"/>
                  </a:cubicBezTo>
                  <a:cubicBezTo>
                    <a:pt x="9315" y="12548"/>
                    <a:pt x="11808" y="10633"/>
                    <a:pt x="12532" y="7947"/>
                  </a:cubicBezTo>
                  <a:cubicBezTo>
                    <a:pt x="12918" y="6547"/>
                    <a:pt x="12806" y="5132"/>
                    <a:pt x="12243" y="3797"/>
                  </a:cubicBezTo>
                  <a:lnTo>
                    <a:pt x="12243" y="3780"/>
                  </a:lnTo>
                  <a:cubicBezTo>
                    <a:pt x="11487" y="2027"/>
                    <a:pt x="9990" y="724"/>
                    <a:pt x="8141" y="225"/>
                  </a:cubicBezTo>
                  <a:cubicBezTo>
                    <a:pt x="7610" y="81"/>
                    <a:pt x="7047" y="0"/>
                    <a:pt x="6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0" name="Google Shape;1110;p34"/>
            <p:cNvSpPr/>
            <p:nvPr/>
          </p:nvSpPr>
          <p:spPr>
            <a:xfrm>
              <a:off x="2944698" y="3956735"/>
              <a:ext cx="527426" cy="509343"/>
            </a:xfrm>
            <a:custGeom>
              <a:avLst/>
              <a:gdLst/>
              <a:ahLst/>
              <a:cxnLst/>
              <a:rect l="l" t="t" r="r" b="b"/>
              <a:pathLst>
                <a:path w="11229" h="10844" extrusionOk="0">
                  <a:moveTo>
                    <a:pt x="5808" y="1"/>
                  </a:moveTo>
                  <a:cubicBezTo>
                    <a:pt x="3379" y="1"/>
                    <a:pt x="1223" y="1641"/>
                    <a:pt x="579" y="3990"/>
                  </a:cubicBezTo>
                  <a:cubicBezTo>
                    <a:pt x="0" y="6081"/>
                    <a:pt x="724" y="8317"/>
                    <a:pt x="2429" y="9653"/>
                  </a:cubicBezTo>
                  <a:cubicBezTo>
                    <a:pt x="3009" y="10119"/>
                    <a:pt x="3652" y="10441"/>
                    <a:pt x="4376" y="10650"/>
                  </a:cubicBezTo>
                  <a:cubicBezTo>
                    <a:pt x="4842" y="10779"/>
                    <a:pt x="5325" y="10843"/>
                    <a:pt x="5808" y="10843"/>
                  </a:cubicBezTo>
                  <a:cubicBezTo>
                    <a:pt x="8237" y="10843"/>
                    <a:pt x="10376" y="9218"/>
                    <a:pt x="11020" y="6886"/>
                  </a:cubicBezTo>
                  <a:cubicBezTo>
                    <a:pt x="11148" y="6419"/>
                    <a:pt x="11213" y="5937"/>
                    <a:pt x="11213" y="5470"/>
                  </a:cubicBezTo>
                  <a:cubicBezTo>
                    <a:pt x="11229" y="3025"/>
                    <a:pt x="9604" y="853"/>
                    <a:pt x="7239" y="210"/>
                  </a:cubicBezTo>
                  <a:cubicBezTo>
                    <a:pt x="6773" y="65"/>
                    <a:pt x="6290" y="1"/>
                    <a:pt x="5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1" name="Google Shape;1111;p34"/>
            <p:cNvSpPr/>
            <p:nvPr/>
          </p:nvSpPr>
          <p:spPr>
            <a:xfrm>
              <a:off x="2997587" y="4191538"/>
              <a:ext cx="68060" cy="17050"/>
            </a:xfrm>
            <a:custGeom>
              <a:avLst/>
              <a:gdLst/>
              <a:ahLst/>
              <a:cxnLst/>
              <a:rect l="l" t="t" r="r" b="b"/>
              <a:pathLst>
                <a:path w="1449" h="363" extrusionOk="0">
                  <a:moveTo>
                    <a:pt x="427" y="0"/>
                  </a:moveTo>
                  <a:cubicBezTo>
                    <a:pt x="314" y="0"/>
                    <a:pt x="210" y="7"/>
                    <a:pt x="129" y="21"/>
                  </a:cubicBezTo>
                  <a:cubicBezTo>
                    <a:pt x="16" y="37"/>
                    <a:pt x="0" y="230"/>
                    <a:pt x="113" y="278"/>
                  </a:cubicBezTo>
                  <a:cubicBezTo>
                    <a:pt x="263" y="324"/>
                    <a:pt x="561" y="362"/>
                    <a:pt x="902" y="362"/>
                  </a:cubicBezTo>
                  <a:cubicBezTo>
                    <a:pt x="1037" y="362"/>
                    <a:pt x="1178" y="356"/>
                    <a:pt x="1320" y="342"/>
                  </a:cubicBezTo>
                  <a:cubicBezTo>
                    <a:pt x="1400" y="310"/>
                    <a:pt x="1448" y="230"/>
                    <a:pt x="1400" y="182"/>
                  </a:cubicBezTo>
                  <a:cubicBezTo>
                    <a:pt x="1350" y="81"/>
                    <a:pt x="829"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2" name="Google Shape;1112;p34"/>
            <p:cNvSpPr/>
            <p:nvPr/>
          </p:nvSpPr>
          <p:spPr>
            <a:xfrm>
              <a:off x="3002096" y="4232167"/>
              <a:ext cx="65805" cy="21653"/>
            </a:xfrm>
            <a:custGeom>
              <a:avLst/>
              <a:gdLst/>
              <a:ahLst/>
              <a:cxnLst/>
              <a:rect l="l" t="t" r="r" b="b"/>
              <a:pathLst>
                <a:path w="1401" h="461" extrusionOk="0">
                  <a:moveTo>
                    <a:pt x="1094" y="0"/>
                  </a:moveTo>
                  <a:cubicBezTo>
                    <a:pt x="833" y="0"/>
                    <a:pt x="464" y="67"/>
                    <a:pt x="355" y="89"/>
                  </a:cubicBezTo>
                  <a:cubicBezTo>
                    <a:pt x="162" y="137"/>
                    <a:pt x="1" y="169"/>
                    <a:pt x="1" y="298"/>
                  </a:cubicBezTo>
                  <a:cubicBezTo>
                    <a:pt x="1" y="417"/>
                    <a:pt x="126" y="460"/>
                    <a:pt x="300" y="460"/>
                  </a:cubicBezTo>
                  <a:cubicBezTo>
                    <a:pt x="620" y="460"/>
                    <a:pt x="1106" y="317"/>
                    <a:pt x="1304" y="233"/>
                  </a:cubicBezTo>
                  <a:cubicBezTo>
                    <a:pt x="1384" y="201"/>
                    <a:pt x="1400" y="121"/>
                    <a:pt x="1352" y="57"/>
                  </a:cubicBezTo>
                  <a:cubicBezTo>
                    <a:pt x="1316" y="15"/>
                    <a:pt x="1217" y="0"/>
                    <a:pt x="1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3" name="Google Shape;1113;p34"/>
            <p:cNvSpPr/>
            <p:nvPr/>
          </p:nvSpPr>
          <p:spPr>
            <a:xfrm>
              <a:off x="3014214" y="4268756"/>
              <a:ext cx="64772" cy="33349"/>
            </a:xfrm>
            <a:custGeom>
              <a:avLst/>
              <a:gdLst/>
              <a:ahLst/>
              <a:cxnLst/>
              <a:rect l="l" t="t" r="r" b="b"/>
              <a:pathLst>
                <a:path w="1379" h="710" extrusionOk="0">
                  <a:moveTo>
                    <a:pt x="1228" y="0"/>
                  </a:moveTo>
                  <a:cubicBezTo>
                    <a:pt x="1221" y="0"/>
                    <a:pt x="1214" y="1"/>
                    <a:pt x="1207" y="1"/>
                  </a:cubicBezTo>
                  <a:cubicBezTo>
                    <a:pt x="885" y="66"/>
                    <a:pt x="370" y="243"/>
                    <a:pt x="97" y="468"/>
                  </a:cubicBezTo>
                  <a:cubicBezTo>
                    <a:pt x="0" y="548"/>
                    <a:pt x="65" y="709"/>
                    <a:pt x="177" y="709"/>
                  </a:cubicBezTo>
                  <a:cubicBezTo>
                    <a:pt x="322" y="709"/>
                    <a:pt x="644" y="581"/>
                    <a:pt x="789" y="500"/>
                  </a:cubicBezTo>
                  <a:cubicBezTo>
                    <a:pt x="1046" y="355"/>
                    <a:pt x="1175" y="259"/>
                    <a:pt x="1287" y="194"/>
                  </a:cubicBezTo>
                  <a:cubicBezTo>
                    <a:pt x="1378" y="119"/>
                    <a:pt x="1341"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4" name="Google Shape;1114;p34"/>
            <p:cNvSpPr/>
            <p:nvPr/>
          </p:nvSpPr>
          <p:spPr>
            <a:xfrm>
              <a:off x="3037605" y="4299287"/>
              <a:ext cx="59182" cy="44387"/>
            </a:xfrm>
            <a:custGeom>
              <a:avLst/>
              <a:gdLst/>
              <a:ahLst/>
              <a:cxnLst/>
              <a:rect l="l" t="t" r="r" b="b"/>
              <a:pathLst>
                <a:path w="1260" h="945" extrusionOk="0">
                  <a:moveTo>
                    <a:pt x="1102" y="1"/>
                  </a:moveTo>
                  <a:cubicBezTo>
                    <a:pt x="1084" y="1"/>
                    <a:pt x="1066" y="4"/>
                    <a:pt x="1047" y="11"/>
                  </a:cubicBezTo>
                  <a:cubicBezTo>
                    <a:pt x="757" y="156"/>
                    <a:pt x="291" y="461"/>
                    <a:pt x="65" y="719"/>
                  </a:cubicBezTo>
                  <a:cubicBezTo>
                    <a:pt x="1" y="799"/>
                    <a:pt x="65" y="944"/>
                    <a:pt x="194" y="944"/>
                  </a:cubicBezTo>
                  <a:cubicBezTo>
                    <a:pt x="355" y="944"/>
                    <a:pt x="805" y="574"/>
                    <a:pt x="966" y="413"/>
                  </a:cubicBezTo>
                  <a:cubicBezTo>
                    <a:pt x="1079" y="333"/>
                    <a:pt x="1127" y="268"/>
                    <a:pt x="1191" y="188"/>
                  </a:cubicBezTo>
                  <a:cubicBezTo>
                    <a:pt x="1260" y="106"/>
                    <a:pt x="1200"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5" name="Google Shape;1115;p34"/>
            <p:cNvSpPr/>
            <p:nvPr/>
          </p:nvSpPr>
          <p:spPr>
            <a:xfrm>
              <a:off x="3072269" y="4327093"/>
              <a:ext cx="49272" cy="52512"/>
            </a:xfrm>
            <a:custGeom>
              <a:avLst/>
              <a:gdLst/>
              <a:ahLst/>
              <a:cxnLst/>
              <a:rect l="l" t="t" r="r" b="b"/>
              <a:pathLst>
                <a:path w="1049" h="1118" extrusionOk="0">
                  <a:moveTo>
                    <a:pt x="917" y="1"/>
                  </a:moveTo>
                  <a:cubicBezTo>
                    <a:pt x="891" y="1"/>
                    <a:pt x="864" y="10"/>
                    <a:pt x="840" y="30"/>
                  </a:cubicBezTo>
                  <a:cubicBezTo>
                    <a:pt x="582" y="223"/>
                    <a:pt x="196" y="626"/>
                    <a:pt x="51" y="931"/>
                  </a:cubicBezTo>
                  <a:cubicBezTo>
                    <a:pt x="1" y="1019"/>
                    <a:pt x="88" y="1117"/>
                    <a:pt x="183" y="1117"/>
                  </a:cubicBezTo>
                  <a:cubicBezTo>
                    <a:pt x="209" y="1117"/>
                    <a:pt x="236" y="1110"/>
                    <a:pt x="260" y="1092"/>
                  </a:cubicBezTo>
                  <a:cubicBezTo>
                    <a:pt x="518" y="915"/>
                    <a:pt x="856" y="449"/>
                    <a:pt x="1000" y="159"/>
                  </a:cubicBezTo>
                  <a:cubicBezTo>
                    <a:pt x="1048" y="75"/>
                    <a:pt x="989"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6" name="Google Shape;1116;p34"/>
            <p:cNvSpPr/>
            <p:nvPr/>
          </p:nvSpPr>
          <p:spPr>
            <a:xfrm>
              <a:off x="3104866" y="4346867"/>
              <a:ext cx="46172" cy="59511"/>
            </a:xfrm>
            <a:custGeom>
              <a:avLst/>
              <a:gdLst/>
              <a:ahLst/>
              <a:cxnLst/>
              <a:rect l="l" t="t" r="r" b="b"/>
              <a:pathLst>
                <a:path w="983" h="1267" extrusionOk="0">
                  <a:moveTo>
                    <a:pt x="868" y="0"/>
                  </a:moveTo>
                  <a:cubicBezTo>
                    <a:pt x="776" y="0"/>
                    <a:pt x="683" y="143"/>
                    <a:pt x="580" y="285"/>
                  </a:cubicBezTo>
                  <a:cubicBezTo>
                    <a:pt x="419" y="542"/>
                    <a:pt x="1" y="1266"/>
                    <a:pt x="339" y="1266"/>
                  </a:cubicBezTo>
                  <a:cubicBezTo>
                    <a:pt x="612" y="1266"/>
                    <a:pt x="934" y="237"/>
                    <a:pt x="966" y="140"/>
                  </a:cubicBezTo>
                  <a:cubicBezTo>
                    <a:pt x="982" y="108"/>
                    <a:pt x="966" y="60"/>
                    <a:pt x="934" y="28"/>
                  </a:cubicBezTo>
                  <a:cubicBezTo>
                    <a:pt x="912" y="9"/>
                    <a:pt x="890" y="0"/>
                    <a:pt x="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7" name="Google Shape;1117;p34"/>
            <p:cNvSpPr/>
            <p:nvPr/>
          </p:nvSpPr>
          <p:spPr>
            <a:xfrm>
              <a:off x="3160056" y="4359878"/>
              <a:ext cx="24190" cy="64161"/>
            </a:xfrm>
            <a:custGeom>
              <a:avLst/>
              <a:gdLst/>
              <a:ahLst/>
              <a:cxnLst/>
              <a:rect l="l" t="t" r="r" b="b"/>
              <a:pathLst>
                <a:path w="515" h="1366" extrusionOk="0">
                  <a:moveTo>
                    <a:pt x="398" y="1"/>
                  </a:moveTo>
                  <a:cubicBezTo>
                    <a:pt x="316" y="1"/>
                    <a:pt x="260" y="185"/>
                    <a:pt x="193" y="346"/>
                  </a:cubicBezTo>
                  <a:cubicBezTo>
                    <a:pt x="97" y="587"/>
                    <a:pt x="0" y="973"/>
                    <a:pt x="16" y="1231"/>
                  </a:cubicBezTo>
                  <a:cubicBezTo>
                    <a:pt x="16" y="1310"/>
                    <a:pt x="84" y="1365"/>
                    <a:pt x="151" y="1365"/>
                  </a:cubicBezTo>
                  <a:cubicBezTo>
                    <a:pt x="192" y="1365"/>
                    <a:pt x="233" y="1344"/>
                    <a:pt x="257" y="1295"/>
                  </a:cubicBezTo>
                  <a:cubicBezTo>
                    <a:pt x="418" y="989"/>
                    <a:pt x="499" y="507"/>
                    <a:pt x="515" y="137"/>
                  </a:cubicBezTo>
                  <a:cubicBezTo>
                    <a:pt x="515" y="88"/>
                    <a:pt x="499" y="56"/>
                    <a:pt x="450" y="24"/>
                  </a:cubicBezTo>
                  <a:cubicBezTo>
                    <a:pt x="432" y="8"/>
                    <a:pt x="415"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8" name="Google Shape;1118;p34"/>
            <p:cNvSpPr/>
            <p:nvPr/>
          </p:nvSpPr>
          <p:spPr>
            <a:xfrm>
              <a:off x="3204630" y="4364575"/>
              <a:ext cx="20432" cy="65194"/>
            </a:xfrm>
            <a:custGeom>
              <a:avLst/>
              <a:gdLst/>
              <a:ahLst/>
              <a:cxnLst/>
              <a:rect l="l" t="t" r="r" b="b"/>
              <a:pathLst>
                <a:path w="435" h="1388" extrusionOk="0">
                  <a:moveTo>
                    <a:pt x="248" y="0"/>
                  </a:moveTo>
                  <a:cubicBezTo>
                    <a:pt x="201" y="0"/>
                    <a:pt x="153" y="29"/>
                    <a:pt x="129" y="85"/>
                  </a:cubicBezTo>
                  <a:cubicBezTo>
                    <a:pt x="48" y="407"/>
                    <a:pt x="0" y="970"/>
                    <a:pt x="113" y="1291"/>
                  </a:cubicBezTo>
                  <a:cubicBezTo>
                    <a:pt x="129" y="1356"/>
                    <a:pt x="181" y="1388"/>
                    <a:pt x="235" y="1388"/>
                  </a:cubicBezTo>
                  <a:cubicBezTo>
                    <a:pt x="290" y="1388"/>
                    <a:pt x="346" y="1356"/>
                    <a:pt x="370" y="1291"/>
                  </a:cubicBezTo>
                  <a:cubicBezTo>
                    <a:pt x="435" y="1114"/>
                    <a:pt x="435" y="873"/>
                    <a:pt x="435" y="696"/>
                  </a:cubicBezTo>
                  <a:cubicBezTo>
                    <a:pt x="418" y="310"/>
                    <a:pt x="354" y="117"/>
                    <a:pt x="354" y="85"/>
                  </a:cubicBezTo>
                  <a:cubicBezTo>
                    <a:pt x="338" y="29"/>
                    <a:pt x="294" y="0"/>
                    <a:pt x="2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9" name="Google Shape;1119;p34"/>
            <p:cNvSpPr/>
            <p:nvPr/>
          </p:nvSpPr>
          <p:spPr>
            <a:xfrm>
              <a:off x="3246950" y="4360207"/>
              <a:ext cx="23438" cy="64020"/>
            </a:xfrm>
            <a:custGeom>
              <a:avLst/>
              <a:gdLst/>
              <a:ahLst/>
              <a:cxnLst/>
              <a:rect l="l" t="t" r="r" b="b"/>
              <a:pathLst>
                <a:path w="499" h="1363" extrusionOk="0">
                  <a:moveTo>
                    <a:pt x="113" y="1"/>
                  </a:moveTo>
                  <a:cubicBezTo>
                    <a:pt x="48" y="1"/>
                    <a:pt x="0" y="49"/>
                    <a:pt x="0" y="130"/>
                  </a:cubicBezTo>
                  <a:cubicBezTo>
                    <a:pt x="0" y="451"/>
                    <a:pt x="97" y="1014"/>
                    <a:pt x="257" y="1288"/>
                  </a:cubicBezTo>
                  <a:cubicBezTo>
                    <a:pt x="283" y="1339"/>
                    <a:pt x="327" y="1363"/>
                    <a:pt x="370" y="1363"/>
                  </a:cubicBezTo>
                  <a:cubicBezTo>
                    <a:pt x="435" y="1363"/>
                    <a:pt x="499" y="1310"/>
                    <a:pt x="499" y="1224"/>
                  </a:cubicBezTo>
                  <a:cubicBezTo>
                    <a:pt x="499" y="1111"/>
                    <a:pt x="467" y="1014"/>
                    <a:pt x="467" y="934"/>
                  </a:cubicBezTo>
                  <a:cubicBezTo>
                    <a:pt x="434" y="644"/>
                    <a:pt x="338" y="290"/>
                    <a:pt x="209" y="65"/>
                  </a:cubicBezTo>
                  <a:cubicBezTo>
                    <a:pt x="193" y="17"/>
                    <a:pt x="161"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0" name="Google Shape;1120;p34"/>
            <p:cNvSpPr/>
            <p:nvPr/>
          </p:nvSpPr>
          <p:spPr>
            <a:xfrm>
              <a:off x="3278655" y="4347948"/>
              <a:ext cx="40112" cy="59934"/>
            </a:xfrm>
            <a:custGeom>
              <a:avLst/>
              <a:gdLst/>
              <a:ahLst/>
              <a:cxnLst/>
              <a:rect l="l" t="t" r="r" b="b"/>
              <a:pathLst>
                <a:path w="854" h="1276" extrusionOk="0">
                  <a:moveTo>
                    <a:pt x="176" y="1"/>
                  </a:moveTo>
                  <a:cubicBezTo>
                    <a:pt x="141" y="1"/>
                    <a:pt x="105" y="13"/>
                    <a:pt x="81" y="37"/>
                  </a:cubicBezTo>
                  <a:cubicBezTo>
                    <a:pt x="1" y="165"/>
                    <a:pt x="467" y="1275"/>
                    <a:pt x="692" y="1275"/>
                  </a:cubicBezTo>
                  <a:cubicBezTo>
                    <a:pt x="773" y="1275"/>
                    <a:pt x="853" y="1195"/>
                    <a:pt x="821" y="1115"/>
                  </a:cubicBezTo>
                  <a:cubicBezTo>
                    <a:pt x="805" y="986"/>
                    <a:pt x="773" y="889"/>
                    <a:pt x="725" y="809"/>
                  </a:cubicBezTo>
                  <a:cubicBezTo>
                    <a:pt x="628" y="584"/>
                    <a:pt x="483" y="326"/>
                    <a:pt x="258" y="37"/>
                  </a:cubicBezTo>
                  <a:cubicBezTo>
                    <a:pt x="242" y="13"/>
                    <a:pt x="210"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1" name="Google Shape;1121;p34"/>
            <p:cNvSpPr/>
            <p:nvPr/>
          </p:nvSpPr>
          <p:spPr>
            <a:xfrm>
              <a:off x="3309655" y="4328126"/>
              <a:ext cx="49131" cy="53311"/>
            </a:xfrm>
            <a:custGeom>
              <a:avLst/>
              <a:gdLst/>
              <a:ahLst/>
              <a:cxnLst/>
              <a:rect l="l" t="t" r="r" b="b"/>
              <a:pathLst>
                <a:path w="1046" h="1135" extrusionOk="0">
                  <a:moveTo>
                    <a:pt x="182" y="1"/>
                  </a:moveTo>
                  <a:cubicBezTo>
                    <a:pt x="141" y="1"/>
                    <a:pt x="96" y="25"/>
                    <a:pt x="65" y="57"/>
                  </a:cubicBezTo>
                  <a:cubicBezTo>
                    <a:pt x="0" y="201"/>
                    <a:pt x="708" y="1134"/>
                    <a:pt x="885" y="1134"/>
                  </a:cubicBezTo>
                  <a:cubicBezTo>
                    <a:pt x="998" y="1134"/>
                    <a:pt x="1046" y="1022"/>
                    <a:pt x="1014" y="941"/>
                  </a:cubicBezTo>
                  <a:cubicBezTo>
                    <a:pt x="917" y="700"/>
                    <a:pt x="563" y="282"/>
                    <a:pt x="242" y="24"/>
                  </a:cubicBezTo>
                  <a:cubicBezTo>
                    <a:pt x="225" y="8"/>
                    <a:pt x="204" y="1"/>
                    <a:pt x="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2" name="Google Shape;1122;p34"/>
            <p:cNvSpPr/>
            <p:nvPr/>
          </p:nvSpPr>
          <p:spPr>
            <a:xfrm>
              <a:off x="3336099" y="4301260"/>
              <a:ext cx="58196" cy="43917"/>
            </a:xfrm>
            <a:custGeom>
              <a:avLst/>
              <a:gdLst/>
              <a:ahLst/>
              <a:cxnLst/>
              <a:rect l="l" t="t" r="r" b="b"/>
              <a:pathLst>
                <a:path w="1239" h="935" extrusionOk="0">
                  <a:moveTo>
                    <a:pt x="136" y="0"/>
                  </a:moveTo>
                  <a:cubicBezTo>
                    <a:pt x="78" y="0"/>
                    <a:pt x="32" y="49"/>
                    <a:pt x="32" y="98"/>
                  </a:cubicBezTo>
                  <a:cubicBezTo>
                    <a:pt x="0" y="259"/>
                    <a:pt x="853" y="934"/>
                    <a:pt x="1046" y="934"/>
                  </a:cubicBezTo>
                  <a:cubicBezTo>
                    <a:pt x="1159" y="934"/>
                    <a:pt x="1239" y="789"/>
                    <a:pt x="1159" y="709"/>
                  </a:cubicBezTo>
                  <a:cubicBezTo>
                    <a:pt x="1014" y="516"/>
                    <a:pt x="563" y="178"/>
                    <a:pt x="193" y="17"/>
                  </a:cubicBezTo>
                  <a:cubicBezTo>
                    <a:pt x="174" y="5"/>
                    <a:pt x="154" y="0"/>
                    <a:pt x="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3" name="Google Shape;1123;p34"/>
            <p:cNvSpPr/>
            <p:nvPr/>
          </p:nvSpPr>
          <p:spPr>
            <a:xfrm>
              <a:off x="3356484" y="4269461"/>
              <a:ext cx="62752" cy="33396"/>
            </a:xfrm>
            <a:custGeom>
              <a:avLst/>
              <a:gdLst/>
              <a:ahLst/>
              <a:cxnLst/>
              <a:rect l="l" t="t" r="r" b="b"/>
              <a:pathLst>
                <a:path w="1336" h="711" extrusionOk="0">
                  <a:moveTo>
                    <a:pt x="105" y="0"/>
                  </a:moveTo>
                  <a:cubicBezTo>
                    <a:pt x="39" y="0"/>
                    <a:pt x="1" y="59"/>
                    <a:pt x="1" y="131"/>
                  </a:cubicBezTo>
                  <a:cubicBezTo>
                    <a:pt x="17" y="292"/>
                    <a:pt x="934" y="710"/>
                    <a:pt x="1159" y="710"/>
                  </a:cubicBezTo>
                  <a:cubicBezTo>
                    <a:pt x="1288" y="710"/>
                    <a:pt x="1336" y="549"/>
                    <a:pt x="1239" y="469"/>
                  </a:cubicBezTo>
                  <a:cubicBezTo>
                    <a:pt x="1046" y="308"/>
                    <a:pt x="531" y="83"/>
                    <a:pt x="129" y="3"/>
                  </a:cubicBezTo>
                  <a:cubicBezTo>
                    <a:pt x="121" y="1"/>
                    <a:pt x="113"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4" name="Google Shape;1124;p34"/>
            <p:cNvSpPr/>
            <p:nvPr/>
          </p:nvSpPr>
          <p:spPr>
            <a:xfrm>
              <a:off x="3365550" y="4234797"/>
              <a:ext cx="71817" cy="20620"/>
            </a:xfrm>
            <a:custGeom>
              <a:avLst/>
              <a:gdLst/>
              <a:ahLst/>
              <a:cxnLst/>
              <a:rect l="l" t="t" r="r" b="b"/>
              <a:pathLst>
                <a:path w="1529" h="439" extrusionOk="0">
                  <a:moveTo>
                    <a:pt x="145" y="1"/>
                  </a:moveTo>
                  <a:cubicBezTo>
                    <a:pt x="65" y="1"/>
                    <a:pt x="1" y="81"/>
                    <a:pt x="49" y="145"/>
                  </a:cubicBezTo>
                  <a:cubicBezTo>
                    <a:pt x="79" y="264"/>
                    <a:pt x="824" y="438"/>
                    <a:pt x="1203" y="438"/>
                  </a:cubicBezTo>
                  <a:cubicBezTo>
                    <a:pt x="1234" y="438"/>
                    <a:pt x="1262" y="437"/>
                    <a:pt x="1288" y="435"/>
                  </a:cubicBezTo>
                  <a:cubicBezTo>
                    <a:pt x="1320" y="435"/>
                    <a:pt x="1368" y="403"/>
                    <a:pt x="1384" y="354"/>
                  </a:cubicBezTo>
                  <a:cubicBezTo>
                    <a:pt x="1529" y="65"/>
                    <a:pt x="467" y="1"/>
                    <a:pt x="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5" name="Google Shape;1125;p34"/>
            <p:cNvSpPr/>
            <p:nvPr/>
          </p:nvSpPr>
          <p:spPr>
            <a:xfrm>
              <a:off x="3368603" y="4192383"/>
              <a:ext cx="66744" cy="17285"/>
            </a:xfrm>
            <a:custGeom>
              <a:avLst/>
              <a:gdLst/>
              <a:ahLst/>
              <a:cxnLst/>
              <a:rect l="l" t="t" r="r" b="b"/>
              <a:pathLst>
                <a:path w="1421" h="368" extrusionOk="0">
                  <a:moveTo>
                    <a:pt x="980" y="1"/>
                  </a:moveTo>
                  <a:cubicBezTo>
                    <a:pt x="668" y="1"/>
                    <a:pt x="267" y="70"/>
                    <a:pt x="97" y="115"/>
                  </a:cubicBezTo>
                  <a:cubicBezTo>
                    <a:pt x="16" y="131"/>
                    <a:pt x="0" y="212"/>
                    <a:pt x="32" y="276"/>
                  </a:cubicBezTo>
                  <a:cubicBezTo>
                    <a:pt x="69" y="342"/>
                    <a:pt x="275" y="368"/>
                    <a:pt x="518" y="368"/>
                  </a:cubicBezTo>
                  <a:cubicBezTo>
                    <a:pt x="813" y="368"/>
                    <a:pt x="1160" y="329"/>
                    <a:pt x="1319" y="276"/>
                  </a:cubicBezTo>
                  <a:cubicBezTo>
                    <a:pt x="1367" y="260"/>
                    <a:pt x="1400" y="212"/>
                    <a:pt x="1400" y="180"/>
                  </a:cubicBezTo>
                  <a:cubicBezTo>
                    <a:pt x="1421" y="44"/>
                    <a:pt x="1228" y="1"/>
                    <a:pt x="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6" name="Google Shape;1126;p34"/>
            <p:cNvSpPr/>
            <p:nvPr/>
          </p:nvSpPr>
          <p:spPr>
            <a:xfrm>
              <a:off x="3362543" y="4145413"/>
              <a:ext cx="63503" cy="27102"/>
            </a:xfrm>
            <a:custGeom>
              <a:avLst/>
              <a:gdLst/>
              <a:ahLst/>
              <a:cxnLst/>
              <a:rect l="l" t="t" r="r" b="b"/>
              <a:pathLst>
                <a:path w="1352" h="577" extrusionOk="0">
                  <a:moveTo>
                    <a:pt x="1238" y="0"/>
                  </a:moveTo>
                  <a:cubicBezTo>
                    <a:pt x="1233" y="0"/>
                    <a:pt x="1233" y="2"/>
                    <a:pt x="1239" y="5"/>
                  </a:cubicBezTo>
                  <a:cubicBezTo>
                    <a:pt x="1110" y="5"/>
                    <a:pt x="1014" y="21"/>
                    <a:pt x="933" y="54"/>
                  </a:cubicBezTo>
                  <a:cubicBezTo>
                    <a:pt x="756" y="86"/>
                    <a:pt x="0" y="295"/>
                    <a:pt x="0" y="472"/>
                  </a:cubicBezTo>
                  <a:cubicBezTo>
                    <a:pt x="0" y="524"/>
                    <a:pt x="43" y="577"/>
                    <a:pt x="94" y="577"/>
                  </a:cubicBezTo>
                  <a:cubicBezTo>
                    <a:pt x="105" y="577"/>
                    <a:pt x="117" y="574"/>
                    <a:pt x="129" y="568"/>
                  </a:cubicBezTo>
                  <a:cubicBezTo>
                    <a:pt x="451" y="552"/>
                    <a:pt x="998" y="440"/>
                    <a:pt x="1287" y="247"/>
                  </a:cubicBezTo>
                  <a:cubicBezTo>
                    <a:pt x="1336" y="231"/>
                    <a:pt x="1352" y="198"/>
                    <a:pt x="1352" y="134"/>
                  </a:cubicBezTo>
                  <a:cubicBezTo>
                    <a:pt x="1352" y="31"/>
                    <a:pt x="1259" y="0"/>
                    <a:pt x="12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7" name="Google Shape;1127;p34"/>
            <p:cNvSpPr/>
            <p:nvPr/>
          </p:nvSpPr>
          <p:spPr>
            <a:xfrm>
              <a:off x="3346668" y="4101919"/>
              <a:ext cx="60497" cy="37717"/>
            </a:xfrm>
            <a:custGeom>
              <a:avLst/>
              <a:gdLst/>
              <a:ahLst/>
              <a:cxnLst/>
              <a:rect l="l" t="t" r="r" b="b"/>
              <a:pathLst>
                <a:path w="1288" h="803" extrusionOk="0">
                  <a:moveTo>
                    <a:pt x="1162" y="1"/>
                  </a:moveTo>
                  <a:cubicBezTo>
                    <a:pt x="1075" y="1"/>
                    <a:pt x="961" y="62"/>
                    <a:pt x="853" y="111"/>
                  </a:cubicBezTo>
                  <a:cubicBezTo>
                    <a:pt x="773" y="159"/>
                    <a:pt x="692" y="191"/>
                    <a:pt x="580" y="256"/>
                  </a:cubicBezTo>
                  <a:cubicBezTo>
                    <a:pt x="258" y="417"/>
                    <a:pt x="97" y="577"/>
                    <a:pt x="81" y="593"/>
                  </a:cubicBezTo>
                  <a:cubicBezTo>
                    <a:pt x="1" y="674"/>
                    <a:pt x="65" y="803"/>
                    <a:pt x="161" y="803"/>
                  </a:cubicBezTo>
                  <a:cubicBezTo>
                    <a:pt x="258" y="803"/>
                    <a:pt x="950" y="513"/>
                    <a:pt x="1255" y="207"/>
                  </a:cubicBezTo>
                  <a:cubicBezTo>
                    <a:pt x="1287" y="175"/>
                    <a:pt x="1287" y="127"/>
                    <a:pt x="1287" y="95"/>
                  </a:cubicBezTo>
                  <a:cubicBezTo>
                    <a:pt x="1262" y="26"/>
                    <a:pt x="1218" y="1"/>
                    <a:pt x="1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8" name="Google Shape;1128;p34"/>
            <p:cNvSpPr/>
            <p:nvPr/>
          </p:nvSpPr>
          <p:spPr>
            <a:xfrm>
              <a:off x="3327034" y="4060538"/>
              <a:ext cx="49882" cy="48708"/>
            </a:xfrm>
            <a:custGeom>
              <a:avLst/>
              <a:gdLst/>
              <a:ahLst/>
              <a:cxnLst/>
              <a:rect l="l" t="t" r="r" b="b"/>
              <a:pathLst>
                <a:path w="1062" h="1037" extrusionOk="0">
                  <a:moveTo>
                    <a:pt x="921" y="0"/>
                  </a:moveTo>
                  <a:cubicBezTo>
                    <a:pt x="827" y="0"/>
                    <a:pt x="720" y="90"/>
                    <a:pt x="612" y="188"/>
                  </a:cubicBezTo>
                  <a:cubicBezTo>
                    <a:pt x="483" y="316"/>
                    <a:pt x="322" y="477"/>
                    <a:pt x="193" y="606"/>
                  </a:cubicBezTo>
                  <a:cubicBezTo>
                    <a:pt x="145" y="718"/>
                    <a:pt x="81" y="799"/>
                    <a:pt x="16" y="847"/>
                  </a:cubicBezTo>
                  <a:cubicBezTo>
                    <a:pt x="0" y="895"/>
                    <a:pt x="0" y="928"/>
                    <a:pt x="0" y="976"/>
                  </a:cubicBezTo>
                  <a:cubicBezTo>
                    <a:pt x="19" y="1019"/>
                    <a:pt x="48" y="1036"/>
                    <a:pt x="84" y="1036"/>
                  </a:cubicBezTo>
                  <a:cubicBezTo>
                    <a:pt x="168" y="1036"/>
                    <a:pt x="289" y="938"/>
                    <a:pt x="402" y="847"/>
                  </a:cubicBezTo>
                  <a:cubicBezTo>
                    <a:pt x="628" y="686"/>
                    <a:pt x="901" y="445"/>
                    <a:pt x="1046" y="204"/>
                  </a:cubicBezTo>
                  <a:cubicBezTo>
                    <a:pt x="1062" y="171"/>
                    <a:pt x="1062" y="107"/>
                    <a:pt x="1046" y="75"/>
                  </a:cubicBezTo>
                  <a:cubicBezTo>
                    <a:pt x="1009" y="22"/>
                    <a:pt x="967" y="0"/>
                    <a:pt x="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9" name="Google Shape;1129;p34"/>
            <p:cNvSpPr/>
            <p:nvPr/>
          </p:nvSpPr>
          <p:spPr>
            <a:xfrm>
              <a:off x="3298288" y="4029068"/>
              <a:ext cx="42602" cy="56834"/>
            </a:xfrm>
            <a:custGeom>
              <a:avLst/>
              <a:gdLst/>
              <a:ahLst/>
              <a:cxnLst/>
              <a:rect l="l" t="t" r="r" b="b"/>
              <a:pathLst>
                <a:path w="907" h="1210" extrusionOk="0">
                  <a:moveTo>
                    <a:pt x="777" y="1"/>
                  </a:moveTo>
                  <a:cubicBezTo>
                    <a:pt x="649" y="1"/>
                    <a:pt x="409" y="209"/>
                    <a:pt x="33" y="1034"/>
                  </a:cubicBezTo>
                  <a:cubicBezTo>
                    <a:pt x="1" y="1083"/>
                    <a:pt x="33" y="1115"/>
                    <a:pt x="49" y="1163"/>
                  </a:cubicBezTo>
                  <a:cubicBezTo>
                    <a:pt x="71" y="1196"/>
                    <a:pt x="96" y="1210"/>
                    <a:pt x="123" y="1210"/>
                  </a:cubicBezTo>
                  <a:cubicBezTo>
                    <a:pt x="215" y="1210"/>
                    <a:pt x="329" y="1050"/>
                    <a:pt x="403" y="938"/>
                  </a:cubicBezTo>
                  <a:cubicBezTo>
                    <a:pt x="596" y="745"/>
                    <a:pt x="789" y="423"/>
                    <a:pt x="886" y="182"/>
                  </a:cubicBezTo>
                  <a:cubicBezTo>
                    <a:pt x="906" y="120"/>
                    <a:pt x="874"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0" name="Google Shape;1130;p34"/>
            <p:cNvSpPr/>
            <p:nvPr/>
          </p:nvSpPr>
          <p:spPr>
            <a:xfrm>
              <a:off x="3265879" y="4007415"/>
              <a:ext cx="31470" cy="61296"/>
            </a:xfrm>
            <a:custGeom>
              <a:avLst/>
              <a:gdLst/>
              <a:ahLst/>
              <a:cxnLst/>
              <a:rect l="l" t="t" r="r" b="b"/>
              <a:pathLst>
                <a:path w="670" h="1305" extrusionOk="0">
                  <a:moveTo>
                    <a:pt x="522" y="1"/>
                  </a:moveTo>
                  <a:cubicBezTo>
                    <a:pt x="483" y="1"/>
                    <a:pt x="445" y="15"/>
                    <a:pt x="417" y="48"/>
                  </a:cubicBezTo>
                  <a:cubicBezTo>
                    <a:pt x="176" y="369"/>
                    <a:pt x="80" y="852"/>
                    <a:pt x="15" y="1174"/>
                  </a:cubicBezTo>
                  <a:cubicBezTo>
                    <a:pt x="1" y="1246"/>
                    <a:pt x="64" y="1305"/>
                    <a:pt x="112" y="1305"/>
                  </a:cubicBezTo>
                  <a:cubicBezTo>
                    <a:pt x="117" y="1305"/>
                    <a:pt x="123" y="1304"/>
                    <a:pt x="128" y="1302"/>
                  </a:cubicBezTo>
                  <a:cubicBezTo>
                    <a:pt x="208" y="1286"/>
                    <a:pt x="273" y="1158"/>
                    <a:pt x="353" y="981"/>
                  </a:cubicBezTo>
                  <a:cubicBezTo>
                    <a:pt x="482" y="772"/>
                    <a:pt x="643" y="402"/>
                    <a:pt x="659" y="128"/>
                  </a:cubicBezTo>
                  <a:cubicBezTo>
                    <a:pt x="669" y="54"/>
                    <a:pt x="596" y="1"/>
                    <a:pt x="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1" name="Google Shape;1131;p34"/>
            <p:cNvSpPr/>
            <p:nvPr/>
          </p:nvSpPr>
          <p:spPr>
            <a:xfrm>
              <a:off x="3228773" y="3995391"/>
              <a:ext cx="21982" cy="63410"/>
            </a:xfrm>
            <a:custGeom>
              <a:avLst/>
              <a:gdLst/>
              <a:ahLst/>
              <a:cxnLst/>
              <a:rect l="l" t="t" r="r" b="b"/>
              <a:pathLst>
                <a:path w="468" h="1350" extrusionOk="0">
                  <a:moveTo>
                    <a:pt x="285" y="0"/>
                  </a:moveTo>
                  <a:cubicBezTo>
                    <a:pt x="238" y="0"/>
                    <a:pt x="189" y="21"/>
                    <a:pt x="162" y="62"/>
                  </a:cubicBezTo>
                  <a:cubicBezTo>
                    <a:pt x="65" y="304"/>
                    <a:pt x="17" y="690"/>
                    <a:pt x="17" y="947"/>
                  </a:cubicBezTo>
                  <a:cubicBezTo>
                    <a:pt x="17" y="1140"/>
                    <a:pt x="1" y="1349"/>
                    <a:pt x="146" y="1349"/>
                  </a:cubicBezTo>
                  <a:cubicBezTo>
                    <a:pt x="178" y="1349"/>
                    <a:pt x="226" y="1317"/>
                    <a:pt x="242" y="1269"/>
                  </a:cubicBezTo>
                  <a:cubicBezTo>
                    <a:pt x="307" y="1092"/>
                    <a:pt x="355" y="867"/>
                    <a:pt x="387" y="690"/>
                  </a:cubicBezTo>
                  <a:cubicBezTo>
                    <a:pt x="435" y="529"/>
                    <a:pt x="467" y="304"/>
                    <a:pt x="419" y="111"/>
                  </a:cubicBezTo>
                  <a:cubicBezTo>
                    <a:pt x="410" y="37"/>
                    <a:pt x="348" y="0"/>
                    <a:pt x="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2" name="Google Shape;1132;p34"/>
            <p:cNvSpPr/>
            <p:nvPr/>
          </p:nvSpPr>
          <p:spPr>
            <a:xfrm>
              <a:off x="3184950" y="3994780"/>
              <a:ext cx="20479" cy="65523"/>
            </a:xfrm>
            <a:custGeom>
              <a:avLst/>
              <a:gdLst/>
              <a:ahLst/>
              <a:cxnLst/>
              <a:rect l="l" t="t" r="r" b="b"/>
              <a:pathLst>
                <a:path w="436" h="1395" extrusionOk="0">
                  <a:moveTo>
                    <a:pt x="189" y="0"/>
                  </a:moveTo>
                  <a:cubicBezTo>
                    <a:pt x="125" y="0"/>
                    <a:pt x="58" y="37"/>
                    <a:pt x="49" y="108"/>
                  </a:cubicBezTo>
                  <a:cubicBezTo>
                    <a:pt x="1" y="365"/>
                    <a:pt x="65" y="751"/>
                    <a:pt x="130" y="1008"/>
                  </a:cubicBezTo>
                  <a:cubicBezTo>
                    <a:pt x="162" y="1201"/>
                    <a:pt x="210" y="1394"/>
                    <a:pt x="307" y="1394"/>
                  </a:cubicBezTo>
                  <a:cubicBezTo>
                    <a:pt x="371" y="1394"/>
                    <a:pt x="403" y="1346"/>
                    <a:pt x="403" y="1282"/>
                  </a:cubicBezTo>
                  <a:cubicBezTo>
                    <a:pt x="435" y="1105"/>
                    <a:pt x="435" y="864"/>
                    <a:pt x="403" y="687"/>
                  </a:cubicBezTo>
                  <a:cubicBezTo>
                    <a:pt x="403" y="510"/>
                    <a:pt x="371" y="268"/>
                    <a:pt x="307" y="75"/>
                  </a:cubicBezTo>
                  <a:cubicBezTo>
                    <a:pt x="292" y="25"/>
                    <a:pt x="242"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3" name="Google Shape;1133;p34"/>
            <p:cNvSpPr/>
            <p:nvPr/>
          </p:nvSpPr>
          <p:spPr>
            <a:xfrm>
              <a:off x="3139154" y="4005771"/>
              <a:ext cx="30014" cy="62423"/>
            </a:xfrm>
            <a:custGeom>
              <a:avLst/>
              <a:gdLst/>
              <a:ahLst/>
              <a:cxnLst/>
              <a:rect l="l" t="t" r="r" b="b"/>
              <a:pathLst>
                <a:path w="639" h="1329" extrusionOk="0">
                  <a:moveTo>
                    <a:pt x="143" y="0"/>
                  </a:moveTo>
                  <a:cubicBezTo>
                    <a:pt x="70" y="0"/>
                    <a:pt x="0" y="54"/>
                    <a:pt x="11" y="147"/>
                  </a:cubicBezTo>
                  <a:cubicBezTo>
                    <a:pt x="43" y="485"/>
                    <a:pt x="252" y="1000"/>
                    <a:pt x="445" y="1273"/>
                  </a:cubicBezTo>
                  <a:cubicBezTo>
                    <a:pt x="464" y="1310"/>
                    <a:pt x="496" y="1328"/>
                    <a:pt x="530" y="1328"/>
                  </a:cubicBezTo>
                  <a:cubicBezTo>
                    <a:pt x="583" y="1328"/>
                    <a:pt x="638" y="1282"/>
                    <a:pt x="638" y="1193"/>
                  </a:cubicBezTo>
                  <a:cubicBezTo>
                    <a:pt x="606" y="855"/>
                    <a:pt x="445" y="324"/>
                    <a:pt x="252" y="51"/>
                  </a:cubicBezTo>
                  <a:cubicBezTo>
                    <a:pt x="224" y="16"/>
                    <a:pt x="18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4" name="Google Shape;1134;p34"/>
            <p:cNvSpPr/>
            <p:nvPr/>
          </p:nvSpPr>
          <p:spPr>
            <a:xfrm>
              <a:off x="3093170" y="4028646"/>
              <a:ext cx="44997" cy="55566"/>
            </a:xfrm>
            <a:custGeom>
              <a:avLst/>
              <a:gdLst/>
              <a:ahLst/>
              <a:cxnLst/>
              <a:rect l="l" t="t" r="r" b="b"/>
              <a:pathLst>
                <a:path w="958" h="1183" extrusionOk="0">
                  <a:moveTo>
                    <a:pt x="167" y="0"/>
                  </a:moveTo>
                  <a:cubicBezTo>
                    <a:pt x="83" y="0"/>
                    <a:pt x="1" y="75"/>
                    <a:pt x="25" y="159"/>
                  </a:cubicBezTo>
                  <a:cubicBezTo>
                    <a:pt x="136" y="410"/>
                    <a:pt x="599" y="1182"/>
                    <a:pt x="814" y="1182"/>
                  </a:cubicBezTo>
                  <a:cubicBezTo>
                    <a:pt x="847" y="1182"/>
                    <a:pt x="874" y="1164"/>
                    <a:pt x="893" y="1124"/>
                  </a:cubicBezTo>
                  <a:cubicBezTo>
                    <a:pt x="958" y="1011"/>
                    <a:pt x="539" y="271"/>
                    <a:pt x="250" y="30"/>
                  </a:cubicBezTo>
                  <a:cubicBezTo>
                    <a:pt x="225" y="9"/>
                    <a:pt x="196" y="0"/>
                    <a:pt x="167" y="0"/>
                  </a:cubicBezTo>
                  <a:close/>
                </a:path>
              </a:pathLst>
            </a:custGeom>
            <a:solidFill>
              <a:srgbClr val="6B7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5" name="Google Shape;1135;p34"/>
            <p:cNvSpPr/>
            <p:nvPr/>
          </p:nvSpPr>
          <p:spPr>
            <a:xfrm>
              <a:off x="3055548" y="4059505"/>
              <a:ext cx="53922" cy="48379"/>
            </a:xfrm>
            <a:custGeom>
              <a:avLst/>
              <a:gdLst/>
              <a:ahLst/>
              <a:cxnLst/>
              <a:rect l="l" t="t" r="r" b="b"/>
              <a:pathLst>
                <a:path w="1148" h="1030" extrusionOk="0">
                  <a:moveTo>
                    <a:pt x="166" y="1"/>
                  </a:moveTo>
                  <a:cubicBezTo>
                    <a:pt x="68" y="1"/>
                    <a:pt x="0" y="114"/>
                    <a:pt x="53" y="193"/>
                  </a:cubicBezTo>
                  <a:cubicBezTo>
                    <a:pt x="150" y="354"/>
                    <a:pt x="906" y="1030"/>
                    <a:pt x="1019" y="1030"/>
                  </a:cubicBezTo>
                  <a:cubicBezTo>
                    <a:pt x="1083" y="1030"/>
                    <a:pt x="1147" y="933"/>
                    <a:pt x="1083" y="853"/>
                  </a:cubicBezTo>
                  <a:cubicBezTo>
                    <a:pt x="906" y="580"/>
                    <a:pt x="520" y="177"/>
                    <a:pt x="230" y="16"/>
                  </a:cubicBezTo>
                  <a:cubicBezTo>
                    <a:pt x="208" y="5"/>
                    <a:pt x="18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6" name="Google Shape;1136;p34"/>
            <p:cNvSpPr/>
            <p:nvPr/>
          </p:nvSpPr>
          <p:spPr>
            <a:xfrm>
              <a:off x="3026285" y="4100040"/>
              <a:ext cx="61296" cy="37764"/>
            </a:xfrm>
            <a:custGeom>
              <a:avLst/>
              <a:gdLst/>
              <a:ahLst/>
              <a:cxnLst/>
              <a:rect l="l" t="t" r="r" b="b"/>
              <a:pathLst>
                <a:path w="1305" h="804" extrusionOk="0">
                  <a:moveTo>
                    <a:pt x="154" y="0"/>
                  </a:moveTo>
                  <a:cubicBezTo>
                    <a:pt x="109" y="0"/>
                    <a:pt x="73" y="12"/>
                    <a:pt x="49" y="38"/>
                  </a:cubicBezTo>
                  <a:cubicBezTo>
                    <a:pt x="1" y="87"/>
                    <a:pt x="1" y="167"/>
                    <a:pt x="49" y="215"/>
                  </a:cubicBezTo>
                  <a:cubicBezTo>
                    <a:pt x="306" y="440"/>
                    <a:pt x="805" y="698"/>
                    <a:pt x="1111" y="794"/>
                  </a:cubicBezTo>
                  <a:cubicBezTo>
                    <a:pt x="1128" y="801"/>
                    <a:pt x="1145" y="804"/>
                    <a:pt x="1161" y="804"/>
                  </a:cubicBezTo>
                  <a:cubicBezTo>
                    <a:pt x="1258" y="804"/>
                    <a:pt x="1304" y="687"/>
                    <a:pt x="1207" y="617"/>
                  </a:cubicBezTo>
                  <a:cubicBezTo>
                    <a:pt x="1054" y="465"/>
                    <a:pt x="434"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7" name="Google Shape;1137;p34"/>
            <p:cNvSpPr/>
            <p:nvPr/>
          </p:nvSpPr>
          <p:spPr>
            <a:xfrm>
              <a:off x="3001344" y="4144145"/>
              <a:ext cx="72616" cy="26491"/>
            </a:xfrm>
            <a:custGeom>
              <a:avLst/>
              <a:gdLst/>
              <a:ahLst/>
              <a:cxnLst/>
              <a:rect l="l" t="t" r="r" b="b"/>
              <a:pathLst>
                <a:path w="1546" h="564" extrusionOk="0">
                  <a:moveTo>
                    <a:pt x="274" y="0"/>
                  </a:moveTo>
                  <a:cubicBezTo>
                    <a:pt x="242" y="0"/>
                    <a:pt x="194" y="16"/>
                    <a:pt x="162" y="64"/>
                  </a:cubicBezTo>
                  <a:cubicBezTo>
                    <a:pt x="1" y="338"/>
                    <a:pt x="1046" y="547"/>
                    <a:pt x="1368" y="563"/>
                  </a:cubicBezTo>
                  <a:cubicBezTo>
                    <a:pt x="1481" y="563"/>
                    <a:pt x="1545" y="418"/>
                    <a:pt x="1416" y="354"/>
                  </a:cubicBezTo>
                  <a:cubicBezTo>
                    <a:pt x="1143" y="193"/>
                    <a:pt x="612"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8" name="Google Shape;1138;p34"/>
            <p:cNvSpPr/>
            <p:nvPr/>
          </p:nvSpPr>
          <p:spPr>
            <a:xfrm>
              <a:off x="3271093" y="3801640"/>
              <a:ext cx="93001" cy="88820"/>
            </a:xfrm>
            <a:custGeom>
              <a:avLst/>
              <a:gdLst/>
              <a:ahLst/>
              <a:cxnLst/>
              <a:rect l="l" t="t" r="r" b="b"/>
              <a:pathLst>
                <a:path w="1980" h="1891" extrusionOk="0">
                  <a:moveTo>
                    <a:pt x="954" y="1"/>
                  </a:moveTo>
                  <a:cubicBezTo>
                    <a:pt x="541" y="1"/>
                    <a:pt x="156" y="282"/>
                    <a:pt x="49" y="697"/>
                  </a:cubicBezTo>
                  <a:cubicBezTo>
                    <a:pt x="1" y="874"/>
                    <a:pt x="1" y="1050"/>
                    <a:pt x="49" y="1211"/>
                  </a:cubicBezTo>
                  <a:cubicBezTo>
                    <a:pt x="162" y="1517"/>
                    <a:pt x="403" y="1758"/>
                    <a:pt x="725" y="1855"/>
                  </a:cubicBezTo>
                  <a:cubicBezTo>
                    <a:pt x="809" y="1879"/>
                    <a:pt x="894" y="1891"/>
                    <a:pt x="978" y="1891"/>
                  </a:cubicBezTo>
                  <a:cubicBezTo>
                    <a:pt x="1392" y="1891"/>
                    <a:pt x="1779" y="1610"/>
                    <a:pt x="1899" y="1195"/>
                  </a:cubicBezTo>
                  <a:cubicBezTo>
                    <a:pt x="1979" y="874"/>
                    <a:pt x="1899" y="536"/>
                    <a:pt x="1674" y="310"/>
                  </a:cubicBezTo>
                  <a:cubicBezTo>
                    <a:pt x="1545" y="166"/>
                    <a:pt x="1384" y="85"/>
                    <a:pt x="1207" y="37"/>
                  </a:cubicBezTo>
                  <a:cubicBezTo>
                    <a:pt x="1123" y="13"/>
                    <a:pt x="10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9" name="Google Shape;1139;p34"/>
            <p:cNvSpPr/>
            <p:nvPr/>
          </p:nvSpPr>
          <p:spPr>
            <a:xfrm>
              <a:off x="3014214" y="4011877"/>
              <a:ext cx="404271" cy="401312"/>
            </a:xfrm>
            <a:custGeom>
              <a:avLst/>
              <a:gdLst/>
              <a:ahLst/>
              <a:cxnLst/>
              <a:rect l="l" t="t" r="r" b="b"/>
              <a:pathLst>
                <a:path w="8607" h="8544" extrusionOk="0">
                  <a:moveTo>
                    <a:pt x="5458" y="0"/>
                  </a:moveTo>
                  <a:cubicBezTo>
                    <a:pt x="5426" y="0"/>
                    <a:pt x="5393" y="19"/>
                    <a:pt x="5373" y="65"/>
                  </a:cubicBezTo>
                  <a:lnTo>
                    <a:pt x="3636" y="3090"/>
                  </a:lnTo>
                  <a:lnTo>
                    <a:pt x="145" y="3041"/>
                  </a:lnTo>
                  <a:cubicBezTo>
                    <a:pt x="49" y="3041"/>
                    <a:pt x="0" y="3154"/>
                    <a:pt x="97" y="3218"/>
                  </a:cubicBezTo>
                  <a:lnTo>
                    <a:pt x="3137" y="4940"/>
                  </a:lnTo>
                  <a:lnTo>
                    <a:pt x="3073" y="8446"/>
                  </a:lnTo>
                  <a:cubicBezTo>
                    <a:pt x="3073" y="8504"/>
                    <a:pt x="3118" y="8544"/>
                    <a:pt x="3168" y="8544"/>
                  </a:cubicBezTo>
                  <a:cubicBezTo>
                    <a:pt x="3203" y="8544"/>
                    <a:pt x="3240" y="8525"/>
                    <a:pt x="3266" y="8479"/>
                  </a:cubicBezTo>
                  <a:lnTo>
                    <a:pt x="4987" y="5454"/>
                  </a:lnTo>
                  <a:lnTo>
                    <a:pt x="8494" y="5503"/>
                  </a:lnTo>
                  <a:cubicBezTo>
                    <a:pt x="8591" y="5503"/>
                    <a:pt x="8607" y="5374"/>
                    <a:pt x="8526" y="5326"/>
                  </a:cubicBezTo>
                  <a:lnTo>
                    <a:pt x="5486" y="3604"/>
                  </a:lnTo>
                  <a:lnTo>
                    <a:pt x="5550" y="97"/>
                  </a:lnTo>
                  <a:cubicBezTo>
                    <a:pt x="5550" y="40"/>
                    <a:pt x="5505" y="0"/>
                    <a:pt x="5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0" name="Google Shape;1140;p34"/>
            <p:cNvSpPr/>
            <p:nvPr/>
          </p:nvSpPr>
          <p:spPr>
            <a:xfrm>
              <a:off x="3139624" y="4142783"/>
              <a:ext cx="153451" cy="137058"/>
            </a:xfrm>
            <a:custGeom>
              <a:avLst/>
              <a:gdLst/>
              <a:ahLst/>
              <a:cxnLst/>
              <a:rect l="l" t="t" r="r" b="b"/>
              <a:pathLst>
                <a:path w="3267" h="2918" extrusionOk="0">
                  <a:moveTo>
                    <a:pt x="1656" y="1"/>
                  </a:moveTo>
                  <a:cubicBezTo>
                    <a:pt x="1018" y="1"/>
                    <a:pt x="416" y="423"/>
                    <a:pt x="226" y="1075"/>
                  </a:cubicBezTo>
                  <a:cubicBezTo>
                    <a:pt x="1" y="1863"/>
                    <a:pt x="467" y="2667"/>
                    <a:pt x="1255" y="2860"/>
                  </a:cubicBezTo>
                  <a:cubicBezTo>
                    <a:pt x="1390" y="2899"/>
                    <a:pt x="1525" y="2917"/>
                    <a:pt x="1657" y="2917"/>
                  </a:cubicBezTo>
                  <a:cubicBezTo>
                    <a:pt x="2300" y="2917"/>
                    <a:pt x="2881" y="2485"/>
                    <a:pt x="3041" y="1831"/>
                  </a:cubicBezTo>
                  <a:cubicBezTo>
                    <a:pt x="3266" y="1059"/>
                    <a:pt x="2800" y="254"/>
                    <a:pt x="2012" y="45"/>
                  </a:cubicBezTo>
                  <a:cubicBezTo>
                    <a:pt x="1894" y="15"/>
                    <a:pt x="1774"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1" name="Google Shape;1141;p34"/>
            <p:cNvSpPr/>
            <p:nvPr/>
          </p:nvSpPr>
          <p:spPr>
            <a:xfrm>
              <a:off x="3183447" y="4181862"/>
              <a:ext cx="66556" cy="59699"/>
            </a:xfrm>
            <a:custGeom>
              <a:avLst/>
              <a:gdLst/>
              <a:ahLst/>
              <a:cxnLst/>
              <a:rect l="l" t="t" r="r" b="b"/>
              <a:pathLst>
                <a:path w="1417" h="1271" extrusionOk="0">
                  <a:moveTo>
                    <a:pt x="738" y="0"/>
                  </a:moveTo>
                  <a:cubicBezTo>
                    <a:pt x="450" y="0"/>
                    <a:pt x="180" y="193"/>
                    <a:pt x="97" y="468"/>
                  </a:cubicBezTo>
                  <a:cubicBezTo>
                    <a:pt x="1" y="806"/>
                    <a:pt x="194" y="1144"/>
                    <a:pt x="548" y="1240"/>
                  </a:cubicBezTo>
                  <a:cubicBezTo>
                    <a:pt x="610" y="1261"/>
                    <a:pt x="673" y="1271"/>
                    <a:pt x="734" y="1271"/>
                  </a:cubicBezTo>
                  <a:cubicBezTo>
                    <a:pt x="1002" y="1271"/>
                    <a:pt x="1241" y="1081"/>
                    <a:pt x="1320" y="806"/>
                  </a:cubicBezTo>
                  <a:cubicBezTo>
                    <a:pt x="1416" y="468"/>
                    <a:pt x="1223" y="114"/>
                    <a:pt x="886" y="18"/>
                  </a:cubicBezTo>
                  <a:cubicBezTo>
                    <a:pt x="836" y="6"/>
                    <a:pt x="787" y="0"/>
                    <a:pt x="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2" name="Google Shape;1142;p34"/>
            <p:cNvSpPr/>
            <p:nvPr/>
          </p:nvSpPr>
          <p:spPr>
            <a:xfrm>
              <a:off x="2866869" y="3684356"/>
              <a:ext cx="705020" cy="870871"/>
            </a:xfrm>
            <a:custGeom>
              <a:avLst/>
              <a:gdLst/>
              <a:ahLst/>
              <a:cxnLst/>
              <a:rect l="l" t="t" r="r" b="b"/>
              <a:pathLst>
                <a:path w="15010" h="18541" extrusionOk="0">
                  <a:moveTo>
                    <a:pt x="9974" y="314"/>
                  </a:moveTo>
                  <a:cubicBezTo>
                    <a:pt x="10119" y="314"/>
                    <a:pt x="10248" y="330"/>
                    <a:pt x="10392" y="378"/>
                  </a:cubicBezTo>
                  <a:cubicBezTo>
                    <a:pt x="11245" y="620"/>
                    <a:pt x="11744" y="1488"/>
                    <a:pt x="11519" y="2341"/>
                  </a:cubicBezTo>
                  <a:cubicBezTo>
                    <a:pt x="11406" y="2775"/>
                    <a:pt x="11149" y="3113"/>
                    <a:pt x="10779" y="3306"/>
                  </a:cubicBezTo>
                  <a:cubicBezTo>
                    <a:pt x="10746" y="3338"/>
                    <a:pt x="10698" y="3354"/>
                    <a:pt x="10682" y="3371"/>
                  </a:cubicBezTo>
                  <a:cubicBezTo>
                    <a:pt x="10666" y="3129"/>
                    <a:pt x="10553" y="2888"/>
                    <a:pt x="10392" y="2711"/>
                  </a:cubicBezTo>
                  <a:cubicBezTo>
                    <a:pt x="10264" y="2550"/>
                    <a:pt x="10071" y="2454"/>
                    <a:pt x="9878" y="2389"/>
                  </a:cubicBezTo>
                  <a:cubicBezTo>
                    <a:pt x="9779" y="2362"/>
                    <a:pt x="9680" y="2349"/>
                    <a:pt x="9582" y="2349"/>
                  </a:cubicBezTo>
                  <a:cubicBezTo>
                    <a:pt x="9217" y="2349"/>
                    <a:pt x="8874" y="2528"/>
                    <a:pt x="8671" y="2807"/>
                  </a:cubicBezTo>
                  <a:lnTo>
                    <a:pt x="8607" y="2695"/>
                  </a:lnTo>
                  <a:cubicBezTo>
                    <a:pt x="8462" y="2454"/>
                    <a:pt x="8382" y="2164"/>
                    <a:pt x="8382" y="1907"/>
                  </a:cubicBezTo>
                  <a:cubicBezTo>
                    <a:pt x="8382" y="1762"/>
                    <a:pt x="8414" y="1617"/>
                    <a:pt x="8446" y="1488"/>
                  </a:cubicBezTo>
                  <a:cubicBezTo>
                    <a:pt x="8575" y="1054"/>
                    <a:pt x="8832" y="716"/>
                    <a:pt x="9186" y="523"/>
                  </a:cubicBezTo>
                  <a:cubicBezTo>
                    <a:pt x="9427" y="378"/>
                    <a:pt x="9717" y="314"/>
                    <a:pt x="9974" y="314"/>
                  </a:cubicBezTo>
                  <a:close/>
                  <a:moveTo>
                    <a:pt x="9588" y="2631"/>
                  </a:moveTo>
                  <a:cubicBezTo>
                    <a:pt x="9669" y="2631"/>
                    <a:pt x="9733" y="2631"/>
                    <a:pt x="9813" y="2647"/>
                  </a:cubicBezTo>
                  <a:cubicBezTo>
                    <a:pt x="9958" y="2695"/>
                    <a:pt x="10103" y="2775"/>
                    <a:pt x="10199" y="2888"/>
                  </a:cubicBezTo>
                  <a:cubicBezTo>
                    <a:pt x="10344" y="3049"/>
                    <a:pt x="10392" y="3258"/>
                    <a:pt x="10392" y="3451"/>
                  </a:cubicBezTo>
                  <a:cubicBezTo>
                    <a:pt x="10392" y="3515"/>
                    <a:pt x="10392" y="3580"/>
                    <a:pt x="10376" y="3628"/>
                  </a:cubicBezTo>
                  <a:cubicBezTo>
                    <a:pt x="10360" y="3692"/>
                    <a:pt x="10344" y="3741"/>
                    <a:pt x="10312" y="3789"/>
                  </a:cubicBezTo>
                  <a:cubicBezTo>
                    <a:pt x="10183" y="4048"/>
                    <a:pt x="9918" y="4223"/>
                    <a:pt x="9618" y="4223"/>
                  </a:cubicBezTo>
                  <a:cubicBezTo>
                    <a:pt x="9545" y="4223"/>
                    <a:pt x="9470" y="4213"/>
                    <a:pt x="9395" y="4191"/>
                  </a:cubicBezTo>
                  <a:cubicBezTo>
                    <a:pt x="9106" y="4143"/>
                    <a:pt x="8912" y="3934"/>
                    <a:pt x="8832" y="3660"/>
                  </a:cubicBezTo>
                  <a:cubicBezTo>
                    <a:pt x="8816" y="3547"/>
                    <a:pt x="8784" y="3467"/>
                    <a:pt x="8784" y="3371"/>
                  </a:cubicBezTo>
                  <a:cubicBezTo>
                    <a:pt x="8784" y="3306"/>
                    <a:pt x="8816" y="3274"/>
                    <a:pt x="8816" y="3210"/>
                  </a:cubicBezTo>
                  <a:cubicBezTo>
                    <a:pt x="8832" y="3145"/>
                    <a:pt x="8848" y="3097"/>
                    <a:pt x="8896" y="3033"/>
                  </a:cubicBezTo>
                  <a:cubicBezTo>
                    <a:pt x="9025" y="2775"/>
                    <a:pt x="9299" y="2631"/>
                    <a:pt x="9588" y="2631"/>
                  </a:cubicBezTo>
                  <a:close/>
                  <a:moveTo>
                    <a:pt x="7465" y="4255"/>
                  </a:moveTo>
                  <a:cubicBezTo>
                    <a:pt x="8060" y="4255"/>
                    <a:pt x="8687" y="4336"/>
                    <a:pt x="9299" y="4497"/>
                  </a:cubicBezTo>
                  <a:cubicBezTo>
                    <a:pt x="11004" y="4963"/>
                    <a:pt x="12452" y="6041"/>
                    <a:pt x="13369" y="7553"/>
                  </a:cubicBezTo>
                  <a:cubicBezTo>
                    <a:pt x="14060" y="8663"/>
                    <a:pt x="14414" y="9950"/>
                    <a:pt x="14414" y="11237"/>
                  </a:cubicBezTo>
                  <a:cubicBezTo>
                    <a:pt x="14414" y="11864"/>
                    <a:pt x="14334" y="12460"/>
                    <a:pt x="14173" y="13071"/>
                  </a:cubicBezTo>
                  <a:cubicBezTo>
                    <a:pt x="13690" y="14856"/>
                    <a:pt x="12532" y="16369"/>
                    <a:pt x="10907" y="17286"/>
                  </a:cubicBezTo>
                  <a:cubicBezTo>
                    <a:pt x="9854" y="17896"/>
                    <a:pt x="8677" y="18211"/>
                    <a:pt x="7489" y="18211"/>
                  </a:cubicBezTo>
                  <a:cubicBezTo>
                    <a:pt x="6862" y="18211"/>
                    <a:pt x="6232" y="18123"/>
                    <a:pt x="5615" y="17945"/>
                  </a:cubicBezTo>
                  <a:cubicBezTo>
                    <a:pt x="3443" y="17350"/>
                    <a:pt x="1673" y="15741"/>
                    <a:pt x="901" y="13602"/>
                  </a:cubicBezTo>
                  <a:cubicBezTo>
                    <a:pt x="403" y="12234"/>
                    <a:pt x="338" y="10787"/>
                    <a:pt x="740" y="9387"/>
                  </a:cubicBezTo>
                  <a:cubicBezTo>
                    <a:pt x="1593" y="6282"/>
                    <a:pt x="4408" y="4255"/>
                    <a:pt x="7465" y="4255"/>
                  </a:cubicBezTo>
                  <a:close/>
                  <a:moveTo>
                    <a:pt x="9977" y="1"/>
                  </a:moveTo>
                  <a:cubicBezTo>
                    <a:pt x="9650" y="1"/>
                    <a:pt x="9323" y="90"/>
                    <a:pt x="9025" y="250"/>
                  </a:cubicBezTo>
                  <a:cubicBezTo>
                    <a:pt x="8591" y="523"/>
                    <a:pt x="8269" y="925"/>
                    <a:pt x="8124" y="1424"/>
                  </a:cubicBezTo>
                  <a:cubicBezTo>
                    <a:pt x="7979" y="1907"/>
                    <a:pt x="8044" y="2421"/>
                    <a:pt x="8301" y="2872"/>
                  </a:cubicBezTo>
                  <a:cubicBezTo>
                    <a:pt x="8366" y="2968"/>
                    <a:pt x="8430" y="3049"/>
                    <a:pt x="8494" y="3129"/>
                  </a:cubicBezTo>
                  <a:lnTo>
                    <a:pt x="8494" y="3177"/>
                  </a:lnTo>
                  <a:cubicBezTo>
                    <a:pt x="8430" y="3371"/>
                    <a:pt x="8430" y="3580"/>
                    <a:pt x="8494" y="3773"/>
                  </a:cubicBezTo>
                  <a:cubicBezTo>
                    <a:pt x="8526" y="3869"/>
                    <a:pt x="8559" y="3982"/>
                    <a:pt x="8623" y="4078"/>
                  </a:cubicBezTo>
                  <a:cubicBezTo>
                    <a:pt x="8215" y="4008"/>
                    <a:pt x="7807" y="3974"/>
                    <a:pt x="7404" y="3974"/>
                  </a:cubicBezTo>
                  <a:cubicBezTo>
                    <a:pt x="4211" y="3974"/>
                    <a:pt x="1274" y="6109"/>
                    <a:pt x="403" y="9323"/>
                  </a:cubicBezTo>
                  <a:cubicBezTo>
                    <a:pt x="0" y="10787"/>
                    <a:pt x="65" y="12315"/>
                    <a:pt x="580" y="13730"/>
                  </a:cubicBezTo>
                  <a:cubicBezTo>
                    <a:pt x="1384" y="15934"/>
                    <a:pt x="3234" y="17656"/>
                    <a:pt x="5502" y="18267"/>
                  </a:cubicBezTo>
                  <a:cubicBezTo>
                    <a:pt x="6146" y="18460"/>
                    <a:pt x="6789" y="18540"/>
                    <a:pt x="7449" y="18540"/>
                  </a:cubicBezTo>
                  <a:cubicBezTo>
                    <a:pt x="8687" y="18540"/>
                    <a:pt x="9926" y="18219"/>
                    <a:pt x="11036" y="17575"/>
                  </a:cubicBezTo>
                  <a:cubicBezTo>
                    <a:pt x="11889" y="17093"/>
                    <a:pt x="12612" y="16465"/>
                    <a:pt x="13192" y="15725"/>
                  </a:cubicBezTo>
                  <a:cubicBezTo>
                    <a:pt x="13771" y="14969"/>
                    <a:pt x="14189" y="14116"/>
                    <a:pt x="14462" y="13183"/>
                  </a:cubicBezTo>
                  <a:cubicBezTo>
                    <a:pt x="15009" y="11189"/>
                    <a:pt x="14704" y="9097"/>
                    <a:pt x="13642" y="7392"/>
                  </a:cubicBezTo>
                  <a:cubicBezTo>
                    <a:pt x="12789" y="6025"/>
                    <a:pt x="11551" y="4995"/>
                    <a:pt x="10055" y="4432"/>
                  </a:cubicBezTo>
                  <a:cubicBezTo>
                    <a:pt x="10071" y="4432"/>
                    <a:pt x="10103" y="4416"/>
                    <a:pt x="10119" y="4400"/>
                  </a:cubicBezTo>
                  <a:cubicBezTo>
                    <a:pt x="10376" y="4255"/>
                    <a:pt x="10553" y="4014"/>
                    <a:pt x="10634" y="3741"/>
                  </a:cubicBezTo>
                  <a:lnTo>
                    <a:pt x="10634" y="3708"/>
                  </a:lnTo>
                  <a:cubicBezTo>
                    <a:pt x="10746" y="3676"/>
                    <a:pt x="10843" y="3628"/>
                    <a:pt x="10923" y="3580"/>
                  </a:cubicBezTo>
                  <a:cubicBezTo>
                    <a:pt x="11358" y="3338"/>
                    <a:pt x="11679" y="2904"/>
                    <a:pt x="11824" y="2421"/>
                  </a:cubicBezTo>
                  <a:cubicBezTo>
                    <a:pt x="12114" y="1424"/>
                    <a:pt x="11502" y="362"/>
                    <a:pt x="10473" y="73"/>
                  </a:cubicBezTo>
                  <a:cubicBezTo>
                    <a:pt x="10310" y="24"/>
                    <a:pt x="10143" y="1"/>
                    <a:pt x="9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3" name="Google Shape;1143;p34"/>
            <p:cNvSpPr/>
            <p:nvPr/>
          </p:nvSpPr>
          <p:spPr>
            <a:xfrm>
              <a:off x="2903130" y="3909154"/>
              <a:ext cx="624184" cy="604504"/>
            </a:xfrm>
            <a:custGeom>
              <a:avLst/>
              <a:gdLst/>
              <a:ahLst/>
              <a:cxnLst/>
              <a:rect l="l" t="t" r="r" b="b"/>
              <a:pathLst>
                <a:path w="13289" h="12870" extrusionOk="0">
                  <a:moveTo>
                    <a:pt x="6709" y="306"/>
                  </a:moveTo>
                  <a:cubicBezTo>
                    <a:pt x="7256" y="306"/>
                    <a:pt x="7787" y="386"/>
                    <a:pt x="8334" y="531"/>
                  </a:cubicBezTo>
                  <a:cubicBezTo>
                    <a:pt x="10135" y="1030"/>
                    <a:pt x="11599" y="2284"/>
                    <a:pt x="12339" y="4022"/>
                  </a:cubicBezTo>
                  <a:lnTo>
                    <a:pt x="12339" y="4038"/>
                  </a:lnTo>
                  <a:cubicBezTo>
                    <a:pt x="12870" y="5325"/>
                    <a:pt x="12950" y="6708"/>
                    <a:pt x="12580" y="8060"/>
                  </a:cubicBezTo>
                  <a:cubicBezTo>
                    <a:pt x="11857" y="10714"/>
                    <a:pt x="9427" y="12564"/>
                    <a:pt x="6693" y="12564"/>
                  </a:cubicBezTo>
                  <a:cubicBezTo>
                    <a:pt x="6146" y="12564"/>
                    <a:pt x="5599" y="12483"/>
                    <a:pt x="5084" y="12339"/>
                  </a:cubicBezTo>
                  <a:cubicBezTo>
                    <a:pt x="3475" y="11888"/>
                    <a:pt x="2140" y="10859"/>
                    <a:pt x="1336" y="9395"/>
                  </a:cubicBezTo>
                  <a:cubicBezTo>
                    <a:pt x="564" y="7995"/>
                    <a:pt x="371" y="6370"/>
                    <a:pt x="805" y="4810"/>
                  </a:cubicBezTo>
                  <a:cubicBezTo>
                    <a:pt x="1529" y="2156"/>
                    <a:pt x="3958" y="306"/>
                    <a:pt x="6709" y="306"/>
                  </a:cubicBezTo>
                  <a:close/>
                  <a:moveTo>
                    <a:pt x="6677" y="0"/>
                  </a:moveTo>
                  <a:cubicBezTo>
                    <a:pt x="3829" y="0"/>
                    <a:pt x="1255" y="1882"/>
                    <a:pt x="451" y="4746"/>
                  </a:cubicBezTo>
                  <a:cubicBezTo>
                    <a:pt x="1" y="6435"/>
                    <a:pt x="258" y="8140"/>
                    <a:pt x="1046" y="9540"/>
                  </a:cubicBezTo>
                  <a:cubicBezTo>
                    <a:pt x="1851" y="11020"/>
                    <a:pt x="3234" y="12162"/>
                    <a:pt x="4987" y="12644"/>
                  </a:cubicBezTo>
                  <a:cubicBezTo>
                    <a:pt x="5550" y="12805"/>
                    <a:pt x="6130" y="12870"/>
                    <a:pt x="6693" y="12870"/>
                  </a:cubicBezTo>
                  <a:cubicBezTo>
                    <a:pt x="9524" y="12870"/>
                    <a:pt x="12114" y="10971"/>
                    <a:pt x="12886" y="8124"/>
                  </a:cubicBezTo>
                  <a:cubicBezTo>
                    <a:pt x="13288" y="6676"/>
                    <a:pt x="13143" y="5196"/>
                    <a:pt x="12597" y="3893"/>
                  </a:cubicBezTo>
                  <a:cubicBezTo>
                    <a:pt x="11857" y="2172"/>
                    <a:pt x="10344" y="756"/>
                    <a:pt x="8382" y="241"/>
                  </a:cubicBezTo>
                  <a:cubicBezTo>
                    <a:pt x="7819" y="81"/>
                    <a:pt x="7240" y="0"/>
                    <a:pt x="66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4" name="Google Shape;1144;p34"/>
            <p:cNvSpPr/>
            <p:nvPr/>
          </p:nvSpPr>
          <p:spPr>
            <a:xfrm>
              <a:off x="2937888" y="3949172"/>
              <a:ext cx="541799" cy="523669"/>
            </a:xfrm>
            <a:custGeom>
              <a:avLst/>
              <a:gdLst/>
              <a:ahLst/>
              <a:cxnLst/>
              <a:rect l="l" t="t" r="r" b="b"/>
              <a:pathLst>
                <a:path w="11535" h="11149" extrusionOk="0">
                  <a:moveTo>
                    <a:pt x="5937" y="322"/>
                  </a:moveTo>
                  <a:cubicBezTo>
                    <a:pt x="6387" y="322"/>
                    <a:pt x="6854" y="387"/>
                    <a:pt x="7320" y="516"/>
                  </a:cubicBezTo>
                  <a:cubicBezTo>
                    <a:pt x="9669" y="1159"/>
                    <a:pt x="11213" y="3282"/>
                    <a:pt x="11197" y="5615"/>
                  </a:cubicBezTo>
                  <a:cubicBezTo>
                    <a:pt x="11197" y="6082"/>
                    <a:pt x="11133" y="6516"/>
                    <a:pt x="11020" y="6982"/>
                  </a:cubicBezTo>
                  <a:cubicBezTo>
                    <a:pt x="10377" y="9315"/>
                    <a:pt x="8269" y="10859"/>
                    <a:pt x="5953" y="10859"/>
                  </a:cubicBezTo>
                  <a:cubicBezTo>
                    <a:pt x="5486" y="10859"/>
                    <a:pt x="5020" y="10811"/>
                    <a:pt x="4569" y="10682"/>
                  </a:cubicBezTo>
                  <a:cubicBezTo>
                    <a:pt x="3861" y="10489"/>
                    <a:pt x="3218" y="10168"/>
                    <a:pt x="2671" y="9717"/>
                  </a:cubicBezTo>
                  <a:cubicBezTo>
                    <a:pt x="1062" y="8446"/>
                    <a:pt x="306" y="6307"/>
                    <a:pt x="869" y="4215"/>
                  </a:cubicBezTo>
                  <a:cubicBezTo>
                    <a:pt x="1513" y="1883"/>
                    <a:pt x="3620" y="322"/>
                    <a:pt x="5937" y="322"/>
                  </a:cubicBezTo>
                  <a:close/>
                  <a:moveTo>
                    <a:pt x="5953" y="1"/>
                  </a:moveTo>
                  <a:cubicBezTo>
                    <a:pt x="3459" y="1"/>
                    <a:pt x="1239" y="1690"/>
                    <a:pt x="580" y="4103"/>
                  </a:cubicBezTo>
                  <a:cubicBezTo>
                    <a:pt x="1" y="6258"/>
                    <a:pt x="741" y="8559"/>
                    <a:pt x="2494" y="9942"/>
                  </a:cubicBezTo>
                  <a:cubicBezTo>
                    <a:pt x="3073" y="10409"/>
                    <a:pt x="3765" y="10747"/>
                    <a:pt x="4489" y="10940"/>
                  </a:cubicBezTo>
                  <a:cubicBezTo>
                    <a:pt x="4971" y="11085"/>
                    <a:pt x="5470" y="11149"/>
                    <a:pt x="5953" y="11149"/>
                  </a:cubicBezTo>
                  <a:cubicBezTo>
                    <a:pt x="8462" y="11149"/>
                    <a:pt x="10650" y="9460"/>
                    <a:pt x="11326" y="7047"/>
                  </a:cubicBezTo>
                  <a:cubicBezTo>
                    <a:pt x="11438" y="6564"/>
                    <a:pt x="11519" y="6082"/>
                    <a:pt x="11519" y="5615"/>
                  </a:cubicBezTo>
                  <a:cubicBezTo>
                    <a:pt x="11535" y="3105"/>
                    <a:pt x="9846" y="869"/>
                    <a:pt x="7417" y="210"/>
                  </a:cubicBezTo>
                  <a:cubicBezTo>
                    <a:pt x="6934" y="81"/>
                    <a:pt x="6435" y="1"/>
                    <a:pt x="5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5" name="Google Shape;1145;p34"/>
            <p:cNvSpPr/>
            <p:nvPr/>
          </p:nvSpPr>
          <p:spPr>
            <a:xfrm>
              <a:off x="3175885" y="4175098"/>
              <a:ext cx="79379" cy="72569"/>
            </a:xfrm>
            <a:custGeom>
              <a:avLst/>
              <a:gdLst/>
              <a:ahLst/>
              <a:cxnLst/>
              <a:rect l="l" t="t" r="r" b="b"/>
              <a:pathLst>
                <a:path w="1690" h="1545" extrusionOk="0">
                  <a:moveTo>
                    <a:pt x="865" y="306"/>
                  </a:moveTo>
                  <a:cubicBezTo>
                    <a:pt x="905" y="306"/>
                    <a:pt x="945" y="312"/>
                    <a:pt x="982" y="322"/>
                  </a:cubicBezTo>
                  <a:cubicBezTo>
                    <a:pt x="1111" y="371"/>
                    <a:pt x="1207" y="451"/>
                    <a:pt x="1272" y="548"/>
                  </a:cubicBezTo>
                  <a:cubicBezTo>
                    <a:pt x="1320" y="644"/>
                    <a:pt x="1352" y="789"/>
                    <a:pt x="1304" y="902"/>
                  </a:cubicBezTo>
                  <a:cubicBezTo>
                    <a:pt x="1304" y="1030"/>
                    <a:pt x="1223" y="1127"/>
                    <a:pt x="1111" y="1191"/>
                  </a:cubicBezTo>
                  <a:cubicBezTo>
                    <a:pt x="1043" y="1230"/>
                    <a:pt x="969" y="1251"/>
                    <a:pt x="892" y="1251"/>
                  </a:cubicBezTo>
                  <a:cubicBezTo>
                    <a:pt x="842" y="1251"/>
                    <a:pt x="792" y="1242"/>
                    <a:pt x="741" y="1223"/>
                  </a:cubicBezTo>
                  <a:cubicBezTo>
                    <a:pt x="483" y="1175"/>
                    <a:pt x="339" y="902"/>
                    <a:pt x="403" y="644"/>
                  </a:cubicBezTo>
                  <a:cubicBezTo>
                    <a:pt x="435" y="532"/>
                    <a:pt x="516" y="419"/>
                    <a:pt x="628" y="371"/>
                  </a:cubicBezTo>
                  <a:cubicBezTo>
                    <a:pt x="703" y="328"/>
                    <a:pt x="786" y="306"/>
                    <a:pt x="865" y="306"/>
                  </a:cubicBezTo>
                  <a:close/>
                  <a:moveTo>
                    <a:pt x="837" y="1"/>
                  </a:moveTo>
                  <a:cubicBezTo>
                    <a:pt x="725" y="1"/>
                    <a:pt x="580" y="33"/>
                    <a:pt x="483" y="97"/>
                  </a:cubicBezTo>
                  <a:cubicBezTo>
                    <a:pt x="307" y="194"/>
                    <a:pt x="162" y="371"/>
                    <a:pt x="113" y="564"/>
                  </a:cubicBezTo>
                  <a:cubicBezTo>
                    <a:pt x="1" y="982"/>
                    <a:pt x="258" y="1432"/>
                    <a:pt x="677" y="1529"/>
                  </a:cubicBezTo>
                  <a:cubicBezTo>
                    <a:pt x="741" y="1545"/>
                    <a:pt x="821" y="1545"/>
                    <a:pt x="886" y="1545"/>
                  </a:cubicBezTo>
                  <a:lnTo>
                    <a:pt x="902" y="1545"/>
                  </a:lnTo>
                  <a:cubicBezTo>
                    <a:pt x="1030" y="1545"/>
                    <a:pt x="1159" y="1513"/>
                    <a:pt x="1272" y="1448"/>
                  </a:cubicBezTo>
                  <a:cubicBezTo>
                    <a:pt x="1449" y="1352"/>
                    <a:pt x="1593" y="1175"/>
                    <a:pt x="1626" y="966"/>
                  </a:cubicBezTo>
                  <a:cubicBezTo>
                    <a:pt x="1690" y="773"/>
                    <a:pt x="1642" y="548"/>
                    <a:pt x="1545" y="371"/>
                  </a:cubicBezTo>
                  <a:cubicBezTo>
                    <a:pt x="1449" y="210"/>
                    <a:pt x="1288" y="81"/>
                    <a:pt x="1079" y="17"/>
                  </a:cubicBezTo>
                  <a:cubicBezTo>
                    <a:pt x="998" y="1"/>
                    <a:pt x="918" y="1"/>
                    <a:pt x="8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6" name="Google Shape;1146;p34"/>
            <p:cNvSpPr/>
            <p:nvPr/>
          </p:nvSpPr>
          <p:spPr>
            <a:xfrm>
              <a:off x="3007403" y="4005114"/>
              <a:ext cx="417892" cy="414839"/>
            </a:xfrm>
            <a:custGeom>
              <a:avLst/>
              <a:gdLst/>
              <a:ahLst/>
              <a:cxnLst/>
              <a:rect l="l" t="t" r="r" b="b"/>
              <a:pathLst>
                <a:path w="8897" h="8832" extrusionOk="0">
                  <a:moveTo>
                    <a:pt x="5534" y="467"/>
                  </a:moveTo>
                  <a:lnTo>
                    <a:pt x="5502" y="3137"/>
                  </a:lnTo>
                  <a:cubicBezTo>
                    <a:pt x="5309" y="2992"/>
                    <a:pt x="5116" y="2880"/>
                    <a:pt x="4891" y="2815"/>
                  </a:cubicBezTo>
                  <a:cubicBezTo>
                    <a:pt x="4746" y="2783"/>
                    <a:pt x="4617" y="2751"/>
                    <a:pt x="4473" y="2751"/>
                  </a:cubicBezTo>
                  <a:cubicBezTo>
                    <a:pt x="4392" y="2751"/>
                    <a:pt x="4312" y="2751"/>
                    <a:pt x="4231" y="2783"/>
                  </a:cubicBezTo>
                  <a:lnTo>
                    <a:pt x="5534" y="467"/>
                  </a:lnTo>
                  <a:close/>
                  <a:moveTo>
                    <a:pt x="531" y="3314"/>
                  </a:moveTo>
                  <a:lnTo>
                    <a:pt x="3170" y="3362"/>
                  </a:lnTo>
                  <a:lnTo>
                    <a:pt x="3186" y="3394"/>
                  </a:lnTo>
                  <a:cubicBezTo>
                    <a:pt x="3041" y="3555"/>
                    <a:pt x="2960" y="3764"/>
                    <a:pt x="2896" y="3958"/>
                  </a:cubicBezTo>
                  <a:cubicBezTo>
                    <a:pt x="2848" y="4183"/>
                    <a:pt x="2816" y="4424"/>
                    <a:pt x="2864" y="4649"/>
                  </a:cubicBezTo>
                  <a:lnTo>
                    <a:pt x="531" y="3314"/>
                  </a:lnTo>
                  <a:close/>
                  <a:moveTo>
                    <a:pt x="6049" y="4167"/>
                  </a:moveTo>
                  <a:lnTo>
                    <a:pt x="8398" y="5486"/>
                  </a:lnTo>
                  <a:lnTo>
                    <a:pt x="5760" y="5454"/>
                  </a:lnTo>
                  <a:lnTo>
                    <a:pt x="5727" y="5405"/>
                  </a:lnTo>
                  <a:cubicBezTo>
                    <a:pt x="5856" y="5244"/>
                    <a:pt x="5953" y="5051"/>
                    <a:pt x="6017" y="4842"/>
                  </a:cubicBezTo>
                  <a:cubicBezTo>
                    <a:pt x="6081" y="4633"/>
                    <a:pt x="6097" y="4408"/>
                    <a:pt x="6049" y="4167"/>
                  </a:cubicBezTo>
                  <a:close/>
                  <a:moveTo>
                    <a:pt x="4421" y="3084"/>
                  </a:moveTo>
                  <a:cubicBezTo>
                    <a:pt x="4540" y="3084"/>
                    <a:pt x="4664" y="3101"/>
                    <a:pt x="4794" y="3137"/>
                  </a:cubicBezTo>
                  <a:cubicBezTo>
                    <a:pt x="5068" y="3218"/>
                    <a:pt x="5293" y="3362"/>
                    <a:pt x="5470" y="3588"/>
                  </a:cubicBezTo>
                  <a:cubicBezTo>
                    <a:pt x="5518" y="3620"/>
                    <a:pt x="5550" y="3684"/>
                    <a:pt x="5583" y="3748"/>
                  </a:cubicBezTo>
                  <a:cubicBezTo>
                    <a:pt x="5615" y="3797"/>
                    <a:pt x="5631" y="3861"/>
                    <a:pt x="5663" y="3925"/>
                  </a:cubicBezTo>
                  <a:cubicBezTo>
                    <a:pt x="5776" y="4183"/>
                    <a:pt x="5792" y="4472"/>
                    <a:pt x="5711" y="4746"/>
                  </a:cubicBezTo>
                  <a:cubicBezTo>
                    <a:pt x="5679" y="4891"/>
                    <a:pt x="5615" y="5003"/>
                    <a:pt x="5550" y="5132"/>
                  </a:cubicBezTo>
                  <a:cubicBezTo>
                    <a:pt x="5470" y="5244"/>
                    <a:pt x="5374" y="5357"/>
                    <a:pt x="5277" y="5421"/>
                  </a:cubicBezTo>
                  <a:cubicBezTo>
                    <a:pt x="5229" y="5470"/>
                    <a:pt x="5180" y="5502"/>
                    <a:pt x="5116" y="5534"/>
                  </a:cubicBezTo>
                  <a:cubicBezTo>
                    <a:pt x="5052" y="5566"/>
                    <a:pt x="4987" y="5598"/>
                    <a:pt x="4939" y="5614"/>
                  </a:cubicBezTo>
                  <a:cubicBezTo>
                    <a:pt x="4907" y="5614"/>
                    <a:pt x="4907" y="5614"/>
                    <a:pt x="4891" y="5631"/>
                  </a:cubicBezTo>
                  <a:cubicBezTo>
                    <a:pt x="4758" y="5675"/>
                    <a:pt x="4616" y="5699"/>
                    <a:pt x="4469" y="5699"/>
                  </a:cubicBezTo>
                  <a:cubicBezTo>
                    <a:pt x="4349" y="5699"/>
                    <a:pt x="4226" y="5683"/>
                    <a:pt x="4103" y="5647"/>
                  </a:cubicBezTo>
                  <a:cubicBezTo>
                    <a:pt x="3829" y="5566"/>
                    <a:pt x="3588" y="5405"/>
                    <a:pt x="3427" y="5212"/>
                  </a:cubicBezTo>
                  <a:cubicBezTo>
                    <a:pt x="3347" y="5116"/>
                    <a:pt x="3282" y="4987"/>
                    <a:pt x="3218" y="4874"/>
                  </a:cubicBezTo>
                  <a:cubicBezTo>
                    <a:pt x="3121" y="4633"/>
                    <a:pt x="3105" y="4344"/>
                    <a:pt x="3186" y="4070"/>
                  </a:cubicBezTo>
                  <a:cubicBezTo>
                    <a:pt x="3218" y="3925"/>
                    <a:pt x="3282" y="3797"/>
                    <a:pt x="3347" y="3684"/>
                  </a:cubicBezTo>
                  <a:cubicBezTo>
                    <a:pt x="3427" y="3555"/>
                    <a:pt x="3524" y="3459"/>
                    <a:pt x="3620" y="3378"/>
                  </a:cubicBezTo>
                  <a:cubicBezTo>
                    <a:pt x="3733" y="3298"/>
                    <a:pt x="3845" y="3234"/>
                    <a:pt x="3974" y="3185"/>
                  </a:cubicBezTo>
                  <a:cubicBezTo>
                    <a:pt x="3990" y="3185"/>
                    <a:pt x="3990" y="3185"/>
                    <a:pt x="4006" y="3153"/>
                  </a:cubicBezTo>
                  <a:cubicBezTo>
                    <a:pt x="4139" y="3109"/>
                    <a:pt x="4276" y="3084"/>
                    <a:pt x="4421" y="3084"/>
                  </a:cubicBezTo>
                  <a:close/>
                  <a:moveTo>
                    <a:pt x="3427" y="5647"/>
                  </a:moveTo>
                  <a:cubicBezTo>
                    <a:pt x="3604" y="5791"/>
                    <a:pt x="3813" y="5920"/>
                    <a:pt x="4022" y="5968"/>
                  </a:cubicBezTo>
                  <a:cubicBezTo>
                    <a:pt x="4167" y="6017"/>
                    <a:pt x="4312" y="6033"/>
                    <a:pt x="4457" y="6033"/>
                  </a:cubicBezTo>
                  <a:cubicBezTo>
                    <a:pt x="4537" y="6033"/>
                    <a:pt x="4617" y="6033"/>
                    <a:pt x="4698" y="6017"/>
                  </a:cubicBezTo>
                  <a:lnTo>
                    <a:pt x="4698" y="6017"/>
                  </a:lnTo>
                  <a:lnTo>
                    <a:pt x="3379" y="8333"/>
                  </a:lnTo>
                  <a:lnTo>
                    <a:pt x="3379" y="8333"/>
                  </a:lnTo>
                  <a:lnTo>
                    <a:pt x="3427" y="5647"/>
                  </a:lnTo>
                  <a:close/>
                  <a:moveTo>
                    <a:pt x="5615" y="0"/>
                  </a:moveTo>
                  <a:cubicBezTo>
                    <a:pt x="5534" y="0"/>
                    <a:pt x="5454" y="48"/>
                    <a:pt x="5390" y="129"/>
                  </a:cubicBezTo>
                  <a:lnTo>
                    <a:pt x="3781" y="2912"/>
                  </a:lnTo>
                  <a:lnTo>
                    <a:pt x="1593" y="547"/>
                  </a:lnTo>
                  <a:cubicBezTo>
                    <a:pt x="1574" y="519"/>
                    <a:pt x="1545" y="502"/>
                    <a:pt x="1511" y="502"/>
                  </a:cubicBezTo>
                  <a:cubicBezTo>
                    <a:pt x="1486" y="502"/>
                    <a:pt x="1459" y="511"/>
                    <a:pt x="1432" y="531"/>
                  </a:cubicBezTo>
                  <a:cubicBezTo>
                    <a:pt x="1368" y="563"/>
                    <a:pt x="1352" y="644"/>
                    <a:pt x="1400" y="708"/>
                  </a:cubicBezTo>
                  <a:lnTo>
                    <a:pt x="2944" y="3073"/>
                  </a:lnTo>
                  <a:lnTo>
                    <a:pt x="290" y="3041"/>
                  </a:lnTo>
                  <a:cubicBezTo>
                    <a:pt x="161" y="3041"/>
                    <a:pt x="81" y="3121"/>
                    <a:pt x="49" y="3218"/>
                  </a:cubicBezTo>
                  <a:cubicBezTo>
                    <a:pt x="1" y="3346"/>
                    <a:pt x="65" y="3443"/>
                    <a:pt x="161" y="3491"/>
                  </a:cubicBezTo>
                  <a:lnTo>
                    <a:pt x="3009" y="5100"/>
                  </a:lnTo>
                  <a:cubicBezTo>
                    <a:pt x="3041" y="5180"/>
                    <a:pt x="3089" y="5261"/>
                    <a:pt x="3121" y="5325"/>
                  </a:cubicBezTo>
                  <a:lnTo>
                    <a:pt x="3057" y="8590"/>
                  </a:lnTo>
                  <a:cubicBezTo>
                    <a:pt x="3057" y="8703"/>
                    <a:pt x="3137" y="8816"/>
                    <a:pt x="3250" y="8832"/>
                  </a:cubicBezTo>
                  <a:lnTo>
                    <a:pt x="3298" y="8832"/>
                  </a:lnTo>
                  <a:cubicBezTo>
                    <a:pt x="3379" y="8832"/>
                    <a:pt x="3459" y="8784"/>
                    <a:pt x="3524" y="8703"/>
                  </a:cubicBezTo>
                  <a:lnTo>
                    <a:pt x="5132" y="5904"/>
                  </a:lnTo>
                  <a:lnTo>
                    <a:pt x="7320" y="8285"/>
                  </a:lnTo>
                  <a:cubicBezTo>
                    <a:pt x="7351" y="8305"/>
                    <a:pt x="7388" y="8326"/>
                    <a:pt x="7423" y="8326"/>
                  </a:cubicBezTo>
                  <a:cubicBezTo>
                    <a:pt x="7443" y="8326"/>
                    <a:pt x="7463" y="8319"/>
                    <a:pt x="7481" y="8301"/>
                  </a:cubicBezTo>
                  <a:cubicBezTo>
                    <a:pt x="7545" y="8269"/>
                    <a:pt x="7561" y="8188"/>
                    <a:pt x="7529" y="8124"/>
                  </a:cubicBezTo>
                  <a:lnTo>
                    <a:pt x="5985" y="5759"/>
                  </a:lnTo>
                  <a:lnTo>
                    <a:pt x="8639" y="5791"/>
                  </a:lnTo>
                  <a:cubicBezTo>
                    <a:pt x="8752" y="5791"/>
                    <a:pt x="8848" y="5711"/>
                    <a:pt x="8880" y="5614"/>
                  </a:cubicBezTo>
                  <a:cubicBezTo>
                    <a:pt x="8897" y="5486"/>
                    <a:pt x="8848" y="5389"/>
                    <a:pt x="8752" y="5325"/>
                  </a:cubicBezTo>
                  <a:lnTo>
                    <a:pt x="5937" y="3716"/>
                  </a:lnTo>
                  <a:cubicBezTo>
                    <a:pt x="5920" y="3684"/>
                    <a:pt x="5904" y="3636"/>
                    <a:pt x="5856" y="3604"/>
                  </a:cubicBezTo>
                  <a:cubicBezTo>
                    <a:pt x="5840" y="3555"/>
                    <a:pt x="5824" y="3523"/>
                    <a:pt x="5792" y="3507"/>
                  </a:cubicBezTo>
                  <a:lnTo>
                    <a:pt x="5856" y="241"/>
                  </a:lnTo>
                  <a:cubicBezTo>
                    <a:pt x="5856" y="129"/>
                    <a:pt x="5776" y="16"/>
                    <a:pt x="56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39"/>
          <p:cNvSpPr txBox="1">
            <a:spLocks noGrp="1"/>
          </p:cNvSpPr>
          <p:nvPr>
            <p:ph type="subTitle" idx="1"/>
          </p:nvPr>
        </p:nvSpPr>
        <p:spPr>
          <a:xfrm>
            <a:off x="1532399" y="1396721"/>
            <a:ext cx="6064854" cy="1898608"/>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2000" i="1" dirty="0">
                <a:latin typeface="Cambria" panose="02040503050406030204" pitchFamily="18" charset="0"/>
                <a:ea typeface="Cambria" panose="02040503050406030204" pitchFamily="18" charset="0"/>
              </a:rPr>
              <a:t>Trong cuộc đời, có rất nhiều lần chúng ta cần tìm kiếm, đánh lạc mất thứ gì đó quan trọng. Điều chúng ta cần làm chính là một tấm bản đồ, một sự chỉ dẫn để chúng ta tìm đúng hướng và đúng cách.</a:t>
            </a:r>
            <a:endParaRPr sz="2000" i="1" dirty="0">
              <a:latin typeface="Cambria" panose="02040503050406030204" pitchFamily="18" charset="0"/>
              <a:ea typeface="Cambria" panose="02040503050406030204" pitchFamily="18" charset="0"/>
            </a:endParaRPr>
          </a:p>
        </p:txBody>
      </p:sp>
      <p:cxnSp>
        <p:nvCxnSpPr>
          <p:cNvPr id="1470" name="Google Shape;1470;p39"/>
          <p:cNvCxnSpPr>
            <a:cxnSpLocks/>
          </p:cNvCxnSpPr>
          <p:nvPr/>
        </p:nvCxnSpPr>
        <p:spPr>
          <a:xfrm>
            <a:off x="7079599" y="3783674"/>
            <a:ext cx="411600" cy="0"/>
          </a:xfrm>
          <a:prstGeom prst="straightConnector1">
            <a:avLst/>
          </a:prstGeom>
          <a:noFill/>
          <a:ln w="19050" cap="flat" cmpd="sng">
            <a:solidFill>
              <a:schemeClr val="lt2"/>
            </a:solidFill>
            <a:prstDash val="solid"/>
            <a:round/>
            <a:headEnd type="none" w="sm" len="sm"/>
            <a:tailEnd type="triangle" w="sm" len="sm"/>
          </a:ln>
        </p:spPr>
      </p:cxnSp>
      <p:grpSp>
        <p:nvGrpSpPr>
          <p:cNvPr id="1471" name="Google Shape;1471;p39"/>
          <p:cNvGrpSpPr/>
          <p:nvPr/>
        </p:nvGrpSpPr>
        <p:grpSpPr>
          <a:xfrm>
            <a:off x="7279210" y="539488"/>
            <a:ext cx="744924" cy="920162"/>
            <a:chOff x="2866869" y="3684356"/>
            <a:chExt cx="705020" cy="870871"/>
          </a:xfrm>
        </p:grpSpPr>
        <p:sp>
          <p:nvSpPr>
            <p:cNvPr id="1472" name="Google Shape;1472;p39"/>
            <p:cNvSpPr/>
            <p:nvPr/>
          </p:nvSpPr>
          <p:spPr>
            <a:xfrm>
              <a:off x="2874431" y="3875899"/>
              <a:ext cx="690647" cy="670262"/>
            </a:xfrm>
            <a:custGeom>
              <a:avLst/>
              <a:gdLst/>
              <a:ahLst/>
              <a:cxnLst/>
              <a:rect l="l" t="t" r="r" b="b"/>
              <a:pathLst>
                <a:path w="14704" h="14270" extrusionOk="0">
                  <a:moveTo>
                    <a:pt x="7266" y="0"/>
                  </a:moveTo>
                  <a:cubicBezTo>
                    <a:pt x="4145" y="0"/>
                    <a:pt x="1274" y="2081"/>
                    <a:pt x="402" y="5245"/>
                  </a:cubicBezTo>
                  <a:cubicBezTo>
                    <a:pt x="0" y="6741"/>
                    <a:pt x="97" y="8221"/>
                    <a:pt x="579" y="9572"/>
                  </a:cubicBezTo>
                  <a:cubicBezTo>
                    <a:pt x="1352" y="11679"/>
                    <a:pt x="3105" y="13368"/>
                    <a:pt x="5405" y="14012"/>
                  </a:cubicBezTo>
                  <a:cubicBezTo>
                    <a:pt x="6035" y="14186"/>
                    <a:pt x="6669" y="14269"/>
                    <a:pt x="7293" y="14269"/>
                  </a:cubicBezTo>
                  <a:cubicBezTo>
                    <a:pt x="10414" y="14269"/>
                    <a:pt x="13285" y="12189"/>
                    <a:pt x="14157" y="9025"/>
                  </a:cubicBezTo>
                  <a:cubicBezTo>
                    <a:pt x="14704" y="7030"/>
                    <a:pt x="14366" y="5019"/>
                    <a:pt x="13336" y="3379"/>
                  </a:cubicBezTo>
                  <a:cubicBezTo>
                    <a:pt x="12403" y="1915"/>
                    <a:pt x="10955" y="756"/>
                    <a:pt x="9154" y="258"/>
                  </a:cubicBezTo>
                  <a:cubicBezTo>
                    <a:pt x="8524" y="84"/>
                    <a:pt x="7890" y="0"/>
                    <a:pt x="7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3" name="Google Shape;1473;p39"/>
            <p:cNvSpPr/>
            <p:nvPr/>
          </p:nvSpPr>
          <p:spPr>
            <a:xfrm>
              <a:off x="2912195" y="3917468"/>
              <a:ext cx="606805" cy="589380"/>
            </a:xfrm>
            <a:custGeom>
              <a:avLst/>
              <a:gdLst/>
              <a:ahLst/>
              <a:cxnLst/>
              <a:rect l="l" t="t" r="r" b="b"/>
              <a:pathLst>
                <a:path w="12919" h="12548" extrusionOk="0">
                  <a:moveTo>
                    <a:pt x="6484" y="0"/>
                  </a:moveTo>
                  <a:cubicBezTo>
                    <a:pt x="3668" y="0"/>
                    <a:pt x="1159" y="1898"/>
                    <a:pt x="419" y="4617"/>
                  </a:cubicBezTo>
                  <a:cubicBezTo>
                    <a:pt x="1" y="6193"/>
                    <a:pt x="178" y="7867"/>
                    <a:pt x="982" y="9298"/>
                  </a:cubicBezTo>
                  <a:cubicBezTo>
                    <a:pt x="1818" y="10794"/>
                    <a:pt x="3186" y="11888"/>
                    <a:pt x="4827" y="12323"/>
                  </a:cubicBezTo>
                  <a:cubicBezTo>
                    <a:pt x="5374" y="12467"/>
                    <a:pt x="5937" y="12548"/>
                    <a:pt x="6500" y="12548"/>
                  </a:cubicBezTo>
                  <a:cubicBezTo>
                    <a:pt x="9315" y="12548"/>
                    <a:pt x="11808" y="10633"/>
                    <a:pt x="12532" y="7947"/>
                  </a:cubicBezTo>
                  <a:cubicBezTo>
                    <a:pt x="12918" y="6547"/>
                    <a:pt x="12806" y="5132"/>
                    <a:pt x="12243" y="3797"/>
                  </a:cubicBezTo>
                  <a:lnTo>
                    <a:pt x="12243" y="3780"/>
                  </a:lnTo>
                  <a:cubicBezTo>
                    <a:pt x="11487" y="2027"/>
                    <a:pt x="9990" y="724"/>
                    <a:pt x="8141" y="225"/>
                  </a:cubicBezTo>
                  <a:cubicBezTo>
                    <a:pt x="7610" y="81"/>
                    <a:pt x="7047" y="0"/>
                    <a:pt x="6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4" name="Google Shape;1474;p39"/>
            <p:cNvSpPr/>
            <p:nvPr/>
          </p:nvSpPr>
          <p:spPr>
            <a:xfrm>
              <a:off x="2944698" y="3956735"/>
              <a:ext cx="527426" cy="509343"/>
            </a:xfrm>
            <a:custGeom>
              <a:avLst/>
              <a:gdLst/>
              <a:ahLst/>
              <a:cxnLst/>
              <a:rect l="l" t="t" r="r" b="b"/>
              <a:pathLst>
                <a:path w="11229" h="10844" extrusionOk="0">
                  <a:moveTo>
                    <a:pt x="5808" y="1"/>
                  </a:moveTo>
                  <a:cubicBezTo>
                    <a:pt x="3379" y="1"/>
                    <a:pt x="1223" y="1641"/>
                    <a:pt x="579" y="3990"/>
                  </a:cubicBezTo>
                  <a:cubicBezTo>
                    <a:pt x="0" y="6081"/>
                    <a:pt x="724" y="8317"/>
                    <a:pt x="2429" y="9653"/>
                  </a:cubicBezTo>
                  <a:cubicBezTo>
                    <a:pt x="3009" y="10119"/>
                    <a:pt x="3652" y="10441"/>
                    <a:pt x="4376" y="10650"/>
                  </a:cubicBezTo>
                  <a:cubicBezTo>
                    <a:pt x="4842" y="10779"/>
                    <a:pt x="5325" y="10843"/>
                    <a:pt x="5808" y="10843"/>
                  </a:cubicBezTo>
                  <a:cubicBezTo>
                    <a:pt x="8237" y="10843"/>
                    <a:pt x="10376" y="9218"/>
                    <a:pt x="11020" y="6886"/>
                  </a:cubicBezTo>
                  <a:cubicBezTo>
                    <a:pt x="11148" y="6419"/>
                    <a:pt x="11213" y="5937"/>
                    <a:pt x="11213" y="5470"/>
                  </a:cubicBezTo>
                  <a:cubicBezTo>
                    <a:pt x="11229" y="3025"/>
                    <a:pt x="9604" y="853"/>
                    <a:pt x="7239" y="210"/>
                  </a:cubicBezTo>
                  <a:cubicBezTo>
                    <a:pt x="6773" y="65"/>
                    <a:pt x="6290" y="1"/>
                    <a:pt x="5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5" name="Google Shape;1475;p39"/>
            <p:cNvSpPr/>
            <p:nvPr/>
          </p:nvSpPr>
          <p:spPr>
            <a:xfrm>
              <a:off x="2997587" y="4191538"/>
              <a:ext cx="68060" cy="17050"/>
            </a:xfrm>
            <a:custGeom>
              <a:avLst/>
              <a:gdLst/>
              <a:ahLst/>
              <a:cxnLst/>
              <a:rect l="l" t="t" r="r" b="b"/>
              <a:pathLst>
                <a:path w="1449" h="363" extrusionOk="0">
                  <a:moveTo>
                    <a:pt x="427" y="0"/>
                  </a:moveTo>
                  <a:cubicBezTo>
                    <a:pt x="314" y="0"/>
                    <a:pt x="210" y="7"/>
                    <a:pt x="129" y="21"/>
                  </a:cubicBezTo>
                  <a:cubicBezTo>
                    <a:pt x="16" y="37"/>
                    <a:pt x="0" y="230"/>
                    <a:pt x="113" y="278"/>
                  </a:cubicBezTo>
                  <a:cubicBezTo>
                    <a:pt x="263" y="324"/>
                    <a:pt x="561" y="362"/>
                    <a:pt x="902" y="362"/>
                  </a:cubicBezTo>
                  <a:cubicBezTo>
                    <a:pt x="1037" y="362"/>
                    <a:pt x="1178" y="356"/>
                    <a:pt x="1320" y="342"/>
                  </a:cubicBezTo>
                  <a:cubicBezTo>
                    <a:pt x="1400" y="310"/>
                    <a:pt x="1448" y="230"/>
                    <a:pt x="1400" y="182"/>
                  </a:cubicBezTo>
                  <a:cubicBezTo>
                    <a:pt x="1350" y="81"/>
                    <a:pt x="829"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6" name="Google Shape;1476;p39"/>
            <p:cNvSpPr/>
            <p:nvPr/>
          </p:nvSpPr>
          <p:spPr>
            <a:xfrm>
              <a:off x="3002096" y="4232167"/>
              <a:ext cx="65805" cy="21653"/>
            </a:xfrm>
            <a:custGeom>
              <a:avLst/>
              <a:gdLst/>
              <a:ahLst/>
              <a:cxnLst/>
              <a:rect l="l" t="t" r="r" b="b"/>
              <a:pathLst>
                <a:path w="1401" h="461" extrusionOk="0">
                  <a:moveTo>
                    <a:pt x="1094" y="0"/>
                  </a:moveTo>
                  <a:cubicBezTo>
                    <a:pt x="833" y="0"/>
                    <a:pt x="464" y="67"/>
                    <a:pt x="355" y="89"/>
                  </a:cubicBezTo>
                  <a:cubicBezTo>
                    <a:pt x="162" y="137"/>
                    <a:pt x="1" y="169"/>
                    <a:pt x="1" y="298"/>
                  </a:cubicBezTo>
                  <a:cubicBezTo>
                    <a:pt x="1" y="417"/>
                    <a:pt x="126" y="460"/>
                    <a:pt x="300" y="460"/>
                  </a:cubicBezTo>
                  <a:cubicBezTo>
                    <a:pt x="620" y="460"/>
                    <a:pt x="1106" y="317"/>
                    <a:pt x="1304" y="233"/>
                  </a:cubicBezTo>
                  <a:cubicBezTo>
                    <a:pt x="1384" y="201"/>
                    <a:pt x="1400" y="121"/>
                    <a:pt x="1352" y="57"/>
                  </a:cubicBezTo>
                  <a:cubicBezTo>
                    <a:pt x="1316" y="15"/>
                    <a:pt x="1217" y="0"/>
                    <a:pt x="1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7" name="Google Shape;1477;p39"/>
            <p:cNvSpPr/>
            <p:nvPr/>
          </p:nvSpPr>
          <p:spPr>
            <a:xfrm>
              <a:off x="3014214" y="4268756"/>
              <a:ext cx="64772" cy="33349"/>
            </a:xfrm>
            <a:custGeom>
              <a:avLst/>
              <a:gdLst/>
              <a:ahLst/>
              <a:cxnLst/>
              <a:rect l="l" t="t" r="r" b="b"/>
              <a:pathLst>
                <a:path w="1379" h="710" extrusionOk="0">
                  <a:moveTo>
                    <a:pt x="1228" y="0"/>
                  </a:moveTo>
                  <a:cubicBezTo>
                    <a:pt x="1221" y="0"/>
                    <a:pt x="1214" y="1"/>
                    <a:pt x="1207" y="1"/>
                  </a:cubicBezTo>
                  <a:cubicBezTo>
                    <a:pt x="885" y="66"/>
                    <a:pt x="370" y="243"/>
                    <a:pt x="97" y="468"/>
                  </a:cubicBezTo>
                  <a:cubicBezTo>
                    <a:pt x="0" y="548"/>
                    <a:pt x="65" y="709"/>
                    <a:pt x="177" y="709"/>
                  </a:cubicBezTo>
                  <a:cubicBezTo>
                    <a:pt x="322" y="709"/>
                    <a:pt x="644" y="581"/>
                    <a:pt x="789" y="500"/>
                  </a:cubicBezTo>
                  <a:cubicBezTo>
                    <a:pt x="1046" y="355"/>
                    <a:pt x="1175" y="259"/>
                    <a:pt x="1287" y="194"/>
                  </a:cubicBezTo>
                  <a:cubicBezTo>
                    <a:pt x="1378" y="119"/>
                    <a:pt x="1341" y="0"/>
                    <a:pt x="12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8" name="Google Shape;1478;p39"/>
            <p:cNvSpPr/>
            <p:nvPr/>
          </p:nvSpPr>
          <p:spPr>
            <a:xfrm>
              <a:off x="3037605" y="4299287"/>
              <a:ext cx="59182" cy="44387"/>
            </a:xfrm>
            <a:custGeom>
              <a:avLst/>
              <a:gdLst/>
              <a:ahLst/>
              <a:cxnLst/>
              <a:rect l="l" t="t" r="r" b="b"/>
              <a:pathLst>
                <a:path w="1260" h="945" extrusionOk="0">
                  <a:moveTo>
                    <a:pt x="1102" y="1"/>
                  </a:moveTo>
                  <a:cubicBezTo>
                    <a:pt x="1084" y="1"/>
                    <a:pt x="1066" y="4"/>
                    <a:pt x="1047" y="11"/>
                  </a:cubicBezTo>
                  <a:cubicBezTo>
                    <a:pt x="757" y="156"/>
                    <a:pt x="291" y="461"/>
                    <a:pt x="65" y="719"/>
                  </a:cubicBezTo>
                  <a:cubicBezTo>
                    <a:pt x="1" y="799"/>
                    <a:pt x="65" y="944"/>
                    <a:pt x="194" y="944"/>
                  </a:cubicBezTo>
                  <a:cubicBezTo>
                    <a:pt x="355" y="944"/>
                    <a:pt x="805" y="574"/>
                    <a:pt x="966" y="413"/>
                  </a:cubicBezTo>
                  <a:cubicBezTo>
                    <a:pt x="1079" y="333"/>
                    <a:pt x="1127" y="268"/>
                    <a:pt x="1191" y="188"/>
                  </a:cubicBezTo>
                  <a:cubicBezTo>
                    <a:pt x="1260" y="106"/>
                    <a:pt x="1200"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9" name="Google Shape;1479;p39"/>
            <p:cNvSpPr/>
            <p:nvPr/>
          </p:nvSpPr>
          <p:spPr>
            <a:xfrm>
              <a:off x="3072269" y="4327093"/>
              <a:ext cx="49272" cy="52512"/>
            </a:xfrm>
            <a:custGeom>
              <a:avLst/>
              <a:gdLst/>
              <a:ahLst/>
              <a:cxnLst/>
              <a:rect l="l" t="t" r="r" b="b"/>
              <a:pathLst>
                <a:path w="1049" h="1118" extrusionOk="0">
                  <a:moveTo>
                    <a:pt x="917" y="1"/>
                  </a:moveTo>
                  <a:cubicBezTo>
                    <a:pt x="891" y="1"/>
                    <a:pt x="864" y="10"/>
                    <a:pt x="840" y="30"/>
                  </a:cubicBezTo>
                  <a:cubicBezTo>
                    <a:pt x="582" y="223"/>
                    <a:pt x="196" y="626"/>
                    <a:pt x="51" y="931"/>
                  </a:cubicBezTo>
                  <a:cubicBezTo>
                    <a:pt x="1" y="1019"/>
                    <a:pt x="88" y="1117"/>
                    <a:pt x="183" y="1117"/>
                  </a:cubicBezTo>
                  <a:cubicBezTo>
                    <a:pt x="209" y="1117"/>
                    <a:pt x="236" y="1110"/>
                    <a:pt x="260" y="1092"/>
                  </a:cubicBezTo>
                  <a:cubicBezTo>
                    <a:pt x="518" y="915"/>
                    <a:pt x="856" y="449"/>
                    <a:pt x="1000" y="159"/>
                  </a:cubicBezTo>
                  <a:cubicBezTo>
                    <a:pt x="1048" y="75"/>
                    <a:pt x="989" y="1"/>
                    <a:pt x="9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0" name="Google Shape;1480;p39"/>
            <p:cNvSpPr/>
            <p:nvPr/>
          </p:nvSpPr>
          <p:spPr>
            <a:xfrm>
              <a:off x="3104866" y="4346867"/>
              <a:ext cx="46172" cy="59511"/>
            </a:xfrm>
            <a:custGeom>
              <a:avLst/>
              <a:gdLst/>
              <a:ahLst/>
              <a:cxnLst/>
              <a:rect l="l" t="t" r="r" b="b"/>
              <a:pathLst>
                <a:path w="983" h="1267" extrusionOk="0">
                  <a:moveTo>
                    <a:pt x="868" y="0"/>
                  </a:moveTo>
                  <a:cubicBezTo>
                    <a:pt x="776" y="0"/>
                    <a:pt x="683" y="143"/>
                    <a:pt x="580" y="285"/>
                  </a:cubicBezTo>
                  <a:cubicBezTo>
                    <a:pt x="419" y="542"/>
                    <a:pt x="1" y="1266"/>
                    <a:pt x="339" y="1266"/>
                  </a:cubicBezTo>
                  <a:cubicBezTo>
                    <a:pt x="612" y="1266"/>
                    <a:pt x="934" y="237"/>
                    <a:pt x="966" y="140"/>
                  </a:cubicBezTo>
                  <a:cubicBezTo>
                    <a:pt x="982" y="108"/>
                    <a:pt x="966" y="60"/>
                    <a:pt x="934" y="28"/>
                  </a:cubicBezTo>
                  <a:cubicBezTo>
                    <a:pt x="912" y="9"/>
                    <a:pt x="890" y="0"/>
                    <a:pt x="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1" name="Google Shape;1481;p39"/>
            <p:cNvSpPr/>
            <p:nvPr/>
          </p:nvSpPr>
          <p:spPr>
            <a:xfrm>
              <a:off x="3160056" y="4359878"/>
              <a:ext cx="24190" cy="64161"/>
            </a:xfrm>
            <a:custGeom>
              <a:avLst/>
              <a:gdLst/>
              <a:ahLst/>
              <a:cxnLst/>
              <a:rect l="l" t="t" r="r" b="b"/>
              <a:pathLst>
                <a:path w="515" h="1366" extrusionOk="0">
                  <a:moveTo>
                    <a:pt x="398" y="1"/>
                  </a:moveTo>
                  <a:cubicBezTo>
                    <a:pt x="316" y="1"/>
                    <a:pt x="260" y="185"/>
                    <a:pt x="193" y="346"/>
                  </a:cubicBezTo>
                  <a:cubicBezTo>
                    <a:pt x="97" y="587"/>
                    <a:pt x="0" y="973"/>
                    <a:pt x="16" y="1231"/>
                  </a:cubicBezTo>
                  <a:cubicBezTo>
                    <a:pt x="16" y="1310"/>
                    <a:pt x="84" y="1365"/>
                    <a:pt x="151" y="1365"/>
                  </a:cubicBezTo>
                  <a:cubicBezTo>
                    <a:pt x="192" y="1365"/>
                    <a:pt x="233" y="1344"/>
                    <a:pt x="257" y="1295"/>
                  </a:cubicBezTo>
                  <a:cubicBezTo>
                    <a:pt x="418" y="989"/>
                    <a:pt x="499" y="507"/>
                    <a:pt x="515" y="137"/>
                  </a:cubicBezTo>
                  <a:cubicBezTo>
                    <a:pt x="515" y="88"/>
                    <a:pt x="499" y="56"/>
                    <a:pt x="450" y="24"/>
                  </a:cubicBezTo>
                  <a:cubicBezTo>
                    <a:pt x="432" y="8"/>
                    <a:pt x="415" y="1"/>
                    <a:pt x="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2" name="Google Shape;1482;p39"/>
            <p:cNvSpPr/>
            <p:nvPr/>
          </p:nvSpPr>
          <p:spPr>
            <a:xfrm>
              <a:off x="3204630" y="4364575"/>
              <a:ext cx="20432" cy="65194"/>
            </a:xfrm>
            <a:custGeom>
              <a:avLst/>
              <a:gdLst/>
              <a:ahLst/>
              <a:cxnLst/>
              <a:rect l="l" t="t" r="r" b="b"/>
              <a:pathLst>
                <a:path w="435" h="1388" extrusionOk="0">
                  <a:moveTo>
                    <a:pt x="248" y="0"/>
                  </a:moveTo>
                  <a:cubicBezTo>
                    <a:pt x="201" y="0"/>
                    <a:pt x="153" y="29"/>
                    <a:pt x="129" y="85"/>
                  </a:cubicBezTo>
                  <a:cubicBezTo>
                    <a:pt x="48" y="407"/>
                    <a:pt x="0" y="970"/>
                    <a:pt x="113" y="1291"/>
                  </a:cubicBezTo>
                  <a:cubicBezTo>
                    <a:pt x="129" y="1356"/>
                    <a:pt x="181" y="1388"/>
                    <a:pt x="235" y="1388"/>
                  </a:cubicBezTo>
                  <a:cubicBezTo>
                    <a:pt x="290" y="1388"/>
                    <a:pt x="346" y="1356"/>
                    <a:pt x="370" y="1291"/>
                  </a:cubicBezTo>
                  <a:cubicBezTo>
                    <a:pt x="435" y="1114"/>
                    <a:pt x="435" y="873"/>
                    <a:pt x="435" y="696"/>
                  </a:cubicBezTo>
                  <a:cubicBezTo>
                    <a:pt x="418" y="310"/>
                    <a:pt x="354" y="117"/>
                    <a:pt x="354" y="85"/>
                  </a:cubicBezTo>
                  <a:cubicBezTo>
                    <a:pt x="338" y="29"/>
                    <a:pt x="294" y="0"/>
                    <a:pt x="2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3" name="Google Shape;1483;p39"/>
            <p:cNvSpPr/>
            <p:nvPr/>
          </p:nvSpPr>
          <p:spPr>
            <a:xfrm>
              <a:off x="3246950" y="4360207"/>
              <a:ext cx="23438" cy="64020"/>
            </a:xfrm>
            <a:custGeom>
              <a:avLst/>
              <a:gdLst/>
              <a:ahLst/>
              <a:cxnLst/>
              <a:rect l="l" t="t" r="r" b="b"/>
              <a:pathLst>
                <a:path w="499" h="1363" extrusionOk="0">
                  <a:moveTo>
                    <a:pt x="113" y="1"/>
                  </a:moveTo>
                  <a:cubicBezTo>
                    <a:pt x="48" y="1"/>
                    <a:pt x="0" y="49"/>
                    <a:pt x="0" y="130"/>
                  </a:cubicBezTo>
                  <a:cubicBezTo>
                    <a:pt x="0" y="451"/>
                    <a:pt x="97" y="1014"/>
                    <a:pt x="257" y="1288"/>
                  </a:cubicBezTo>
                  <a:cubicBezTo>
                    <a:pt x="283" y="1339"/>
                    <a:pt x="327" y="1363"/>
                    <a:pt x="370" y="1363"/>
                  </a:cubicBezTo>
                  <a:cubicBezTo>
                    <a:pt x="435" y="1363"/>
                    <a:pt x="499" y="1310"/>
                    <a:pt x="499" y="1224"/>
                  </a:cubicBezTo>
                  <a:cubicBezTo>
                    <a:pt x="499" y="1111"/>
                    <a:pt x="467" y="1014"/>
                    <a:pt x="467" y="934"/>
                  </a:cubicBezTo>
                  <a:cubicBezTo>
                    <a:pt x="434" y="644"/>
                    <a:pt x="338" y="290"/>
                    <a:pt x="209" y="65"/>
                  </a:cubicBezTo>
                  <a:cubicBezTo>
                    <a:pt x="193" y="17"/>
                    <a:pt x="161" y="1"/>
                    <a:pt x="1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4" name="Google Shape;1484;p39"/>
            <p:cNvSpPr/>
            <p:nvPr/>
          </p:nvSpPr>
          <p:spPr>
            <a:xfrm>
              <a:off x="3278655" y="4347948"/>
              <a:ext cx="40112" cy="59934"/>
            </a:xfrm>
            <a:custGeom>
              <a:avLst/>
              <a:gdLst/>
              <a:ahLst/>
              <a:cxnLst/>
              <a:rect l="l" t="t" r="r" b="b"/>
              <a:pathLst>
                <a:path w="854" h="1276" extrusionOk="0">
                  <a:moveTo>
                    <a:pt x="176" y="1"/>
                  </a:moveTo>
                  <a:cubicBezTo>
                    <a:pt x="141" y="1"/>
                    <a:pt x="105" y="13"/>
                    <a:pt x="81" y="37"/>
                  </a:cubicBezTo>
                  <a:cubicBezTo>
                    <a:pt x="1" y="165"/>
                    <a:pt x="467" y="1275"/>
                    <a:pt x="692" y="1275"/>
                  </a:cubicBezTo>
                  <a:cubicBezTo>
                    <a:pt x="773" y="1275"/>
                    <a:pt x="853" y="1195"/>
                    <a:pt x="821" y="1115"/>
                  </a:cubicBezTo>
                  <a:cubicBezTo>
                    <a:pt x="805" y="986"/>
                    <a:pt x="773" y="889"/>
                    <a:pt x="725" y="809"/>
                  </a:cubicBezTo>
                  <a:cubicBezTo>
                    <a:pt x="628" y="584"/>
                    <a:pt x="483" y="326"/>
                    <a:pt x="258" y="37"/>
                  </a:cubicBezTo>
                  <a:cubicBezTo>
                    <a:pt x="242" y="13"/>
                    <a:pt x="210" y="1"/>
                    <a:pt x="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5" name="Google Shape;1485;p39"/>
            <p:cNvSpPr/>
            <p:nvPr/>
          </p:nvSpPr>
          <p:spPr>
            <a:xfrm>
              <a:off x="3309655" y="4328126"/>
              <a:ext cx="49131" cy="53311"/>
            </a:xfrm>
            <a:custGeom>
              <a:avLst/>
              <a:gdLst/>
              <a:ahLst/>
              <a:cxnLst/>
              <a:rect l="l" t="t" r="r" b="b"/>
              <a:pathLst>
                <a:path w="1046" h="1135" extrusionOk="0">
                  <a:moveTo>
                    <a:pt x="182" y="1"/>
                  </a:moveTo>
                  <a:cubicBezTo>
                    <a:pt x="141" y="1"/>
                    <a:pt x="96" y="25"/>
                    <a:pt x="65" y="57"/>
                  </a:cubicBezTo>
                  <a:cubicBezTo>
                    <a:pt x="0" y="201"/>
                    <a:pt x="708" y="1134"/>
                    <a:pt x="885" y="1134"/>
                  </a:cubicBezTo>
                  <a:cubicBezTo>
                    <a:pt x="998" y="1134"/>
                    <a:pt x="1046" y="1022"/>
                    <a:pt x="1014" y="941"/>
                  </a:cubicBezTo>
                  <a:cubicBezTo>
                    <a:pt x="917" y="700"/>
                    <a:pt x="563" y="282"/>
                    <a:pt x="242" y="24"/>
                  </a:cubicBezTo>
                  <a:cubicBezTo>
                    <a:pt x="225" y="8"/>
                    <a:pt x="204" y="1"/>
                    <a:pt x="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6" name="Google Shape;1486;p39"/>
            <p:cNvSpPr/>
            <p:nvPr/>
          </p:nvSpPr>
          <p:spPr>
            <a:xfrm>
              <a:off x="3336099" y="4301260"/>
              <a:ext cx="58196" cy="43917"/>
            </a:xfrm>
            <a:custGeom>
              <a:avLst/>
              <a:gdLst/>
              <a:ahLst/>
              <a:cxnLst/>
              <a:rect l="l" t="t" r="r" b="b"/>
              <a:pathLst>
                <a:path w="1239" h="935" extrusionOk="0">
                  <a:moveTo>
                    <a:pt x="136" y="0"/>
                  </a:moveTo>
                  <a:cubicBezTo>
                    <a:pt x="78" y="0"/>
                    <a:pt x="32" y="49"/>
                    <a:pt x="32" y="98"/>
                  </a:cubicBezTo>
                  <a:cubicBezTo>
                    <a:pt x="0" y="259"/>
                    <a:pt x="853" y="934"/>
                    <a:pt x="1046" y="934"/>
                  </a:cubicBezTo>
                  <a:cubicBezTo>
                    <a:pt x="1159" y="934"/>
                    <a:pt x="1239" y="789"/>
                    <a:pt x="1159" y="709"/>
                  </a:cubicBezTo>
                  <a:cubicBezTo>
                    <a:pt x="1014" y="516"/>
                    <a:pt x="563" y="178"/>
                    <a:pt x="193" y="17"/>
                  </a:cubicBezTo>
                  <a:cubicBezTo>
                    <a:pt x="174" y="5"/>
                    <a:pt x="154" y="0"/>
                    <a:pt x="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7" name="Google Shape;1487;p39"/>
            <p:cNvSpPr/>
            <p:nvPr/>
          </p:nvSpPr>
          <p:spPr>
            <a:xfrm>
              <a:off x="3356484" y="4269461"/>
              <a:ext cx="62752" cy="33396"/>
            </a:xfrm>
            <a:custGeom>
              <a:avLst/>
              <a:gdLst/>
              <a:ahLst/>
              <a:cxnLst/>
              <a:rect l="l" t="t" r="r" b="b"/>
              <a:pathLst>
                <a:path w="1336" h="711" extrusionOk="0">
                  <a:moveTo>
                    <a:pt x="105" y="0"/>
                  </a:moveTo>
                  <a:cubicBezTo>
                    <a:pt x="39" y="0"/>
                    <a:pt x="1" y="59"/>
                    <a:pt x="1" y="131"/>
                  </a:cubicBezTo>
                  <a:cubicBezTo>
                    <a:pt x="17" y="292"/>
                    <a:pt x="934" y="710"/>
                    <a:pt x="1159" y="710"/>
                  </a:cubicBezTo>
                  <a:cubicBezTo>
                    <a:pt x="1288" y="710"/>
                    <a:pt x="1336" y="549"/>
                    <a:pt x="1239" y="469"/>
                  </a:cubicBezTo>
                  <a:cubicBezTo>
                    <a:pt x="1046" y="308"/>
                    <a:pt x="531" y="83"/>
                    <a:pt x="129" y="3"/>
                  </a:cubicBezTo>
                  <a:cubicBezTo>
                    <a:pt x="121" y="1"/>
                    <a:pt x="113" y="0"/>
                    <a:pt x="1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8" name="Google Shape;1488;p39"/>
            <p:cNvSpPr/>
            <p:nvPr/>
          </p:nvSpPr>
          <p:spPr>
            <a:xfrm>
              <a:off x="3365550" y="4234797"/>
              <a:ext cx="71817" cy="20620"/>
            </a:xfrm>
            <a:custGeom>
              <a:avLst/>
              <a:gdLst/>
              <a:ahLst/>
              <a:cxnLst/>
              <a:rect l="l" t="t" r="r" b="b"/>
              <a:pathLst>
                <a:path w="1529" h="439" extrusionOk="0">
                  <a:moveTo>
                    <a:pt x="145" y="1"/>
                  </a:moveTo>
                  <a:cubicBezTo>
                    <a:pt x="65" y="1"/>
                    <a:pt x="1" y="81"/>
                    <a:pt x="49" y="145"/>
                  </a:cubicBezTo>
                  <a:cubicBezTo>
                    <a:pt x="79" y="264"/>
                    <a:pt x="824" y="438"/>
                    <a:pt x="1203" y="438"/>
                  </a:cubicBezTo>
                  <a:cubicBezTo>
                    <a:pt x="1234" y="438"/>
                    <a:pt x="1262" y="437"/>
                    <a:pt x="1288" y="435"/>
                  </a:cubicBezTo>
                  <a:cubicBezTo>
                    <a:pt x="1320" y="435"/>
                    <a:pt x="1368" y="403"/>
                    <a:pt x="1384" y="354"/>
                  </a:cubicBezTo>
                  <a:cubicBezTo>
                    <a:pt x="1529" y="65"/>
                    <a:pt x="467" y="1"/>
                    <a:pt x="1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9" name="Google Shape;1489;p39"/>
            <p:cNvSpPr/>
            <p:nvPr/>
          </p:nvSpPr>
          <p:spPr>
            <a:xfrm>
              <a:off x="3368603" y="4192383"/>
              <a:ext cx="66744" cy="17285"/>
            </a:xfrm>
            <a:custGeom>
              <a:avLst/>
              <a:gdLst/>
              <a:ahLst/>
              <a:cxnLst/>
              <a:rect l="l" t="t" r="r" b="b"/>
              <a:pathLst>
                <a:path w="1421" h="368" extrusionOk="0">
                  <a:moveTo>
                    <a:pt x="980" y="1"/>
                  </a:moveTo>
                  <a:cubicBezTo>
                    <a:pt x="668" y="1"/>
                    <a:pt x="267" y="70"/>
                    <a:pt x="97" y="115"/>
                  </a:cubicBezTo>
                  <a:cubicBezTo>
                    <a:pt x="16" y="131"/>
                    <a:pt x="0" y="212"/>
                    <a:pt x="32" y="276"/>
                  </a:cubicBezTo>
                  <a:cubicBezTo>
                    <a:pt x="69" y="342"/>
                    <a:pt x="275" y="368"/>
                    <a:pt x="518" y="368"/>
                  </a:cubicBezTo>
                  <a:cubicBezTo>
                    <a:pt x="813" y="368"/>
                    <a:pt x="1160" y="329"/>
                    <a:pt x="1319" y="276"/>
                  </a:cubicBezTo>
                  <a:cubicBezTo>
                    <a:pt x="1367" y="260"/>
                    <a:pt x="1400" y="212"/>
                    <a:pt x="1400" y="180"/>
                  </a:cubicBezTo>
                  <a:cubicBezTo>
                    <a:pt x="1421" y="44"/>
                    <a:pt x="1228" y="1"/>
                    <a:pt x="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0" name="Google Shape;1490;p39"/>
            <p:cNvSpPr/>
            <p:nvPr/>
          </p:nvSpPr>
          <p:spPr>
            <a:xfrm>
              <a:off x="3362543" y="4145413"/>
              <a:ext cx="63503" cy="27102"/>
            </a:xfrm>
            <a:custGeom>
              <a:avLst/>
              <a:gdLst/>
              <a:ahLst/>
              <a:cxnLst/>
              <a:rect l="l" t="t" r="r" b="b"/>
              <a:pathLst>
                <a:path w="1352" h="577" extrusionOk="0">
                  <a:moveTo>
                    <a:pt x="1238" y="0"/>
                  </a:moveTo>
                  <a:cubicBezTo>
                    <a:pt x="1233" y="0"/>
                    <a:pt x="1233" y="2"/>
                    <a:pt x="1239" y="5"/>
                  </a:cubicBezTo>
                  <a:cubicBezTo>
                    <a:pt x="1110" y="5"/>
                    <a:pt x="1014" y="21"/>
                    <a:pt x="933" y="54"/>
                  </a:cubicBezTo>
                  <a:cubicBezTo>
                    <a:pt x="756" y="86"/>
                    <a:pt x="0" y="295"/>
                    <a:pt x="0" y="472"/>
                  </a:cubicBezTo>
                  <a:cubicBezTo>
                    <a:pt x="0" y="524"/>
                    <a:pt x="43" y="577"/>
                    <a:pt x="94" y="577"/>
                  </a:cubicBezTo>
                  <a:cubicBezTo>
                    <a:pt x="105" y="577"/>
                    <a:pt x="117" y="574"/>
                    <a:pt x="129" y="568"/>
                  </a:cubicBezTo>
                  <a:cubicBezTo>
                    <a:pt x="451" y="552"/>
                    <a:pt x="998" y="440"/>
                    <a:pt x="1287" y="247"/>
                  </a:cubicBezTo>
                  <a:cubicBezTo>
                    <a:pt x="1336" y="231"/>
                    <a:pt x="1352" y="198"/>
                    <a:pt x="1352" y="134"/>
                  </a:cubicBezTo>
                  <a:cubicBezTo>
                    <a:pt x="1352" y="31"/>
                    <a:pt x="1259" y="0"/>
                    <a:pt x="12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1" name="Google Shape;1491;p39"/>
            <p:cNvSpPr/>
            <p:nvPr/>
          </p:nvSpPr>
          <p:spPr>
            <a:xfrm>
              <a:off x="3346668" y="4101919"/>
              <a:ext cx="60497" cy="37717"/>
            </a:xfrm>
            <a:custGeom>
              <a:avLst/>
              <a:gdLst/>
              <a:ahLst/>
              <a:cxnLst/>
              <a:rect l="l" t="t" r="r" b="b"/>
              <a:pathLst>
                <a:path w="1288" h="803" extrusionOk="0">
                  <a:moveTo>
                    <a:pt x="1162" y="1"/>
                  </a:moveTo>
                  <a:cubicBezTo>
                    <a:pt x="1075" y="1"/>
                    <a:pt x="961" y="62"/>
                    <a:pt x="853" y="111"/>
                  </a:cubicBezTo>
                  <a:cubicBezTo>
                    <a:pt x="773" y="159"/>
                    <a:pt x="692" y="191"/>
                    <a:pt x="580" y="256"/>
                  </a:cubicBezTo>
                  <a:cubicBezTo>
                    <a:pt x="258" y="417"/>
                    <a:pt x="97" y="577"/>
                    <a:pt x="81" y="593"/>
                  </a:cubicBezTo>
                  <a:cubicBezTo>
                    <a:pt x="1" y="674"/>
                    <a:pt x="65" y="803"/>
                    <a:pt x="161" y="803"/>
                  </a:cubicBezTo>
                  <a:cubicBezTo>
                    <a:pt x="258" y="803"/>
                    <a:pt x="950" y="513"/>
                    <a:pt x="1255" y="207"/>
                  </a:cubicBezTo>
                  <a:cubicBezTo>
                    <a:pt x="1287" y="175"/>
                    <a:pt x="1287" y="127"/>
                    <a:pt x="1287" y="95"/>
                  </a:cubicBezTo>
                  <a:cubicBezTo>
                    <a:pt x="1262" y="26"/>
                    <a:pt x="1218" y="1"/>
                    <a:pt x="1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2" name="Google Shape;1492;p39"/>
            <p:cNvSpPr/>
            <p:nvPr/>
          </p:nvSpPr>
          <p:spPr>
            <a:xfrm>
              <a:off x="3327034" y="4060538"/>
              <a:ext cx="49882" cy="48708"/>
            </a:xfrm>
            <a:custGeom>
              <a:avLst/>
              <a:gdLst/>
              <a:ahLst/>
              <a:cxnLst/>
              <a:rect l="l" t="t" r="r" b="b"/>
              <a:pathLst>
                <a:path w="1062" h="1037" extrusionOk="0">
                  <a:moveTo>
                    <a:pt x="921" y="0"/>
                  </a:moveTo>
                  <a:cubicBezTo>
                    <a:pt x="827" y="0"/>
                    <a:pt x="720" y="90"/>
                    <a:pt x="612" y="188"/>
                  </a:cubicBezTo>
                  <a:cubicBezTo>
                    <a:pt x="483" y="316"/>
                    <a:pt x="322" y="477"/>
                    <a:pt x="193" y="606"/>
                  </a:cubicBezTo>
                  <a:cubicBezTo>
                    <a:pt x="145" y="718"/>
                    <a:pt x="81" y="799"/>
                    <a:pt x="16" y="847"/>
                  </a:cubicBezTo>
                  <a:cubicBezTo>
                    <a:pt x="0" y="895"/>
                    <a:pt x="0" y="928"/>
                    <a:pt x="0" y="976"/>
                  </a:cubicBezTo>
                  <a:cubicBezTo>
                    <a:pt x="19" y="1019"/>
                    <a:pt x="48" y="1036"/>
                    <a:pt x="84" y="1036"/>
                  </a:cubicBezTo>
                  <a:cubicBezTo>
                    <a:pt x="168" y="1036"/>
                    <a:pt x="289" y="938"/>
                    <a:pt x="402" y="847"/>
                  </a:cubicBezTo>
                  <a:cubicBezTo>
                    <a:pt x="628" y="686"/>
                    <a:pt x="901" y="445"/>
                    <a:pt x="1046" y="204"/>
                  </a:cubicBezTo>
                  <a:cubicBezTo>
                    <a:pt x="1062" y="171"/>
                    <a:pt x="1062" y="107"/>
                    <a:pt x="1046" y="75"/>
                  </a:cubicBezTo>
                  <a:cubicBezTo>
                    <a:pt x="1009" y="22"/>
                    <a:pt x="967" y="0"/>
                    <a:pt x="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3" name="Google Shape;1493;p39"/>
            <p:cNvSpPr/>
            <p:nvPr/>
          </p:nvSpPr>
          <p:spPr>
            <a:xfrm>
              <a:off x="3298288" y="4029068"/>
              <a:ext cx="42602" cy="56834"/>
            </a:xfrm>
            <a:custGeom>
              <a:avLst/>
              <a:gdLst/>
              <a:ahLst/>
              <a:cxnLst/>
              <a:rect l="l" t="t" r="r" b="b"/>
              <a:pathLst>
                <a:path w="907" h="1210" extrusionOk="0">
                  <a:moveTo>
                    <a:pt x="777" y="1"/>
                  </a:moveTo>
                  <a:cubicBezTo>
                    <a:pt x="649" y="1"/>
                    <a:pt x="409" y="209"/>
                    <a:pt x="33" y="1034"/>
                  </a:cubicBezTo>
                  <a:cubicBezTo>
                    <a:pt x="1" y="1083"/>
                    <a:pt x="33" y="1115"/>
                    <a:pt x="49" y="1163"/>
                  </a:cubicBezTo>
                  <a:cubicBezTo>
                    <a:pt x="71" y="1196"/>
                    <a:pt x="96" y="1210"/>
                    <a:pt x="123" y="1210"/>
                  </a:cubicBezTo>
                  <a:cubicBezTo>
                    <a:pt x="215" y="1210"/>
                    <a:pt x="329" y="1050"/>
                    <a:pt x="403" y="938"/>
                  </a:cubicBezTo>
                  <a:cubicBezTo>
                    <a:pt x="596" y="745"/>
                    <a:pt x="789" y="423"/>
                    <a:pt x="886" y="182"/>
                  </a:cubicBezTo>
                  <a:cubicBezTo>
                    <a:pt x="906" y="120"/>
                    <a:pt x="874" y="1"/>
                    <a:pt x="7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4" name="Google Shape;1494;p39"/>
            <p:cNvSpPr/>
            <p:nvPr/>
          </p:nvSpPr>
          <p:spPr>
            <a:xfrm>
              <a:off x="3265879" y="4007415"/>
              <a:ext cx="31470" cy="61296"/>
            </a:xfrm>
            <a:custGeom>
              <a:avLst/>
              <a:gdLst/>
              <a:ahLst/>
              <a:cxnLst/>
              <a:rect l="l" t="t" r="r" b="b"/>
              <a:pathLst>
                <a:path w="670" h="1305" extrusionOk="0">
                  <a:moveTo>
                    <a:pt x="522" y="1"/>
                  </a:moveTo>
                  <a:cubicBezTo>
                    <a:pt x="483" y="1"/>
                    <a:pt x="445" y="15"/>
                    <a:pt x="417" y="48"/>
                  </a:cubicBezTo>
                  <a:cubicBezTo>
                    <a:pt x="176" y="369"/>
                    <a:pt x="80" y="852"/>
                    <a:pt x="15" y="1174"/>
                  </a:cubicBezTo>
                  <a:cubicBezTo>
                    <a:pt x="1" y="1246"/>
                    <a:pt x="64" y="1305"/>
                    <a:pt x="112" y="1305"/>
                  </a:cubicBezTo>
                  <a:cubicBezTo>
                    <a:pt x="117" y="1305"/>
                    <a:pt x="123" y="1304"/>
                    <a:pt x="128" y="1302"/>
                  </a:cubicBezTo>
                  <a:cubicBezTo>
                    <a:pt x="208" y="1286"/>
                    <a:pt x="273" y="1158"/>
                    <a:pt x="353" y="981"/>
                  </a:cubicBezTo>
                  <a:cubicBezTo>
                    <a:pt x="482" y="772"/>
                    <a:pt x="643" y="402"/>
                    <a:pt x="659" y="128"/>
                  </a:cubicBezTo>
                  <a:cubicBezTo>
                    <a:pt x="669" y="54"/>
                    <a:pt x="596" y="1"/>
                    <a:pt x="5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5" name="Google Shape;1495;p39"/>
            <p:cNvSpPr/>
            <p:nvPr/>
          </p:nvSpPr>
          <p:spPr>
            <a:xfrm>
              <a:off x="3228773" y="3995391"/>
              <a:ext cx="21982" cy="63410"/>
            </a:xfrm>
            <a:custGeom>
              <a:avLst/>
              <a:gdLst/>
              <a:ahLst/>
              <a:cxnLst/>
              <a:rect l="l" t="t" r="r" b="b"/>
              <a:pathLst>
                <a:path w="468" h="1350" extrusionOk="0">
                  <a:moveTo>
                    <a:pt x="285" y="0"/>
                  </a:moveTo>
                  <a:cubicBezTo>
                    <a:pt x="238" y="0"/>
                    <a:pt x="189" y="21"/>
                    <a:pt x="162" y="62"/>
                  </a:cubicBezTo>
                  <a:cubicBezTo>
                    <a:pt x="65" y="304"/>
                    <a:pt x="17" y="690"/>
                    <a:pt x="17" y="947"/>
                  </a:cubicBezTo>
                  <a:cubicBezTo>
                    <a:pt x="17" y="1140"/>
                    <a:pt x="1" y="1349"/>
                    <a:pt x="146" y="1349"/>
                  </a:cubicBezTo>
                  <a:cubicBezTo>
                    <a:pt x="178" y="1349"/>
                    <a:pt x="226" y="1317"/>
                    <a:pt x="242" y="1269"/>
                  </a:cubicBezTo>
                  <a:cubicBezTo>
                    <a:pt x="307" y="1092"/>
                    <a:pt x="355" y="867"/>
                    <a:pt x="387" y="690"/>
                  </a:cubicBezTo>
                  <a:cubicBezTo>
                    <a:pt x="435" y="529"/>
                    <a:pt x="467" y="304"/>
                    <a:pt x="419" y="111"/>
                  </a:cubicBezTo>
                  <a:cubicBezTo>
                    <a:pt x="410" y="37"/>
                    <a:pt x="348" y="0"/>
                    <a:pt x="2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6" name="Google Shape;1496;p39"/>
            <p:cNvSpPr/>
            <p:nvPr/>
          </p:nvSpPr>
          <p:spPr>
            <a:xfrm>
              <a:off x="3184950" y="3994780"/>
              <a:ext cx="20479" cy="65523"/>
            </a:xfrm>
            <a:custGeom>
              <a:avLst/>
              <a:gdLst/>
              <a:ahLst/>
              <a:cxnLst/>
              <a:rect l="l" t="t" r="r" b="b"/>
              <a:pathLst>
                <a:path w="436" h="1395" extrusionOk="0">
                  <a:moveTo>
                    <a:pt x="189" y="0"/>
                  </a:moveTo>
                  <a:cubicBezTo>
                    <a:pt x="125" y="0"/>
                    <a:pt x="58" y="37"/>
                    <a:pt x="49" y="108"/>
                  </a:cubicBezTo>
                  <a:cubicBezTo>
                    <a:pt x="1" y="365"/>
                    <a:pt x="65" y="751"/>
                    <a:pt x="130" y="1008"/>
                  </a:cubicBezTo>
                  <a:cubicBezTo>
                    <a:pt x="162" y="1201"/>
                    <a:pt x="210" y="1394"/>
                    <a:pt x="307" y="1394"/>
                  </a:cubicBezTo>
                  <a:cubicBezTo>
                    <a:pt x="371" y="1394"/>
                    <a:pt x="403" y="1346"/>
                    <a:pt x="403" y="1282"/>
                  </a:cubicBezTo>
                  <a:cubicBezTo>
                    <a:pt x="435" y="1105"/>
                    <a:pt x="435" y="864"/>
                    <a:pt x="403" y="687"/>
                  </a:cubicBezTo>
                  <a:cubicBezTo>
                    <a:pt x="403" y="510"/>
                    <a:pt x="371" y="268"/>
                    <a:pt x="307" y="75"/>
                  </a:cubicBezTo>
                  <a:cubicBezTo>
                    <a:pt x="292" y="25"/>
                    <a:pt x="242" y="0"/>
                    <a:pt x="1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7" name="Google Shape;1497;p39"/>
            <p:cNvSpPr/>
            <p:nvPr/>
          </p:nvSpPr>
          <p:spPr>
            <a:xfrm>
              <a:off x="3139154" y="4005771"/>
              <a:ext cx="30014" cy="62423"/>
            </a:xfrm>
            <a:custGeom>
              <a:avLst/>
              <a:gdLst/>
              <a:ahLst/>
              <a:cxnLst/>
              <a:rect l="l" t="t" r="r" b="b"/>
              <a:pathLst>
                <a:path w="639" h="1329" extrusionOk="0">
                  <a:moveTo>
                    <a:pt x="143" y="0"/>
                  </a:moveTo>
                  <a:cubicBezTo>
                    <a:pt x="70" y="0"/>
                    <a:pt x="0" y="54"/>
                    <a:pt x="11" y="147"/>
                  </a:cubicBezTo>
                  <a:cubicBezTo>
                    <a:pt x="43" y="485"/>
                    <a:pt x="252" y="1000"/>
                    <a:pt x="445" y="1273"/>
                  </a:cubicBezTo>
                  <a:cubicBezTo>
                    <a:pt x="464" y="1310"/>
                    <a:pt x="496" y="1328"/>
                    <a:pt x="530" y="1328"/>
                  </a:cubicBezTo>
                  <a:cubicBezTo>
                    <a:pt x="583" y="1328"/>
                    <a:pt x="638" y="1282"/>
                    <a:pt x="638" y="1193"/>
                  </a:cubicBezTo>
                  <a:cubicBezTo>
                    <a:pt x="606" y="855"/>
                    <a:pt x="445" y="324"/>
                    <a:pt x="252" y="51"/>
                  </a:cubicBezTo>
                  <a:cubicBezTo>
                    <a:pt x="224" y="16"/>
                    <a:pt x="183" y="0"/>
                    <a:pt x="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8" name="Google Shape;1498;p39"/>
            <p:cNvSpPr/>
            <p:nvPr/>
          </p:nvSpPr>
          <p:spPr>
            <a:xfrm>
              <a:off x="3093170" y="4028646"/>
              <a:ext cx="44997" cy="55566"/>
            </a:xfrm>
            <a:custGeom>
              <a:avLst/>
              <a:gdLst/>
              <a:ahLst/>
              <a:cxnLst/>
              <a:rect l="l" t="t" r="r" b="b"/>
              <a:pathLst>
                <a:path w="958" h="1183" extrusionOk="0">
                  <a:moveTo>
                    <a:pt x="167" y="0"/>
                  </a:moveTo>
                  <a:cubicBezTo>
                    <a:pt x="83" y="0"/>
                    <a:pt x="1" y="75"/>
                    <a:pt x="25" y="159"/>
                  </a:cubicBezTo>
                  <a:cubicBezTo>
                    <a:pt x="136" y="410"/>
                    <a:pt x="599" y="1182"/>
                    <a:pt x="814" y="1182"/>
                  </a:cubicBezTo>
                  <a:cubicBezTo>
                    <a:pt x="847" y="1182"/>
                    <a:pt x="874" y="1164"/>
                    <a:pt x="893" y="1124"/>
                  </a:cubicBezTo>
                  <a:cubicBezTo>
                    <a:pt x="958" y="1011"/>
                    <a:pt x="539" y="271"/>
                    <a:pt x="250" y="30"/>
                  </a:cubicBezTo>
                  <a:cubicBezTo>
                    <a:pt x="225" y="9"/>
                    <a:pt x="196" y="0"/>
                    <a:pt x="167" y="0"/>
                  </a:cubicBezTo>
                  <a:close/>
                </a:path>
              </a:pathLst>
            </a:custGeom>
            <a:solidFill>
              <a:srgbClr val="6B7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9" name="Google Shape;1499;p39"/>
            <p:cNvSpPr/>
            <p:nvPr/>
          </p:nvSpPr>
          <p:spPr>
            <a:xfrm>
              <a:off x="3055548" y="4059505"/>
              <a:ext cx="53922" cy="48379"/>
            </a:xfrm>
            <a:custGeom>
              <a:avLst/>
              <a:gdLst/>
              <a:ahLst/>
              <a:cxnLst/>
              <a:rect l="l" t="t" r="r" b="b"/>
              <a:pathLst>
                <a:path w="1148" h="1030" extrusionOk="0">
                  <a:moveTo>
                    <a:pt x="166" y="1"/>
                  </a:moveTo>
                  <a:cubicBezTo>
                    <a:pt x="68" y="1"/>
                    <a:pt x="0" y="114"/>
                    <a:pt x="53" y="193"/>
                  </a:cubicBezTo>
                  <a:cubicBezTo>
                    <a:pt x="150" y="354"/>
                    <a:pt x="906" y="1030"/>
                    <a:pt x="1019" y="1030"/>
                  </a:cubicBezTo>
                  <a:cubicBezTo>
                    <a:pt x="1083" y="1030"/>
                    <a:pt x="1147" y="933"/>
                    <a:pt x="1083" y="853"/>
                  </a:cubicBezTo>
                  <a:cubicBezTo>
                    <a:pt x="906" y="580"/>
                    <a:pt x="520" y="177"/>
                    <a:pt x="230" y="16"/>
                  </a:cubicBezTo>
                  <a:cubicBezTo>
                    <a:pt x="208" y="5"/>
                    <a:pt x="186"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0" name="Google Shape;1500;p39"/>
            <p:cNvSpPr/>
            <p:nvPr/>
          </p:nvSpPr>
          <p:spPr>
            <a:xfrm>
              <a:off x="3026285" y="4100040"/>
              <a:ext cx="61296" cy="37764"/>
            </a:xfrm>
            <a:custGeom>
              <a:avLst/>
              <a:gdLst/>
              <a:ahLst/>
              <a:cxnLst/>
              <a:rect l="l" t="t" r="r" b="b"/>
              <a:pathLst>
                <a:path w="1305" h="804" extrusionOk="0">
                  <a:moveTo>
                    <a:pt x="154" y="0"/>
                  </a:moveTo>
                  <a:cubicBezTo>
                    <a:pt x="109" y="0"/>
                    <a:pt x="73" y="12"/>
                    <a:pt x="49" y="38"/>
                  </a:cubicBezTo>
                  <a:cubicBezTo>
                    <a:pt x="1" y="87"/>
                    <a:pt x="1" y="167"/>
                    <a:pt x="49" y="215"/>
                  </a:cubicBezTo>
                  <a:cubicBezTo>
                    <a:pt x="306" y="440"/>
                    <a:pt x="805" y="698"/>
                    <a:pt x="1111" y="794"/>
                  </a:cubicBezTo>
                  <a:cubicBezTo>
                    <a:pt x="1128" y="801"/>
                    <a:pt x="1145" y="804"/>
                    <a:pt x="1161" y="804"/>
                  </a:cubicBezTo>
                  <a:cubicBezTo>
                    <a:pt x="1258" y="804"/>
                    <a:pt x="1304" y="687"/>
                    <a:pt x="1207" y="617"/>
                  </a:cubicBezTo>
                  <a:cubicBezTo>
                    <a:pt x="1054" y="465"/>
                    <a:pt x="434" y="0"/>
                    <a:pt x="1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1" name="Google Shape;1501;p39"/>
            <p:cNvSpPr/>
            <p:nvPr/>
          </p:nvSpPr>
          <p:spPr>
            <a:xfrm>
              <a:off x="3001344" y="4144145"/>
              <a:ext cx="72616" cy="26491"/>
            </a:xfrm>
            <a:custGeom>
              <a:avLst/>
              <a:gdLst/>
              <a:ahLst/>
              <a:cxnLst/>
              <a:rect l="l" t="t" r="r" b="b"/>
              <a:pathLst>
                <a:path w="1546" h="564" extrusionOk="0">
                  <a:moveTo>
                    <a:pt x="274" y="0"/>
                  </a:moveTo>
                  <a:cubicBezTo>
                    <a:pt x="242" y="0"/>
                    <a:pt x="194" y="16"/>
                    <a:pt x="162" y="64"/>
                  </a:cubicBezTo>
                  <a:cubicBezTo>
                    <a:pt x="1" y="338"/>
                    <a:pt x="1046" y="547"/>
                    <a:pt x="1368" y="563"/>
                  </a:cubicBezTo>
                  <a:cubicBezTo>
                    <a:pt x="1481" y="563"/>
                    <a:pt x="1545" y="418"/>
                    <a:pt x="1416" y="354"/>
                  </a:cubicBezTo>
                  <a:cubicBezTo>
                    <a:pt x="1143" y="193"/>
                    <a:pt x="612"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2" name="Google Shape;1502;p39"/>
            <p:cNvSpPr/>
            <p:nvPr/>
          </p:nvSpPr>
          <p:spPr>
            <a:xfrm>
              <a:off x="3271093" y="3801640"/>
              <a:ext cx="93001" cy="88820"/>
            </a:xfrm>
            <a:custGeom>
              <a:avLst/>
              <a:gdLst/>
              <a:ahLst/>
              <a:cxnLst/>
              <a:rect l="l" t="t" r="r" b="b"/>
              <a:pathLst>
                <a:path w="1980" h="1891" extrusionOk="0">
                  <a:moveTo>
                    <a:pt x="954" y="1"/>
                  </a:moveTo>
                  <a:cubicBezTo>
                    <a:pt x="541" y="1"/>
                    <a:pt x="156" y="282"/>
                    <a:pt x="49" y="697"/>
                  </a:cubicBezTo>
                  <a:cubicBezTo>
                    <a:pt x="1" y="874"/>
                    <a:pt x="1" y="1050"/>
                    <a:pt x="49" y="1211"/>
                  </a:cubicBezTo>
                  <a:cubicBezTo>
                    <a:pt x="162" y="1517"/>
                    <a:pt x="403" y="1758"/>
                    <a:pt x="725" y="1855"/>
                  </a:cubicBezTo>
                  <a:cubicBezTo>
                    <a:pt x="809" y="1879"/>
                    <a:pt x="894" y="1891"/>
                    <a:pt x="978" y="1891"/>
                  </a:cubicBezTo>
                  <a:cubicBezTo>
                    <a:pt x="1392" y="1891"/>
                    <a:pt x="1779" y="1610"/>
                    <a:pt x="1899" y="1195"/>
                  </a:cubicBezTo>
                  <a:cubicBezTo>
                    <a:pt x="1979" y="874"/>
                    <a:pt x="1899" y="536"/>
                    <a:pt x="1674" y="310"/>
                  </a:cubicBezTo>
                  <a:cubicBezTo>
                    <a:pt x="1545" y="166"/>
                    <a:pt x="1384" y="85"/>
                    <a:pt x="1207" y="37"/>
                  </a:cubicBezTo>
                  <a:cubicBezTo>
                    <a:pt x="1123" y="13"/>
                    <a:pt x="10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3" name="Google Shape;1503;p39"/>
            <p:cNvSpPr/>
            <p:nvPr/>
          </p:nvSpPr>
          <p:spPr>
            <a:xfrm>
              <a:off x="3014214" y="4011877"/>
              <a:ext cx="404271" cy="401312"/>
            </a:xfrm>
            <a:custGeom>
              <a:avLst/>
              <a:gdLst/>
              <a:ahLst/>
              <a:cxnLst/>
              <a:rect l="l" t="t" r="r" b="b"/>
              <a:pathLst>
                <a:path w="8607" h="8544" extrusionOk="0">
                  <a:moveTo>
                    <a:pt x="5458" y="0"/>
                  </a:moveTo>
                  <a:cubicBezTo>
                    <a:pt x="5426" y="0"/>
                    <a:pt x="5393" y="19"/>
                    <a:pt x="5373" y="65"/>
                  </a:cubicBezTo>
                  <a:lnTo>
                    <a:pt x="3636" y="3090"/>
                  </a:lnTo>
                  <a:lnTo>
                    <a:pt x="145" y="3041"/>
                  </a:lnTo>
                  <a:cubicBezTo>
                    <a:pt x="49" y="3041"/>
                    <a:pt x="0" y="3154"/>
                    <a:pt x="97" y="3218"/>
                  </a:cubicBezTo>
                  <a:lnTo>
                    <a:pt x="3137" y="4940"/>
                  </a:lnTo>
                  <a:lnTo>
                    <a:pt x="3073" y="8446"/>
                  </a:lnTo>
                  <a:cubicBezTo>
                    <a:pt x="3073" y="8504"/>
                    <a:pt x="3118" y="8544"/>
                    <a:pt x="3168" y="8544"/>
                  </a:cubicBezTo>
                  <a:cubicBezTo>
                    <a:pt x="3203" y="8544"/>
                    <a:pt x="3240" y="8525"/>
                    <a:pt x="3266" y="8479"/>
                  </a:cubicBezTo>
                  <a:lnTo>
                    <a:pt x="4987" y="5454"/>
                  </a:lnTo>
                  <a:lnTo>
                    <a:pt x="8494" y="5503"/>
                  </a:lnTo>
                  <a:cubicBezTo>
                    <a:pt x="8591" y="5503"/>
                    <a:pt x="8607" y="5374"/>
                    <a:pt x="8526" y="5326"/>
                  </a:cubicBezTo>
                  <a:lnTo>
                    <a:pt x="5486" y="3604"/>
                  </a:lnTo>
                  <a:lnTo>
                    <a:pt x="5550" y="97"/>
                  </a:lnTo>
                  <a:cubicBezTo>
                    <a:pt x="5550" y="40"/>
                    <a:pt x="5505" y="0"/>
                    <a:pt x="5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4" name="Google Shape;1504;p39"/>
            <p:cNvSpPr/>
            <p:nvPr/>
          </p:nvSpPr>
          <p:spPr>
            <a:xfrm>
              <a:off x="3139624" y="4142783"/>
              <a:ext cx="153451" cy="137058"/>
            </a:xfrm>
            <a:custGeom>
              <a:avLst/>
              <a:gdLst/>
              <a:ahLst/>
              <a:cxnLst/>
              <a:rect l="l" t="t" r="r" b="b"/>
              <a:pathLst>
                <a:path w="3267" h="2918" extrusionOk="0">
                  <a:moveTo>
                    <a:pt x="1656" y="1"/>
                  </a:moveTo>
                  <a:cubicBezTo>
                    <a:pt x="1018" y="1"/>
                    <a:pt x="416" y="423"/>
                    <a:pt x="226" y="1075"/>
                  </a:cubicBezTo>
                  <a:cubicBezTo>
                    <a:pt x="1" y="1863"/>
                    <a:pt x="467" y="2667"/>
                    <a:pt x="1255" y="2860"/>
                  </a:cubicBezTo>
                  <a:cubicBezTo>
                    <a:pt x="1390" y="2899"/>
                    <a:pt x="1525" y="2917"/>
                    <a:pt x="1657" y="2917"/>
                  </a:cubicBezTo>
                  <a:cubicBezTo>
                    <a:pt x="2300" y="2917"/>
                    <a:pt x="2881" y="2485"/>
                    <a:pt x="3041" y="1831"/>
                  </a:cubicBezTo>
                  <a:cubicBezTo>
                    <a:pt x="3266" y="1059"/>
                    <a:pt x="2800" y="254"/>
                    <a:pt x="2012" y="45"/>
                  </a:cubicBezTo>
                  <a:cubicBezTo>
                    <a:pt x="1894" y="15"/>
                    <a:pt x="1774" y="1"/>
                    <a:pt x="1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5" name="Google Shape;1505;p39"/>
            <p:cNvSpPr/>
            <p:nvPr/>
          </p:nvSpPr>
          <p:spPr>
            <a:xfrm>
              <a:off x="3183447" y="4181862"/>
              <a:ext cx="66556" cy="59699"/>
            </a:xfrm>
            <a:custGeom>
              <a:avLst/>
              <a:gdLst/>
              <a:ahLst/>
              <a:cxnLst/>
              <a:rect l="l" t="t" r="r" b="b"/>
              <a:pathLst>
                <a:path w="1417" h="1271" extrusionOk="0">
                  <a:moveTo>
                    <a:pt x="738" y="0"/>
                  </a:moveTo>
                  <a:cubicBezTo>
                    <a:pt x="450" y="0"/>
                    <a:pt x="180" y="193"/>
                    <a:pt x="97" y="468"/>
                  </a:cubicBezTo>
                  <a:cubicBezTo>
                    <a:pt x="1" y="806"/>
                    <a:pt x="194" y="1144"/>
                    <a:pt x="548" y="1240"/>
                  </a:cubicBezTo>
                  <a:cubicBezTo>
                    <a:pt x="610" y="1261"/>
                    <a:pt x="673" y="1271"/>
                    <a:pt x="734" y="1271"/>
                  </a:cubicBezTo>
                  <a:cubicBezTo>
                    <a:pt x="1002" y="1271"/>
                    <a:pt x="1241" y="1081"/>
                    <a:pt x="1320" y="806"/>
                  </a:cubicBezTo>
                  <a:cubicBezTo>
                    <a:pt x="1416" y="468"/>
                    <a:pt x="1223" y="114"/>
                    <a:pt x="886" y="18"/>
                  </a:cubicBezTo>
                  <a:cubicBezTo>
                    <a:pt x="836" y="6"/>
                    <a:pt x="787" y="0"/>
                    <a:pt x="7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6" name="Google Shape;1506;p39"/>
            <p:cNvSpPr/>
            <p:nvPr/>
          </p:nvSpPr>
          <p:spPr>
            <a:xfrm>
              <a:off x="2866869" y="3684356"/>
              <a:ext cx="705020" cy="870871"/>
            </a:xfrm>
            <a:custGeom>
              <a:avLst/>
              <a:gdLst/>
              <a:ahLst/>
              <a:cxnLst/>
              <a:rect l="l" t="t" r="r" b="b"/>
              <a:pathLst>
                <a:path w="15010" h="18541" extrusionOk="0">
                  <a:moveTo>
                    <a:pt x="9974" y="314"/>
                  </a:moveTo>
                  <a:cubicBezTo>
                    <a:pt x="10119" y="314"/>
                    <a:pt x="10248" y="330"/>
                    <a:pt x="10392" y="378"/>
                  </a:cubicBezTo>
                  <a:cubicBezTo>
                    <a:pt x="11245" y="620"/>
                    <a:pt x="11744" y="1488"/>
                    <a:pt x="11519" y="2341"/>
                  </a:cubicBezTo>
                  <a:cubicBezTo>
                    <a:pt x="11406" y="2775"/>
                    <a:pt x="11149" y="3113"/>
                    <a:pt x="10779" y="3306"/>
                  </a:cubicBezTo>
                  <a:cubicBezTo>
                    <a:pt x="10746" y="3338"/>
                    <a:pt x="10698" y="3354"/>
                    <a:pt x="10682" y="3371"/>
                  </a:cubicBezTo>
                  <a:cubicBezTo>
                    <a:pt x="10666" y="3129"/>
                    <a:pt x="10553" y="2888"/>
                    <a:pt x="10392" y="2711"/>
                  </a:cubicBezTo>
                  <a:cubicBezTo>
                    <a:pt x="10264" y="2550"/>
                    <a:pt x="10071" y="2454"/>
                    <a:pt x="9878" y="2389"/>
                  </a:cubicBezTo>
                  <a:cubicBezTo>
                    <a:pt x="9779" y="2362"/>
                    <a:pt x="9680" y="2349"/>
                    <a:pt x="9582" y="2349"/>
                  </a:cubicBezTo>
                  <a:cubicBezTo>
                    <a:pt x="9217" y="2349"/>
                    <a:pt x="8874" y="2528"/>
                    <a:pt x="8671" y="2807"/>
                  </a:cubicBezTo>
                  <a:lnTo>
                    <a:pt x="8607" y="2695"/>
                  </a:lnTo>
                  <a:cubicBezTo>
                    <a:pt x="8462" y="2454"/>
                    <a:pt x="8382" y="2164"/>
                    <a:pt x="8382" y="1907"/>
                  </a:cubicBezTo>
                  <a:cubicBezTo>
                    <a:pt x="8382" y="1762"/>
                    <a:pt x="8414" y="1617"/>
                    <a:pt x="8446" y="1488"/>
                  </a:cubicBezTo>
                  <a:cubicBezTo>
                    <a:pt x="8575" y="1054"/>
                    <a:pt x="8832" y="716"/>
                    <a:pt x="9186" y="523"/>
                  </a:cubicBezTo>
                  <a:cubicBezTo>
                    <a:pt x="9427" y="378"/>
                    <a:pt x="9717" y="314"/>
                    <a:pt x="9974" y="314"/>
                  </a:cubicBezTo>
                  <a:close/>
                  <a:moveTo>
                    <a:pt x="9588" y="2631"/>
                  </a:moveTo>
                  <a:cubicBezTo>
                    <a:pt x="9669" y="2631"/>
                    <a:pt x="9733" y="2631"/>
                    <a:pt x="9813" y="2647"/>
                  </a:cubicBezTo>
                  <a:cubicBezTo>
                    <a:pt x="9958" y="2695"/>
                    <a:pt x="10103" y="2775"/>
                    <a:pt x="10199" y="2888"/>
                  </a:cubicBezTo>
                  <a:cubicBezTo>
                    <a:pt x="10344" y="3049"/>
                    <a:pt x="10392" y="3258"/>
                    <a:pt x="10392" y="3451"/>
                  </a:cubicBezTo>
                  <a:cubicBezTo>
                    <a:pt x="10392" y="3515"/>
                    <a:pt x="10392" y="3580"/>
                    <a:pt x="10376" y="3628"/>
                  </a:cubicBezTo>
                  <a:cubicBezTo>
                    <a:pt x="10360" y="3692"/>
                    <a:pt x="10344" y="3741"/>
                    <a:pt x="10312" y="3789"/>
                  </a:cubicBezTo>
                  <a:cubicBezTo>
                    <a:pt x="10183" y="4048"/>
                    <a:pt x="9918" y="4223"/>
                    <a:pt x="9618" y="4223"/>
                  </a:cubicBezTo>
                  <a:cubicBezTo>
                    <a:pt x="9545" y="4223"/>
                    <a:pt x="9470" y="4213"/>
                    <a:pt x="9395" y="4191"/>
                  </a:cubicBezTo>
                  <a:cubicBezTo>
                    <a:pt x="9106" y="4143"/>
                    <a:pt x="8912" y="3934"/>
                    <a:pt x="8832" y="3660"/>
                  </a:cubicBezTo>
                  <a:cubicBezTo>
                    <a:pt x="8816" y="3547"/>
                    <a:pt x="8784" y="3467"/>
                    <a:pt x="8784" y="3371"/>
                  </a:cubicBezTo>
                  <a:cubicBezTo>
                    <a:pt x="8784" y="3306"/>
                    <a:pt x="8816" y="3274"/>
                    <a:pt x="8816" y="3210"/>
                  </a:cubicBezTo>
                  <a:cubicBezTo>
                    <a:pt x="8832" y="3145"/>
                    <a:pt x="8848" y="3097"/>
                    <a:pt x="8896" y="3033"/>
                  </a:cubicBezTo>
                  <a:cubicBezTo>
                    <a:pt x="9025" y="2775"/>
                    <a:pt x="9299" y="2631"/>
                    <a:pt x="9588" y="2631"/>
                  </a:cubicBezTo>
                  <a:close/>
                  <a:moveTo>
                    <a:pt x="7465" y="4255"/>
                  </a:moveTo>
                  <a:cubicBezTo>
                    <a:pt x="8060" y="4255"/>
                    <a:pt x="8687" y="4336"/>
                    <a:pt x="9299" y="4497"/>
                  </a:cubicBezTo>
                  <a:cubicBezTo>
                    <a:pt x="11004" y="4963"/>
                    <a:pt x="12452" y="6041"/>
                    <a:pt x="13369" y="7553"/>
                  </a:cubicBezTo>
                  <a:cubicBezTo>
                    <a:pt x="14060" y="8663"/>
                    <a:pt x="14414" y="9950"/>
                    <a:pt x="14414" y="11237"/>
                  </a:cubicBezTo>
                  <a:cubicBezTo>
                    <a:pt x="14414" y="11864"/>
                    <a:pt x="14334" y="12460"/>
                    <a:pt x="14173" y="13071"/>
                  </a:cubicBezTo>
                  <a:cubicBezTo>
                    <a:pt x="13690" y="14856"/>
                    <a:pt x="12532" y="16369"/>
                    <a:pt x="10907" y="17286"/>
                  </a:cubicBezTo>
                  <a:cubicBezTo>
                    <a:pt x="9854" y="17896"/>
                    <a:pt x="8677" y="18211"/>
                    <a:pt x="7489" y="18211"/>
                  </a:cubicBezTo>
                  <a:cubicBezTo>
                    <a:pt x="6862" y="18211"/>
                    <a:pt x="6232" y="18123"/>
                    <a:pt x="5615" y="17945"/>
                  </a:cubicBezTo>
                  <a:cubicBezTo>
                    <a:pt x="3443" y="17350"/>
                    <a:pt x="1673" y="15741"/>
                    <a:pt x="901" y="13602"/>
                  </a:cubicBezTo>
                  <a:cubicBezTo>
                    <a:pt x="403" y="12234"/>
                    <a:pt x="338" y="10787"/>
                    <a:pt x="740" y="9387"/>
                  </a:cubicBezTo>
                  <a:cubicBezTo>
                    <a:pt x="1593" y="6282"/>
                    <a:pt x="4408" y="4255"/>
                    <a:pt x="7465" y="4255"/>
                  </a:cubicBezTo>
                  <a:close/>
                  <a:moveTo>
                    <a:pt x="9977" y="1"/>
                  </a:moveTo>
                  <a:cubicBezTo>
                    <a:pt x="9650" y="1"/>
                    <a:pt x="9323" y="90"/>
                    <a:pt x="9025" y="250"/>
                  </a:cubicBezTo>
                  <a:cubicBezTo>
                    <a:pt x="8591" y="523"/>
                    <a:pt x="8269" y="925"/>
                    <a:pt x="8124" y="1424"/>
                  </a:cubicBezTo>
                  <a:cubicBezTo>
                    <a:pt x="7979" y="1907"/>
                    <a:pt x="8044" y="2421"/>
                    <a:pt x="8301" y="2872"/>
                  </a:cubicBezTo>
                  <a:cubicBezTo>
                    <a:pt x="8366" y="2968"/>
                    <a:pt x="8430" y="3049"/>
                    <a:pt x="8494" y="3129"/>
                  </a:cubicBezTo>
                  <a:lnTo>
                    <a:pt x="8494" y="3177"/>
                  </a:lnTo>
                  <a:cubicBezTo>
                    <a:pt x="8430" y="3371"/>
                    <a:pt x="8430" y="3580"/>
                    <a:pt x="8494" y="3773"/>
                  </a:cubicBezTo>
                  <a:cubicBezTo>
                    <a:pt x="8526" y="3869"/>
                    <a:pt x="8559" y="3982"/>
                    <a:pt x="8623" y="4078"/>
                  </a:cubicBezTo>
                  <a:cubicBezTo>
                    <a:pt x="8215" y="4008"/>
                    <a:pt x="7807" y="3974"/>
                    <a:pt x="7404" y="3974"/>
                  </a:cubicBezTo>
                  <a:cubicBezTo>
                    <a:pt x="4211" y="3974"/>
                    <a:pt x="1274" y="6109"/>
                    <a:pt x="403" y="9323"/>
                  </a:cubicBezTo>
                  <a:cubicBezTo>
                    <a:pt x="0" y="10787"/>
                    <a:pt x="65" y="12315"/>
                    <a:pt x="580" y="13730"/>
                  </a:cubicBezTo>
                  <a:cubicBezTo>
                    <a:pt x="1384" y="15934"/>
                    <a:pt x="3234" y="17656"/>
                    <a:pt x="5502" y="18267"/>
                  </a:cubicBezTo>
                  <a:cubicBezTo>
                    <a:pt x="6146" y="18460"/>
                    <a:pt x="6789" y="18540"/>
                    <a:pt x="7449" y="18540"/>
                  </a:cubicBezTo>
                  <a:cubicBezTo>
                    <a:pt x="8687" y="18540"/>
                    <a:pt x="9926" y="18219"/>
                    <a:pt x="11036" y="17575"/>
                  </a:cubicBezTo>
                  <a:cubicBezTo>
                    <a:pt x="11889" y="17093"/>
                    <a:pt x="12612" y="16465"/>
                    <a:pt x="13192" y="15725"/>
                  </a:cubicBezTo>
                  <a:cubicBezTo>
                    <a:pt x="13771" y="14969"/>
                    <a:pt x="14189" y="14116"/>
                    <a:pt x="14462" y="13183"/>
                  </a:cubicBezTo>
                  <a:cubicBezTo>
                    <a:pt x="15009" y="11189"/>
                    <a:pt x="14704" y="9097"/>
                    <a:pt x="13642" y="7392"/>
                  </a:cubicBezTo>
                  <a:cubicBezTo>
                    <a:pt x="12789" y="6025"/>
                    <a:pt x="11551" y="4995"/>
                    <a:pt x="10055" y="4432"/>
                  </a:cubicBezTo>
                  <a:cubicBezTo>
                    <a:pt x="10071" y="4432"/>
                    <a:pt x="10103" y="4416"/>
                    <a:pt x="10119" y="4400"/>
                  </a:cubicBezTo>
                  <a:cubicBezTo>
                    <a:pt x="10376" y="4255"/>
                    <a:pt x="10553" y="4014"/>
                    <a:pt x="10634" y="3741"/>
                  </a:cubicBezTo>
                  <a:lnTo>
                    <a:pt x="10634" y="3708"/>
                  </a:lnTo>
                  <a:cubicBezTo>
                    <a:pt x="10746" y="3676"/>
                    <a:pt x="10843" y="3628"/>
                    <a:pt x="10923" y="3580"/>
                  </a:cubicBezTo>
                  <a:cubicBezTo>
                    <a:pt x="11358" y="3338"/>
                    <a:pt x="11679" y="2904"/>
                    <a:pt x="11824" y="2421"/>
                  </a:cubicBezTo>
                  <a:cubicBezTo>
                    <a:pt x="12114" y="1424"/>
                    <a:pt x="11502" y="362"/>
                    <a:pt x="10473" y="73"/>
                  </a:cubicBezTo>
                  <a:cubicBezTo>
                    <a:pt x="10310" y="24"/>
                    <a:pt x="10143" y="1"/>
                    <a:pt x="99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7" name="Google Shape;1507;p39"/>
            <p:cNvSpPr/>
            <p:nvPr/>
          </p:nvSpPr>
          <p:spPr>
            <a:xfrm>
              <a:off x="2903130" y="3909154"/>
              <a:ext cx="624184" cy="604504"/>
            </a:xfrm>
            <a:custGeom>
              <a:avLst/>
              <a:gdLst/>
              <a:ahLst/>
              <a:cxnLst/>
              <a:rect l="l" t="t" r="r" b="b"/>
              <a:pathLst>
                <a:path w="13289" h="12870" extrusionOk="0">
                  <a:moveTo>
                    <a:pt x="6709" y="306"/>
                  </a:moveTo>
                  <a:cubicBezTo>
                    <a:pt x="7256" y="306"/>
                    <a:pt x="7787" y="386"/>
                    <a:pt x="8334" y="531"/>
                  </a:cubicBezTo>
                  <a:cubicBezTo>
                    <a:pt x="10135" y="1030"/>
                    <a:pt x="11599" y="2284"/>
                    <a:pt x="12339" y="4022"/>
                  </a:cubicBezTo>
                  <a:lnTo>
                    <a:pt x="12339" y="4038"/>
                  </a:lnTo>
                  <a:cubicBezTo>
                    <a:pt x="12870" y="5325"/>
                    <a:pt x="12950" y="6708"/>
                    <a:pt x="12580" y="8060"/>
                  </a:cubicBezTo>
                  <a:cubicBezTo>
                    <a:pt x="11857" y="10714"/>
                    <a:pt x="9427" y="12564"/>
                    <a:pt x="6693" y="12564"/>
                  </a:cubicBezTo>
                  <a:cubicBezTo>
                    <a:pt x="6146" y="12564"/>
                    <a:pt x="5599" y="12483"/>
                    <a:pt x="5084" y="12339"/>
                  </a:cubicBezTo>
                  <a:cubicBezTo>
                    <a:pt x="3475" y="11888"/>
                    <a:pt x="2140" y="10859"/>
                    <a:pt x="1336" y="9395"/>
                  </a:cubicBezTo>
                  <a:cubicBezTo>
                    <a:pt x="564" y="7995"/>
                    <a:pt x="371" y="6370"/>
                    <a:pt x="805" y="4810"/>
                  </a:cubicBezTo>
                  <a:cubicBezTo>
                    <a:pt x="1529" y="2156"/>
                    <a:pt x="3958" y="306"/>
                    <a:pt x="6709" y="306"/>
                  </a:cubicBezTo>
                  <a:close/>
                  <a:moveTo>
                    <a:pt x="6677" y="0"/>
                  </a:moveTo>
                  <a:cubicBezTo>
                    <a:pt x="3829" y="0"/>
                    <a:pt x="1255" y="1882"/>
                    <a:pt x="451" y="4746"/>
                  </a:cubicBezTo>
                  <a:cubicBezTo>
                    <a:pt x="1" y="6435"/>
                    <a:pt x="258" y="8140"/>
                    <a:pt x="1046" y="9540"/>
                  </a:cubicBezTo>
                  <a:cubicBezTo>
                    <a:pt x="1851" y="11020"/>
                    <a:pt x="3234" y="12162"/>
                    <a:pt x="4987" y="12644"/>
                  </a:cubicBezTo>
                  <a:cubicBezTo>
                    <a:pt x="5550" y="12805"/>
                    <a:pt x="6130" y="12870"/>
                    <a:pt x="6693" y="12870"/>
                  </a:cubicBezTo>
                  <a:cubicBezTo>
                    <a:pt x="9524" y="12870"/>
                    <a:pt x="12114" y="10971"/>
                    <a:pt x="12886" y="8124"/>
                  </a:cubicBezTo>
                  <a:cubicBezTo>
                    <a:pt x="13288" y="6676"/>
                    <a:pt x="13143" y="5196"/>
                    <a:pt x="12597" y="3893"/>
                  </a:cubicBezTo>
                  <a:cubicBezTo>
                    <a:pt x="11857" y="2172"/>
                    <a:pt x="10344" y="756"/>
                    <a:pt x="8382" y="241"/>
                  </a:cubicBezTo>
                  <a:cubicBezTo>
                    <a:pt x="7819" y="81"/>
                    <a:pt x="7240" y="0"/>
                    <a:pt x="66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8" name="Google Shape;1508;p39"/>
            <p:cNvSpPr/>
            <p:nvPr/>
          </p:nvSpPr>
          <p:spPr>
            <a:xfrm>
              <a:off x="2937888" y="3949172"/>
              <a:ext cx="541799" cy="523669"/>
            </a:xfrm>
            <a:custGeom>
              <a:avLst/>
              <a:gdLst/>
              <a:ahLst/>
              <a:cxnLst/>
              <a:rect l="l" t="t" r="r" b="b"/>
              <a:pathLst>
                <a:path w="11535" h="11149" extrusionOk="0">
                  <a:moveTo>
                    <a:pt x="5937" y="322"/>
                  </a:moveTo>
                  <a:cubicBezTo>
                    <a:pt x="6387" y="322"/>
                    <a:pt x="6854" y="387"/>
                    <a:pt x="7320" y="516"/>
                  </a:cubicBezTo>
                  <a:cubicBezTo>
                    <a:pt x="9669" y="1159"/>
                    <a:pt x="11213" y="3282"/>
                    <a:pt x="11197" y="5615"/>
                  </a:cubicBezTo>
                  <a:cubicBezTo>
                    <a:pt x="11197" y="6082"/>
                    <a:pt x="11133" y="6516"/>
                    <a:pt x="11020" y="6982"/>
                  </a:cubicBezTo>
                  <a:cubicBezTo>
                    <a:pt x="10377" y="9315"/>
                    <a:pt x="8269" y="10859"/>
                    <a:pt x="5953" y="10859"/>
                  </a:cubicBezTo>
                  <a:cubicBezTo>
                    <a:pt x="5486" y="10859"/>
                    <a:pt x="5020" y="10811"/>
                    <a:pt x="4569" y="10682"/>
                  </a:cubicBezTo>
                  <a:cubicBezTo>
                    <a:pt x="3861" y="10489"/>
                    <a:pt x="3218" y="10168"/>
                    <a:pt x="2671" y="9717"/>
                  </a:cubicBezTo>
                  <a:cubicBezTo>
                    <a:pt x="1062" y="8446"/>
                    <a:pt x="306" y="6307"/>
                    <a:pt x="869" y="4215"/>
                  </a:cubicBezTo>
                  <a:cubicBezTo>
                    <a:pt x="1513" y="1883"/>
                    <a:pt x="3620" y="322"/>
                    <a:pt x="5937" y="322"/>
                  </a:cubicBezTo>
                  <a:close/>
                  <a:moveTo>
                    <a:pt x="5953" y="1"/>
                  </a:moveTo>
                  <a:cubicBezTo>
                    <a:pt x="3459" y="1"/>
                    <a:pt x="1239" y="1690"/>
                    <a:pt x="580" y="4103"/>
                  </a:cubicBezTo>
                  <a:cubicBezTo>
                    <a:pt x="1" y="6258"/>
                    <a:pt x="741" y="8559"/>
                    <a:pt x="2494" y="9942"/>
                  </a:cubicBezTo>
                  <a:cubicBezTo>
                    <a:pt x="3073" y="10409"/>
                    <a:pt x="3765" y="10747"/>
                    <a:pt x="4489" y="10940"/>
                  </a:cubicBezTo>
                  <a:cubicBezTo>
                    <a:pt x="4971" y="11085"/>
                    <a:pt x="5470" y="11149"/>
                    <a:pt x="5953" y="11149"/>
                  </a:cubicBezTo>
                  <a:cubicBezTo>
                    <a:pt x="8462" y="11149"/>
                    <a:pt x="10650" y="9460"/>
                    <a:pt x="11326" y="7047"/>
                  </a:cubicBezTo>
                  <a:cubicBezTo>
                    <a:pt x="11438" y="6564"/>
                    <a:pt x="11519" y="6082"/>
                    <a:pt x="11519" y="5615"/>
                  </a:cubicBezTo>
                  <a:cubicBezTo>
                    <a:pt x="11535" y="3105"/>
                    <a:pt x="9846" y="869"/>
                    <a:pt x="7417" y="210"/>
                  </a:cubicBezTo>
                  <a:cubicBezTo>
                    <a:pt x="6934" y="81"/>
                    <a:pt x="6435" y="1"/>
                    <a:pt x="5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9" name="Google Shape;1509;p39"/>
            <p:cNvSpPr/>
            <p:nvPr/>
          </p:nvSpPr>
          <p:spPr>
            <a:xfrm>
              <a:off x="3175885" y="4175098"/>
              <a:ext cx="79379" cy="72569"/>
            </a:xfrm>
            <a:custGeom>
              <a:avLst/>
              <a:gdLst/>
              <a:ahLst/>
              <a:cxnLst/>
              <a:rect l="l" t="t" r="r" b="b"/>
              <a:pathLst>
                <a:path w="1690" h="1545" extrusionOk="0">
                  <a:moveTo>
                    <a:pt x="865" y="306"/>
                  </a:moveTo>
                  <a:cubicBezTo>
                    <a:pt x="905" y="306"/>
                    <a:pt x="945" y="312"/>
                    <a:pt x="982" y="322"/>
                  </a:cubicBezTo>
                  <a:cubicBezTo>
                    <a:pt x="1111" y="371"/>
                    <a:pt x="1207" y="451"/>
                    <a:pt x="1272" y="548"/>
                  </a:cubicBezTo>
                  <a:cubicBezTo>
                    <a:pt x="1320" y="644"/>
                    <a:pt x="1352" y="789"/>
                    <a:pt x="1304" y="902"/>
                  </a:cubicBezTo>
                  <a:cubicBezTo>
                    <a:pt x="1304" y="1030"/>
                    <a:pt x="1223" y="1127"/>
                    <a:pt x="1111" y="1191"/>
                  </a:cubicBezTo>
                  <a:cubicBezTo>
                    <a:pt x="1043" y="1230"/>
                    <a:pt x="969" y="1251"/>
                    <a:pt x="892" y="1251"/>
                  </a:cubicBezTo>
                  <a:cubicBezTo>
                    <a:pt x="842" y="1251"/>
                    <a:pt x="792" y="1242"/>
                    <a:pt x="741" y="1223"/>
                  </a:cubicBezTo>
                  <a:cubicBezTo>
                    <a:pt x="483" y="1175"/>
                    <a:pt x="339" y="902"/>
                    <a:pt x="403" y="644"/>
                  </a:cubicBezTo>
                  <a:cubicBezTo>
                    <a:pt x="435" y="532"/>
                    <a:pt x="516" y="419"/>
                    <a:pt x="628" y="371"/>
                  </a:cubicBezTo>
                  <a:cubicBezTo>
                    <a:pt x="703" y="328"/>
                    <a:pt x="786" y="306"/>
                    <a:pt x="865" y="306"/>
                  </a:cubicBezTo>
                  <a:close/>
                  <a:moveTo>
                    <a:pt x="837" y="1"/>
                  </a:moveTo>
                  <a:cubicBezTo>
                    <a:pt x="725" y="1"/>
                    <a:pt x="580" y="33"/>
                    <a:pt x="483" y="97"/>
                  </a:cubicBezTo>
                  <a:cubicBezTo>
                    <a:pt x="307" y="194"/>
                    <a:pt x="162" y="371"/>
                    <a:pt x="113" y="564"/>
                  </a:cubicBezTo>
                  <a:cubicBezTo>
                    <a:pt x="1" y="982"/>
                    <a:pt x="258" y="1432"/>
                    <a:pt x="677" y="1529"/>
                  </a:cubicBezTo>
                  <a:cubicBezTo>
                    <a:pt x="741" y="1545"/>
                    <a:pt x="821" y="1545"/>
                    <a:pt x="886" y="1545"/>
                  </a:cubicBezTo>
                  <a:lnTo>
                    <a:pt x="902" y="1545"/>
                  </a:lnTo>
                  <a:cubicBezTo>
                    <a:pt x="1030" y="1545"/>
                    <a:pt x="1159" y="1513"/>
                    <a:pt x="1272" y="1448"/>
                  </a:cubicBezTo>
                  <a:cubicBezTo>
                    <a:pt x="1449" y="1352"/>
                    <a:pt x="1593" y="1175"/>
                    <a:pt x="1626" y="966"/>
                  </a:cubicBezTo>
                  <a:cubicBezTo>
                    <a:pt x="1690" y="773"/>
                    <a:pt x="1642" y="548"/>
                    <a:pt x="1545" y="371"/>
                  </a:cubicBezTo>
                  <a:cubicBezTo>
                    <a:pt x="1449" y="210"/>
                    <a:pt x="1288" y="81"/>
                    <a:pt x="1079" y="17"/>
                  </a:cubicBezTo>
                  <a:cubicBezTo>
                    <a:pt x="998" y="1"/>
                    <a:pt x="918" y="1"/>
                    <a:pt x="8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0" name="Google Shape;1510;p39"/>
            <p:cNvSpPr/>
            <p:nvPr/>
          </p:nvSpPr>
          <p:spPr>
            <a:xfrm>
              <a:off x="3007403" y="4005114"/>
              <a:ext cx="417892" cy="414839"/>
            </a:xfrm>
            <a:custGeom>
              <a:avLst/>
              <a:gdLst/>
              <a:ahLst/>
              <a:cxnLst/>
              <a:rect l="l" t="t" r="r" b="b"/>
              <a:pathLst>
                <a:path w="8897" h="8832" extrusionOk="0">
                  <a:moveTo>
                    <a:pt x="5534" y="467"/>
                  </a:moveTo>
                  <a:lnTo>
                    <a:pt x="5502" y="3137"/>
                  </a:lnTo>
                  <a:cubicBezTo>
                    <a:pt x="5309" y="2992"/>
                    <a:pt x="5116" y="2880"/>
                    <a:pt x="4891" y="2815"/>
                  </a:cubicBezTo>
                  <a:cubicBezTo>
                    <a:pt x="4746" y="2783"/>
                    <a:pt x="4617" y="2751"/>
                    <a:pt x="4473" y="2751"/>
                  </a:cubicBezTo>
                  <a:cubicBezTo>
                    <a:pt x="4392" y="2751"/>
                    <a:pt x="4312" y="2751"/>
                    <a:pt x="4231" y="2783"/>
                  </a:cubicBezTo>
                  <a:lnTo>
                    <a:pt x="5534" y="467"/>
                  </a:lnTo>
                  <a:close/>
                  <a:moveTo>
                    <a:pt x="531" y="3314"/>
                  </a:moveTo>
                  <a:lnTo>
                    <a:pt x="3170" y="3362"/>
                  </a:lnTo>
                  <a:lnTo>
                    <a:pt x="3186" y="3394"/>
                  </a:lnTo>
                  <a:cubicBezTo>
                    <a:pt x="3041" y="3555"/>
                    <a:pt x="2960" y="3764"/>
                    <a:pt x="2896" y="3958"/>
                  </a:cubicBezTo>
                  <a:cubicBezTo>
                    <a:pt x="2848" y="4183"/>
                    <a:pt x="2816" y="4424"/>
                    <a:pt x="2864" y="4649"/>
                  </a:cubicBezTo>
                  <a:lnTo>
                    <a:pt x="531" y="3314"/>
                  </a:lnTo>
                  <a:close/>
                  <a:moveTo>
                    <a:pt x="6049" y="4167"/>
                  </a:moveTo>
                  <a:lnTo>
                    <a:pt x="8398" y="5486"/>
                  </a:lnTo>
                  <a:lnTo>
                    <a:pt x="5760" y="5454"/>
                  </a:lnTo>
                  <a:lnTo>
                    <a:pt x="5727" y="5405"/>
                  </a:lnTo>
                  <a:cubicBezTo>
                    <a:pt x="5856" y="5244"/>
                    <a:pt x="5953" y="5051"/>
                    <a:pt x="6017" y="4842"/>
                  </a:cubicBezTo>
                  <a:cubicBezTo>
                    <a:pt x="6081" y="4633"/>
                    <a:pt x="6097" y="4408"/>
                    <a:pt x="6049" y="4167"/>
                  </a:cubicBezTo>
                  <a:close/>
                  <a:moveTo>
                    <a:pt x="4421" y="3084"/>
                  </a:moveTo>
                  <a:cubicBezTo>
                    <a:pt x="4540" y="3084"/>
                    <a:pt x="4664" y="3101"/>
                    <a:pt x="4794" y="3137"/>
                  </a:cubicBezTo>
                  <a:cubicBezTo>
                    <a:pt x="5068" y="3218"/>
                    <a:pt x="5293" y="3362"/>
                    <a:pt x="5470" y="3588"/>
                  </a:cubicBezTo>
                  <a:cubicBezTo>
                    <a:pt x="5518" y="3620"/>
                    <a:pt x="5550" y="3684"/>
                    <a:pt x="5583" y="3748"/>
                  </a:cubicBezTo>
                  <a:cubicBezTo>
                    <a:pt x="5615" y="3797"/>
                    <a:pt x="5631" y="3861"/>
                    <a:pt x="5663" y="3925"/>
                  </a:cubicBezTo>
                  <a:cubicBezTo>
                    <a:pt x="5776" y="4183"/>
                    <a:pt x="5792" y="4472"/>
                    <a:pt x="5711" y="4746"/>
                  </a:cubicBezTo>
                  <a:cubicBezTo>
                    <a:pt x="5679" y="4891"/>
                    <a:pt x="5615" y="5003"/>
                    <a:pt x="5550" y="5132"/>
                  </a:cubicBezTo>
                  <a:cubicBezTo>
                    <a:pt x="5470" y="5244"/>
                    <a:pt x="5374" y="5357"/>
                    <a:pt x="5277" y="5421"/>
                  </a:cubicBezTo>
                  <a:cubicBezTo>
                    <a:pt x="5229" y="5470"/>
                    <a:pt x="5180" y="5502"/>
                    <a:pt x="5116" y="5534"/>
                  </a:cubicBezTo>
                  <a:cubicBezTo>
                    <a:pt x="5052" y="5566"/>
                    <a:pt x="4987" y="5598"/>
                    <a:pt x="4939" y="5614"/>
                  </a:cubicBezTo>
                  <a:cubicBezTo>
                    <a:pt x="4907" y="5614"/>
                    <a:pt x="4907" y="5614"/>
                    <a:pt x="4891" y="5631"/>
                  </a:cubicBezTo>
                  <a:cubicBezTo>
                    <a:pt x="4758" y="5675"/>
                    <a:pt x="4616" y="5699"/>
                    <a:pt x="4469" y="5699"/>
                  </a:cubicBezTo>
                  <a:cubicBezTo>
                    <a:pt x="4349" y="5699"/>
                    <a:pt x="4226" y="5683"/>
                    <a:pt x="4103" y="5647"/>
                  </a:cubicBezTo>
                  <a:cubicBezTo>
                    <a:pt x="3829" y="5566"/>
                    <a:pt x="3588" y="5405"/>
                    <a:pt x="3427" y="5212"/>
                  </a:cubicBezTo>
                  <a:cubicBezTo>
                    <a:pt x="3347" y="5116"/>
                    <a:pt x="3282" y="4987"/>
                    <a:pt x="3218" y="4874"/>
                  </a:cubicBezTo>
                  <a:cubicBezTo>
                    <a:pt x="3121" y="4633"/>
                    <a:pt x="3105" y="4344"/>
                    <a:pt x="3186" y="4070"/>
                  </a:cubicBezTo>
                  <a:cubicBezTo>
                    <a:pt x="3218" y="3925"/>
                    <a:pt x="3282" y="3797"/>
                    <a:pt x="3347" y="3684"/>
                  </a:cubicBezTo>
                  <a:cubicBezTo>
                    <a:pt x="3427" y="3555"/>
                    <a:pt x="3524" y="3459"/>
                    <a:pt x="3620" y="3378"/>
                  </a:cubicBezTo>
                  <a:cubicBezTo>
                    <a:pt x="3733" y="3298"/>
                    <a:pt x="3845" y="3234"/>
                    <a:pt x="3974" y="3185"/>
                  </a:cubicBezTo>
                  <a:cubicBezTo>
                    <a:pt x="3990" y="3185"/>
                    <a:pt x="3990" y="3185"/>
                    <a:pt x="4006" y="3153"/>
                  </a:cubicBezTo>
                  <a:cubicBezTo>
                    <a:pt x="4139" y="3109"/>
                    <a:pt x="4276" y="3084"/>
                    <a:pt x="4421" y="3084"/>
                  </a:cubicBezTo>
                  <a:close/>
                  <a:moveTo>
                    <a:pt x="3427" y="5647"/>
                  </a:moveTo>
                  <a:cubicBezTo>
                    <a:pt x="3604" y="5791"/>
                    <a:pt x="3813" y="5920"/>
                    <a:pt x="4022" y="5968"/>
                  </a:cubicBezTo>
                  <a:cubicBezTo>
                    <a:pt x="4167" y="6017"/>
                    <a:pt x="4312" y="6033"/>
                    <a:pt x="4457" y="6033"/>
                  </a:cubicBezTo>
                  <a:cubicBezTo>
                    <a:pt x="4537" y="6033"/>
                    <a:pt x="4617" y="6033"/>
                    <a:pt x="4698" y="6017"/>
                  </a:cubicBezTo>
                  <a:lnTo>
                    <a:pt x="4698" y="6017"/>
                  </a:lnTo>
                  <a:lnTo>
                    <a:pt x="3379" y="8333"/>
                  </a:lnTo>
                  <a:lnTo>
                    <a:pt x="3379" y="8333"/>
                  </a:lnTo>
                  <a:lnTo>
                    <a:pt x="3427" y="5647"/>
                  </a:lnTo>
                  <a:close/>
                  <a:moveTo>
                    <a:pt x="5615" y="0"/>
                  </a:moveTo>
                  <a:cubicBezTo>
                    <a:pt x="5534" y="0"/>
                    <a:pt x="5454" y="48"/>
                    <a:pt x="5390" y="129"/>
                  </a:cubicBezTo>
                  <a:lnTo>
                    <a:pt x="3781" y="2912"/>
                  </a:lnTo>
                  <a:lnTo>
                    <a:pt x="1593" y="547"/>
                  </a:lnTo>
                  <a:cubicBezTo>
                    <a:pt x="1574" y="519"/>
                    <a:pt x="1545" y="502"/>
                    <a:pt x="1511" y="502"/>
                  </a:cubicBezTo>
                  <a:cubicBezTo>
                    <a:pt x="1486" y="502"/>
                    <a:pt x="1459" y="511"/>
                    <a:pt x="1432" y="531"/>
                  </a:cubicBezTo>
                  <a:cubicBezTo>
                    <a:pt x="1368" y="563"/>
                    <a:pt x="1352" y="644"/>
                    <a:pt x="1400" y="708"/>
                  </a:cubicBezTo>
                  <a:lnTo>
                    <a:pt x="2944" y="3073"/>
                  </a:lnTo>
                  <a:lnTo>
                    <a:pt x="290" y="3041"/>
                  </a:lnTo>
                  <a:cubicBezTo>
                    <a:pt x="161" y="3041"/>
                    <a:pt x="81" y="3121"/>
                    <a:pt x="49" y="3218"/>
                  </a:cubicBezTo>
                  <a:cubicBezTo>
                    <a:pt x="1" y="3346"/>
                    <a:pt x="65" y="3443"/>
                    <a:pt x="161" y="3491"/>
                  </a:cubicBezTo>
                  <a:lnTo>
                    <a:pt x="3009" y="5100"/>
                  </a:lnTo>
                  <a:cubicBezTo>
                    <a:pt x="3041" y="5180"/>
                    <a:pt x="3089" y="5261"/>
                    <a:pt x="3121" y="5325"/>
                  </a:cubicBezTo>
                  <a:lnTo>
                    <a:pt x="3057" y="8590"/>
                  </a:lnTo>
                  <a:cubicBezTo>
                    <a:pt x="3057" y="8703"/>
                    <a:pt x="3137" y="8816"/>
                    <a:pt x="3250" y="8832"/>
                  </a:cubicBezTo>
                  <a:lnTo>
                    <a:pt x="3298" y="8832"/>
                  </a:lnTo>
                  <a:cubicBezTo>
                    <a:pt x="3379" y="8832"/>
                    <a:pt x="3459" y="8784"/>
                    <a:pt x="3524" y="8703"/>
                  </a:cubicBezTo>
                  <a:lnTo>
                    <a:pt x="5132" y="5904"/>
                  </a:lnTo>
                  <a:lnTo>
                    <a:pt x="7320" y="8285"/>
                  </a:lnTo>
                  <a:cubicBezTo>
                    <a:pt x="7351" y="8305"/>
                    <a:pt x="7388" y="8326"/>
                    <a:pt x="7423" y="8326"/>
                  </a:cubicBezTo>
                  <a:cubicBezTo>
                    <a:pt x="7443" y="8326"/>
                    <a:pt x="7463" y="8319"/>
                    <a:pt x="7481" y="8301"/>
                  </a:cubicBezTo>
                  <a:cubicBezTo>
                    <a:pt x="7545" y="8269"/>
                    <a:pt x="7561" y="8188"/>
                    <a:pt x="7529" y="8124"/>
                  </a:cubicBezTo>
                  <a:lnTo>
                    <a:pt x="5985" y="5759"/>
                  </a:lnTo>
                  <a:lnTo>
                    <a:pt x="8639" y="5791"/>
                  </a:lnTo>
                  <a:cubicBezTo>
                    <a:pt x="8752" y="5791"/>
                    <a:pt x="8848" y="5711"/>
                    <a:pt x="8880" y="5614"/>
                  </a:cubicBezTo>
                  <a:cubicBezTo>
                    <a:pt x="8897" y="5486"/>
                    <a:pt x="8848" y="5389"/>
                    <a:pt x="8752" y="5325"/>
                  </a:cubicBezTo>
                  <a:lnTo>
                    <a:pt x="5937" y="3716"/>
                  </a:lnTo>
                  <a:cubicBezTo>
                    <a:pt x="5920" y="3684"/>
                    <a:pt x="5904" y="3636"/>
                    <a:pt x="5856" y="3604"/>
                  </a:cubicBezTo>
                  <a:cubicBezTo>
                    <a:pt x="5840" y="3555"/>
                    <a:pt x="5824" y="3523"/>
                    <a:pt x="5792" y="3507"/>
                  </a:cubicBezTo>
                  <a:lnTo>
                    <a:pt x="5856" y="241"/>
                  </a:lnTo>
                  <a:cubicBezTo>
                    <a:pt x="5856" y="129"/>
                    <a:pt x="5776" y="16"/>
                    <a:pt x="56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511" name="Google Shape;1511;p39"/>
          <p:cNvGrpSpPr/>
          <p:nvPr/>
        </p:nvGrpSpPr>
        <p:grpSpPr>
          <a:xfrm>
            <a:off x="386643" y="2991205"/>
            <a:ext cx="1500170" cy="1584837"/>
            <a:chOff x="1337526" y="2940445"/>
            <a:chExt cx="1419809" cy="1499940"/>
          </a:xfrm>
        </p:grpSpPr>
        <p:sp>
          <p:nvSpPr>
            <p:cNvPr id="1512" name="Google Shape;1512;p39"/>
            <p:cNvSpPr/>
            <p:nvPr/>
          </p:nvSpPr>
          <p:spPr>
            <a:xfrm>
              <a:off x="1363218" y="2948007"/>
              <a:ext cx="1389607" cy="1487070"/>
            </a:xfrm>
            <a:custGeom>
              <a:avLst/>
              <a:gdLst/>
              <a:ahLst/>
              <a:cxnLst/>
              <a:rect l="l" t="t" r="r" b="b"/>
              <a:pathLst>
                <a:path w="29585" h="31660" extrusionOk="0">
                  <a:moveTo>
                    <a:pt x="19675" y="1"/>
                  </a:moveTo>
                  <a:cubicBezTo>
                    <a:pt x="19562" y="1"/>
                    <a:pt x="19482" y="1"/>
                    <a:pt x="19401" y="49"/>
                  </a:cubicBezTo>
                  <a:lnTo>
                    <a:pt x="419" y="7722"/>
                  </a:lnTo>
                  <a:cubicBezTo>
                    <a:pt x="258" y="7787"/>
                    <a:pt x="145" y="7932"/>
                    <a:pt x="65" y="8092"/>
                  </a:cubicBezTo>
                  <a:cubicBezTo>
                    <a:pt x="1" y="8269"/>
                    <a:pt x="1" y="8446"/>
                    <a:pt x="65" y="8607"/>
                  </a:cubicBezTo>
                  <a:lnTo>
                    <a:pt x="9218" y="31241"/>
                  </a:lnTo>
                  <a:cubicBezTo>
                    <a:pt x="9315" y="31499"/>
                    <a:pt x="9556" y="31660"/>
                    <a:pt x="9830" y="31660"/>
                  </a:cubicBezTo>
                  <a:cubicBezTo>
                    <a:pt x="9942" y="31660"/>
                    <a:pt x="10023" y="31660"/>
                    <a:pt x="10071" y="31611"/>
                  </a:cubicBezTo>
                  <a:lnTo>
                    <a:pt x="29053" y="23938"/>
                  </a:lnTo>
                  <a:cubicBezTo>
                    <a:pt x="29423" y="23793"/>
                    <a:pt x="29584" y="23391"/>
                    <a:pt x="29439" y="23053"/>
                  </a:cubicBezTo>
                  <a:lnTo>
                    <a:pt x="20286" y="435"/>
                  </a:lnTo>
                  <a:cubicBezTo>
                    <a:pt x="20190" y="162"/>
                    <a:pt x="19948" y="1"/>
                    <a:pt x="196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3" name="Google Shape;1513;p39"/>
            <p:cNvSpPr/>
            <p:nvPr/>
          </p:nvSpPr>
          <p:spPr>
            <a:xfrm>
              <a:off x="1407041" y="3069518"/>
              <a:ext cx="953632" cy="394642"/>
            </a:xfrm>
            <a:custGeom>
              <a:avLst/>
              <a:gdLst/>
              <a:ahLst/>
              <a:cxnLst/>
              <a:rect l="l" t="t" r="r" b="b"/>
              <a:pathLst>
                <a:path w="20303" h="8402" extrusionOk="0">
                  <a:moveTo>
                    <a:pt x="20127" y="1"/>
                  </a:moveTo>
                  <a:cubicBezTo>
                    <a:pt x="20105" y="1"/>
                    <a:pt x="20083" y="7"/>
                    <a:pt x="20061" y="20"/>
                  </a:cubicBezTo>
                  <a:lnTo>
                    <a:pt x="113" y="8095"/>
                  </a:lnTo>
                  <a:cubicBezTo>
                    <a:pt x="33" y="8144"/>
                    <a:pt x="1" y="8224"/>
                    <a:pt x="33" y="8305"/>
                  </a:cubicBezTo>
                  <a:cubicBezTo>
                    <a:pt x="49" y="8353"/>
                    <a:pt x="113" y="8401"/>
                    <a:pt x="178" y="8401"/>
                  </a:cubicBezTo>
                  <a:cubicBezTo>
                    <a:pt x="194" y="8401"/>
                    <a:pt x="210" y="8401"/>
                    <a:pt x="242" y="8385"/>
                  </a:cubicBezTo>
                  <a:lnTo>
                    <a:pt x="20190" y="293"/>
                  </a:lnTo>
                  <a:cubicBezTo>
                    <a:pt x="20270" y="277"/>
                    <a:pt x="20302" y="181"/>
                    <a:pt x="20270" y="100"/>
                  </a:cubicBezTo>
                  <a:cubicBezTo>
                    <a:pt x="20235" y="42"/>
                    <a:pt x="20183" y="1"/>
                    <a:pt x="20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4" name="Google Shape;1514;p39"/>
            <p:cNvSpPr/>
            <p:nvPr/>
          </p:nvSpPr>
          <p:spPr>
            <a:xfrm>
              <a:off x="1428225" y="3123910"/>
              <a:ext cx="954336" cy="394642"/>
            </a:xfrm>
            <a:custGeom>
              <a:avLst/>
              <a:gdLst/>
              <a:ahLst/>
              <a:cxnLst/>
              <a:rect l="l" t="t" r="r" b="b"/>
              <a:pathLst>
                <a:path w="20318" h="8402" extrusionOk="0">
                  <a:moveTo>
                    <a:pt x="20142" y="1"/>
                  </a:moveTo>
                  <a:cubicBezTo>
                    <a:pt x="20121" y="1"/>
                    <a:pt x="20099" y="7"/>
                    <a:pt x="20076" y="20"/>
                  </a:cubicBezTo>
                  <a:lnTo>
                    <a:pt x="129" y="8112"/>
                  </a:lnTo>
                  <a:cubicBezTo>
                    <a:pt x="48" y="8144"/>
                    <a:pt x="0" y="8224"/>
                    <a:pt x="48" y="8305"/>
                  </a:cubicBezTo>
                  <a:cubicBezTo>
                    <a:pt x="64" y="8369"/>
                    <a:pt x="129" y="8401"/>
                    <a:pt x="177" y="8401"/>
                  </a:cubicBezTo>
                  <a:cubicBezTo>
                    <a:pt x="209" y="8401"/>
                    <a:pt x="225" y="8401"/>
                    <a:pt x="241" y="8385"/>
                  </a:cubicBezTo>
                  <a:lnTo>
                    <a:pt x="20189" y="310"/>
                  </a:lnTo>
                  <a:cubicBezTo>
                    <a:pt x="20269" y="261"/>
                    <a:pt x="20318" y="181"/>
                    <a:pt x="20269" y="101"/>
                  </a:cubicBezTo>
                  <a:cubicBezTo>
                    <a:pt x="20246" y="42"/>
                    <a:pt x="20197" y="1"/>
                    <a:pt x="201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5" name="Google Shape;1515;p39"/>
            <p:cNvSpPr/>
            <p:nvPr/>
          </p:nvSpPr>
          <p:spPr>
            <a:xfrm>
              <a:off x="1450864" y="3177878"/>
              <a:ext cx="952880" cy="395065"/>
            </a:xfrm>
            <a:custGeom>
              <a:avLst/>
              <a:gdLst/>
              <a:ahLst/>
              <a:cxnLst/>
              <a:rect l="l" t="t" r="r" b="b"/>
              <a:pathLst>
                <a:path w="20287" h="8411" extrusionOk="0">
                  <a:moveTo>
                    <a:pt x="20139" y="1"/>
                  </a:moveTo>
                  <a:cubicBezTo>
                    <a:pt x="20119" y="1"/>
                    <a:pt x="20098" y="5"/>
                    <a:pt x="20077" y="13"/>
                  </a:cubicBezTo>
                  <a:lnTo>
                    <a:pt x="129" y="8105"/>
                  </a:lnTo>
                  <a:cubicBezTo>
                    <a:pt x="49" y="8137"/>
                    <a:pt x="1" y="8217"/>
                    <a:pt x="49" y="8298"/>
                  </a:cubicBezTo>
                  <a:cubicBezTo>
                    <a:pt x="65" y="8362"/>
                    <a:pt x="129" y="8411"/>
                    <a:pt x="194" y="8411"/>
                  </a:cubicBezTo>
                  <a:cubicBezTo>
                    <a:pt x="210" y="8411"/>
                    <a:pt x="226" y="8411"/>
                    <a:pt x="242" y="8378"/>
                  </a:cubicBezTo>
                  <a:lnTo>
                    <a:pt x="20190" y="303"/>
                  </a:lnTo>
                  <a:cubicBezTo>
                    <a:pt x="20254" y="287"/>
                    <a:pt x="20286" y="174"/>
                    <a:pt x="20270" y="94"/>
                  </a:cubicBezTo>
                  <a:cubicBezTo>
                    <a:pt x="20246" y="34"/>
                    <a:pt x="20196" y="1"/>
                    <a:pt x="20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6" name="Google Shape;1516;p39"/>
            <p:cNvSpPr/>
            <p:nvPr/>
          </p:nvSpPr>
          <p:spPr>
            <a:xfrm>
              <a:off x="1472799" y="3232739"/>
              <a:ext cx="954336" cy="394595"/>
            </a:xfrm>
            <a:custGeom>
              <a:avLst/>
              <a:gdLst/>
              <a:ahLst/>
              <a:cxnLst/>
              <a:rect l="l" t="t" r="r" b="b"/>
              <a:pathLst>
                <a:path w="20318" h="8401" extrusionOk="0">
                  <a:moveTo>
                    <a:pt x="20142" y="0"/>
                  </a:moveTo>
                  <a:cubicBezTo>
                    <a:pt x="20121" y="0"/>
                    <a:pt x="20099" y="6"/>
                    <a:pt x="20077" y="20"/>
                  </a:cubicBezTo>
                  <a:lnTo>
                    <a:pt x="129" y="8095"/>
                  </a:lnTo>
                  <a:cubicBezTo>
                    <a:pt x="48" y="8143"/>
                    <a:pt x="0" y="8224"/>
                    <a:pt x="48" y="8304"/>
                  </a:cubicBezTo>
                  <a:cubicBezTo>
                    <a:pt x="65" y="8369"/>
                    <a:pt x="129" y="8401"/>
                    <a:pt x="177" y="8401"/>
                  </a:cubicBezTo>
                  <a:cubicBezTo>
                    <a:pt x="209" y="8401"/>
                    <a:pt x="225" y="8401"/>
                    <a:pt x="242" y="8385"/>
                  </a:cubicBezTo>
                  <a:lnTo>
                    <a:pt x="20189" y="293"/>
                  </a:lnTo>
                  <a:cubicBezTo>
                    <a:pt x="20270" y="261"/>
                    <a:pt x="20318" y="180"/>
                    <a:pt x="20270" y="100"/>
                  </a:cubicBezTo>
                  <a:cubicBezTo>
                    <a:pt x="20246" y="42"/>
                    <a:pt x="20198" y="0"/>
                    <a:pt x="20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7" name="Google Shape;1517;p39"/>
            <p:cNvSpPr/>
            <p:nvPr/>
          </p:nvSpPr>
          <p:spPr>
            <a:xfrm>
              <a:off x="1494687" y="3286708"/>
              <a:ext cx="953632" cy="394266"/>
            </a:xfrm>
            <a:custGeom>
              <a:avLst/>
              <a:gdLst/>
              <a:ahLst/>
              <a:cxnLst/>
              <a:rect l="l" t="t" r="r" b="b"/>
              <a:pathLst>
                <a:path w="20303" h="8394" extrusionOk="0">
                  <a:moveTo>
                    <a:pt x="20123" y="0"/>
                  </a:moveTo>
                  <a:cubicBezTo>
                    <a:pt x="20103" y="0"/>
                    <a:pt x="20082" y="4"/>
                    <a:pt x="20061" y="13"/>
                  </a:cubicBezTo>
                  <a:lnTo>
                    <a:pt x="113" y="8104"/>
                  </a:lnTo>
                  <a:cubicBezTo>
                    <a:pt x="33" y="8137"/>
                    <a:pt x="1" y="8217"/>
                    <a:pt x="33" y="8297"/>
                  </a:cubicBezTo>
                  <a:cubicBezTo>
                    <a:pt x="49" y="8362"/>
                    <a:pt x="113" y="8394"/>
                    <a:pt x="178" y="8394"/>
                  </a:cubicBezTo>
                  <a:cubicBezTo>
                    <a:pt x="194" y="8394"/>
                    <a:pt x="210" y="8394"/>
                    <a:pt x="242" y="8378"/>
                  </a:cubicBezTo>
                  <a:lnTo>
                    <a:pt x="20190" y="302"/>
                  </a:lnTo>
                  <a:cubicBezTo>
                    <a:pt x="20270" y="270"/>
                    <a:pt x="20302" y="174"/>
                    <a:pt x="20270" y="93"/>
                  </a:cubicBezTo>
                  <a:cubicBezTo>
                    <a:pt x="20234" y="34"/>
                    <a:pt x="20181" y="0"/>
                    <a:pt x="201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8" name="Google Shape;1518;p39"/>
            <p:cNvSpPr/>
            <p:nvPr/>
          </p:nvSpPr>
          <p:spPr>
            <a:xfrm>
              <a:off x="1517374" y="3341522"/>
              <a:ext cx="952833" cy="394642"/>
            </a:xfrm>
            <a:custGeom>
              <a:avLst/>
              <a:gdLst/>
              <a:ahLst/>
              <a:cxnLst/>
              <a:rect l="l" t="t" r="r" b="b"/>
              <a:pathLst>
                <a:path w="20286" h="8402" extrusionOk="0">
                  <a:moveTo>
                    <a:pt x="20126" y="1"/>
                  </a:moveTo>
                  <a:cubicBezTo>
                    <a:pt x="20105" y="1"/>
                    <a:pt x="20083" y="7"/>
                    <a:pt x="20061" y="20"/>
                  </a:cubicBezTo>
                  <a:lnTo>
                    <a:pt x="113" y="8096"/>
                  </a:lnTo>
                  <a:cubicBezTo>
                    <a:pt x="33" y="8144"/>
                    <a:pt x="0" y="8224"/>
                    <a:pt x="33" y="8305"/>
                  </a:cubicBezTo>
                  <a:cubicBezTo>
                    <a:pt x="65" y="8353"/>
                    <a:pt x="113" y="8401"/>
                    <a:pt x="177" y="8401"/>
                  </a:cubicBezTo>
                  <a:cubicBezTo>
                    <a:pt x="193" y="8401"/>
                    <a:pt x="226" y="8401"/>
                    <a:pt x="242" y="8385"/>
                  </a:cubicBezTo>
                  <a:lnTo>
                    <a:pt x="20189" y="294"/>
                  </a:lnTo>
                  <a:cubicBezTo>
                    <a:pt x="20254" y="261"/>
                    <a:pt x="20286" y="181"/>
                    <a:pt x="20270" y="101"/>
                  </a:cubicBezTo>
                  <a:cubicBezTo>
                    <a:pt x="20235" y="42"/>
                    <a:pt x="20183" y="1"/>
                    <a:pt x="20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9" name="Google Shape;1519;p39"/>
            <p:cNvSpPr/>
            <p:nvPr/>
          </p:nvSpPr>
          <p:spPr>
            <a:xfrm>
              <a:off x="1539262" y="3395161"/>
              <a:ext cx="952880" cy="394642"/>
            </a:xfrm>
            <a:custGeom>
              <a:avLst/>
              <a:gdLst/>
              <a:ahLst/>
              <a:cxnLst/>
              <a:rect l="l" t="t" r="r" b="b"/>
              <a:pathLst>
                <a:path w="20287" h="8402" extrusionOk="0">
                  <a:moveTo>
                    <a:pt x="20127" y="1"/>
                  </a:moveTo>
                  <a:cubicBezTo>
                    <a:pt x="20105" y="1"/>
                    <a:pt x="20083" y="7"/>
                    <a:pt x="20061" y="20"/>
                  </a:cubicBezTo>
                  <a:lnTo>
                    <a:pt x="113" y="8096"/>
                  </a:lnTo>
                  <a:cubicBezTo>
                    <a:pt x="33" y="8144"/>
                    <a:pt x="1" y="8224"/>
                    <a:pt x="33" y="8305"/>
                  </a:cubicBezTo>
                  <a:cubicBezTo>
                    <a:pt x="49" y="8369"/>
                    <a:pt x="113" y="8401"/>
                    <a:pt x="178" y="8401"/>
                  </a:cubicBezTo>
                  <a:cubicBezTo>
                    <a:pt x="194" y="8401"/>
                    <a:pt x="210" y="8401"/>
                    <a:pt x="242" y="8385"/>
                  </a:cubicBezTo>
                  <a:lnTo>
                    <a:pt x="20190" y="294"/>
                  </a:lnTo>
                  <a:cubicBezTo>
                    <a:pt x="20238" y="262"/>
                    <a:pt x="20286" y="181"/>
                    <a:pt x="20270" y="101"/>
                  </a:cubicBezTo>
                  <a:cubicBezTo>
                    <a:pt x="20235" y="42"/>
                    <a:pt x="20183" y="1"/>
                    <a:pt x="20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0" name="Google Shape;1520;p39"/>
            <p:cNvSpPr/>
            <p:nvPr/>
          </p:nvSpPr>
          <p:spPr>
            <a:xfrm>
              <a:off x="1560445" y="3448848"/>
              <a:ext cx="954336" cy="394595"/>
            </a:xfrm>
            <a:custGeom>
              <a:avLst/>
              <a:gdLst/>
              <a:ahLst/>
              <a:cxnLst/>
              <a:rect l="l" t="t" r="r" b="b"/>
              <a:pathLst>
                <a:path w="20318" h="8401" extrusionOk="0">
                  <a:moveTo>
                    <a:pt x="20142" y="0"/>
                  </a:moveTo>
                  <a:cubicBezTo>
                    <a:pt x="20121" y="0"/>
                    <a:pt x="20099" y="6"/>
                    <a:pt x="20077" y="19"/>
                  </a:cubicBezTo>
                  <a:lnTo>
                    <a:pt x="129" y="8111"/>
                  </a:lnTo>
                  <a:cubicBezTo>
                    <a:pt x="49" y="8143"/>
                    <a:pt x="0" y="8224"/>
                    <a:pt x="49" y="8304"/>
                  </a:cubicBezTo>
                  <a:cubicBezTo>
                    <a:pt x="65" y="8368"/>
                    <a:pt x="129" y="8401"/>
                    <a:pt x="177" y="8401"/>
                  </a:cubicBezTo>
                  <a:cubicBezTo>
                    <a:pt x="209" y="8401"/>
                    <a:pt x="225" y="8401"/>
                    <a:pt x="242" y="8385"/>
                  </a:cubicBezTo>
                  <a:lnTo>
                    <a:pt x="20189" y="309"/>
                  </a:lnTo>
                  <a:cubicBezTo>
                    <a:pt x="20270" y="277"/>
                    <a:pt x="20318" y="180"/>
                    <a:pt x="20270" y="100"/>
                  </a:cubicBezTo>
                  <a:cubicBezTo>
                    <a:pt x="20246" y="42"/>
                    <a:pt x="20198" y="0"/>
                    <a:pt x="20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1" name="Google Shape;1521;p39"/>
            <p:cNvSpPr/>
            <p:nvPr/>
          </p:nvSpPr>
          <p:spPr>
            <a:xfrm>
              <a:off x="1582333" y="3503991"/>
              <a:ext cx="953632" cy="393843"/>
            </a:xfrm>
            <a:custGeom>
              <a:avLst/>
              <a:gdLst/>
              <a:ahLst/>
              <a:cxnLst/>
              <a:rect l="l" t="t" r="r" b="b"/>
              <a:pathLst>
                <a:path w="20303" h="8385" extrusionOk="0">
                  <a:moveTo>
                    <a:pt x="20136" y="0"/>
                  </a:moveTo>
                  <a:cubicBezTo>
                    <a:pt x="20115" y="0"/>
                    <a:pt x="20095" y="6"/>
                    <a:pt x="20077" y="20"/>
                  </a:cubicBezTo>
                  <a:lnTo>
                    <a:pt x="129" y="8079"/>
                  </a:lnTo>
                  <a:cubicBezTo>
                    <a:pt x="49" y="8111"/>
                    <a:pt x="1" y="8192"/>
                    <a:pt x="49" y="8272"/>
                  </a:cubicBezTo>
                  <a:cubicBezTo>
                    <a:pt x="65" y="8337"/>
                    <a:pt x="129" y="8385"/>
                    <a:pt x="178" y="8385"/>
                  </a:cubicBezTo>
                  <a:cubicBezTo>
                    <a:pt x="194" y="8385"/>
                    <a:pt x="226" y="8385"/>
                    <a:pt x="242" y="8353"/>
                  </a:cubicBezTo>
                  <a:lnTo>
                    <a:pt x="20190" y="277"/>
                  </a:lnTo>
                  <a:cubicBezTo>
                    <a:pt x="20270" y="261"/>
                    <a:pt x="20302" y="181"/>
                    <a:pt x="20270" y="100"/>
                  </a:cubicBezTo>
                  <a:cubicBezTo>
                    <a:pt x="20247" y="42"/>
                    <a:pt x="20190" y="0"/>
                    <a:pt x="20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2" name="Google Shape;1522;p39"/>
            <p:cNvSpPr/>
            <p:nvPr/>
          </p:nvSpPr>
          <p:spPr>
            <a:xfrm>
              <a:off x="1605020" y="3557631"/>
              <a:ext cx="952833" cy="394642"/>
            </a:xfrm>
            <a:custGeom>
              <a:avLst/>
              <a:gdLst/>
              <a:ahLst/>
              <a:cxnLst/>
              <a:rect l="l" t="t" r="r" b="b"/>
              <a:pathLst>
                <a:path w="20286" h="8402" extrusionOk="0">
                  <a:moveTo>
                    <a:pt x="20142" y="1"/>
                  </a:moveTo>
                  <a:cubicBezTo>
                    <a:pt x="20121" y="1"/>
                    <a:pt x="20099" y="7"/>
                    <a:pt x="20077" y="20"/>
                  </a:cubicBezTo>
                  <a:lnTo>
                    <a:pt x="129" y="8095"/>
                  </a:lnTo>
                  <a:cubicBezTo>
                    <a:pt x="49" y="8144"/>
                    <a:pt x="0" y="8224"/>
                    <a:pt x="49" y="8305"/>
                  </a:cubicBezTo>
                  <a:cubicBezTo>
                    <a:pt x="65" y="8369"/>
                    <a:pt x="129" y="8401"/>
                    <a:pt x="177" y="8401"/>
                  </a:cubicBezTo>
                  <a:cubicBezTo>
                    <a:pt x="210" y="8401"/>
                    <a:pt x="226" y="8401"/>
                    <a:pt x="242" y="8385"/>
                  </a:cubicBezTo>
                  <a:lnTo>
                    <a:pt x="20189" y="293"/>
                  </a:lnTo>
                  <a:cubicBezTo>
                    <a:pt x="20254" y="277"/>
                    <a:pt x="20286" y="181"/>
                    <a:pt x="20270" y="100"/>
                  </a:cubicBezTo>
                  <a:cubicBezTo>
                    <a:pt x="20246" y="42"/>
                    <a:pt x="20198" y="1"/>
                    <a:pt x="201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3" name="Google Shape;1523;p39"/>
            <p:cNvSpPr/>
            <p:nvPr/>
          </p:nvSpPr>
          <p:spPr>
            <a:xfrm>
              <a:off x="1626908" y="3612351"/>
              <a:ext cx="952880" cy="395065"/>
            </a:xfrm>
            <a:custGeom>
              <a:avLst/>
              <a:gdLst/>
              <a:ahLst/>
              <a:cxnLst/>
              <a:rect l="l" t="t" r="r" b="b"/>
              <a:pathLst>
                <a:path w="20287" h="8411" extrusionOk="0">
                  <a:moveTo>
                    <a:pt x="20123" y="1"/>
                  </a:moveTo>
                  <a:cubicBezTo>
                    <a:pt x="20103" y="1"/>
                    <a:pt x="20082" y="5"/>
                    <a:pt x="20061" y="13"/>
                  </a:cubicBezTo>
                  <a:lnTo>
                    <a:pt x="114" y="8105"/>
                  </a:lnTo>
                  <a:cubicBezTo>
                    <a:pt x="33" y="8137"/>
                    <a:pt x="1" y="8217"/>
                    <a:pt x="33" y="8298"/>
                  </a:cubicBezTo>
                  <a:cubicBezTo>
                    <a:pt x="49" y="8362"/>
                    <a:pt x="114" y="8410"/>
                    <a:pt x="178" y="8410"/>
                  </a:cubicBezTo>
                  <a:cubicBezTo>
                    <a:pt x="194" y="8410"/>
                    <a:pt x="210" y="8410"/>
                    <a:pt x="242" y="8378"/>
                  </a:cubicBezTo>
                  <a:lnTo>
                    <a:pt x="20190" y="303"/>
                  </a:lnTo>
                  <a:cubicBezTo>
                    <a:pt x="20254" y="254"/>
                    <a:pt x="20286" y="174"/>
                    <a:pt x="20270" y="94"/>
                  </a:cubicBezTo>
                  <a:cubicBezTo>
                    <a:pt x="20235" y="34"/>
                    <a:pt x="20181" y="1"/>
                    <a:pt x="20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4" name="Google Shape;1524;p39"/>
            <p:cNvSpPr/>
            <p:nvPr/>
          </p:nvSpPr>
          <p:spPr>
            <a:xfrm>
              <a:off x="1648843" y="3666460"/>
              <a:ext cx="953585" cy="393843"/>
            </a:xfrm>
            <a:custGeom>
              <a:avLst/>
              <a:gdLst/>
              <a:ahLst/>
              <a:cxnLst/>
              <a:rect l="l" t="t" r="r" b="b"/>
              <a:pathLst>
                <a:path w="20302" h="8385" extrusionOk="0">
                  <a:moveTo>
                    <a:pt x="20126" y="0"/>
                  </a:moveTo>
                  <a:cubicBezTo>
                    <a:pt x="20105" y="0"/>
                    <a:pt x="20083" y="6"/>
                    <a:pt x="20061" y="19"/>
                  </a:cubicBezTo>
                  <a:lnTo>
                    <a:pt x="113" y="8079"/>
                  </a:lnTo>
                  <a:cubicBezTo>
                    <a:pt x="33" y="8111"/>
                    <a:pt x="0" y="8191"/>
                    <a:pt x="33" y="8272"/>
                  </a:cubicBezTo>
                  <a:cubicBezTo>
                    <a:pt x="49" y="8336"/>
                    <a:pt x="113" y="8384"/>
                    <a:pt x="177" y="8384"/>
                  </a:cubicBezTo>
                  <a:cubicBezTo>
                    <a:pt x="193" y="8384"/>
                    <a:pt x="210" y="8384"/>
                    <a:pt x="242" y="8352"/>
                  </a:cubicBezTo>
                  <a:lnTo>
                    <a:pt x="20189" y="277"/>
                  </a:lnTo>
                  <a:cubicBezTo>
                    <a:pt x="20270" y="277"/>
                    <a:pt x="20302" y="180"/>
                    <a:pt x="20270" y="100"/>
                  </a:cubicBezTo>
                  <a:cubicBezTo>
                    <a:pt x="20235" y="42"/>
                    <a:pt x="20183" y="0"/>
                    <a:pt x="20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5" name="Google Shape;1525;p39"/>
            <p:cNvSpPr/>
            <p:nvPr/>
          </p:nvSpPr>
          <p:spPr>
            <a:xfrm>
              <a:off x="1669979" y="3721180"/>
              <a:ext cx="954383" cy="394266"/>
            </a:xfrm>
            <a:custGeom>
              <a:avLst/>
              <a:gdLst/>
              <a:ahLst/>
              <a:cxnLst/>
              <a:rect l="l" t="t" r="r" b="b"/>
              <a:pathLst>
                <a:path w="20319" h="8394" extrusionOk="0">
                  <a:moveTo>
                    <a:pt x="20139" y="0"/>
                  </a:moveTo>
                  <a:cubicBezTo>
                    <a:pt x="20119" y="0"/>
                    <a:pt x="20098" y="4"/>
                    <a:pt x="20077" y="13"/>
                  </a:cubicBezTo>
                  <a:lnTo>
                    <a:pt x="130" y="8104"/>
                  </a:lnTo>
                  <a:cubicBezTo>
                    <a:pt x="49" y="8136"/>
                    <a:pt x="1" y="8217"/>
                    <a:pt x="49" y="8297"/>
                  </a:cubicBezTo>
                  <a:cubicBezTo>
                    <a:pt x="65" y="8362"/>
                    <a:pt x="130" y="8394"/>
                    <a:pt x="194" y="8394"/>
                  </a:cubicBezTo>
                  <a:cubicBezTo>
                    <a:pt x="210" y="8394"/>
                    <a:pt x="226" y="8394"/>
                    <a:pt x="242" y="8378"/>
                  </a:cubicBezTo>
                  <a:lnTo>
                    <a:pt x="20190" y="302"/>
                  </a:lnTo>
                  <a:cubicBezTo>
                    <a:pt x="20270" y="254"/>
                    <a:pt x="20319" y="173"/>
                    <a:pt x="20270" y="93"/>
                  </a:cubicBezTo>
                  <a:cubicBezTo>
                    <a:pt x="20246" y="33"/>
                    <a:pt x="20196" y="0"/>
                    <a:pt x="20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6" name="Google Shape;1526;p39"/>
            <p:cNvSpPr/>
            <p:nvPr/>
          </p:nvSpPr>
          <p:spPr>
            <a:xfrm>
              <a:off x="1692666" y="3774820"/>
              <a:ext cx="953632" cy="395065"/>
            </a:xfrm>
            <a:custGeom>
              <a:avLst/>
              <a:gdLst/>
              <a:ahLst/>
              <a:cxnLst/>
              <a:rect l="l" t="t" r="r" b="b"/>
              <a:pathLst>
                <a:path w="20303" h="8411" extrusionOk="0">
                  <a:moveTo>
                    <a:pt x="20138" y="0"/>
                  </a:moveTo>
                  <a:cubicBezTo>
                    <a:pt x="20118" y="0"/>
                    <a:pt x="20098" y="4"/>
                    <a:pt x="20077" y="13"/>
                  </a:cubicBezTo>
                  <a:lnTo>
                    <a:pt x="129" y="8104"/>
                  </a:lnTo>
                  <a:cubicBezTo>
                    <a:pt x="49" y="8137"/>
                    <a:pt x="0" y="8217"/>
                    <a:pt x="49" y="8297"/>
                  </a:cubicBezTo>
                  <a:cubicBezTo>
                    <a:pt x="65" y="8362"/>
                    <a:pt x="129" y="8410"/>
                    <a:pt x="177" y="8410"/>
                  </a:cubicBezTo>
                  <a:cubicBezTo>
                    <a:pt x="210" y="8410"/>
                    <a:pt x="226" y="8410"/>
                    <a:pt x="242" y="8378"/>
                  </a:cubicBezTo>
                  <a:lnTo>
                    <a:pt x="20189" y="302"/>
                  </a:lnTo>
                  <a:cubicBezTo>
                    <a:pt x="20254" y="254"/>
                    <a:pt x="20302" y="174"/>
                    <a:pt x="20270" y="93"/>
                  </a:cubicBezTo>
                  <a:cubicBezTo>
                    <a:pt x="20246" y="34"/>
                    <a:pt x="20196" y="0"/>
                    <a:pt x="20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7" name="Google Shape;1527;p39"/>
            <p:cNvSpPr/>
            <p:nvPr/>
          </p:nvSpPr>
          <p:spPr>
            <a:xfrm>
              <a:off x="1714554" y="3828882"/>
              <a:ext cx="952880" cy="394642"/>
            </a:xfrm>
            <a:custGeom>
              <a:avLst/>
              <a:gdLst/>
              <a:ahLst/>
              <a:cxnLst/>
              <a:rect l="l" t="t" r="r" b="b"/>
              <a:pathLst>
                <a:path w="20287" h="8402" extrusionOk="0">
                  <a:moveTo>
                    <a:pt x="20136" y="1"/>
                  </a:moveTo>
                  <a:cubicBezTo>
                    <a:pt x="20115" y="1"/>
                    <a:pt x="20095" y="7"/>
                    <a:pt x="20077" y="20"/>
                  </a:cubicBezTo>
                  <a:lnTo>
                    <a:pt x="130" y="8096"/>
                  </a:lnTo>
                  <a:cubicBezTo>
                    <a:pt x="49" y="8144"/>
                    <a:pt x="1" y="8224"/>
                    <a:pt x="49" y="8305"/>
                  </a:cubicBezTo>
                  <a:cubicBezTo>
                    <a:pt x="65" y="8353"/>
                    <a:pt x="130" y="8401"/>
                    <a:pt x="178" y="8401"/>
                  </a:cubicBezTo>
                  <a:cubicBezTo>
                    <a:pt x="194" y="8401"/>
                    <a:pt x="226" y="8401"/>
                    <a:pt x="242" y="8369"/>
                  </a:cubicBezTo>
                  <a:lnTo>
                    <a:pt x="20190" y="294"/>
                  </a:lnTo>
                  <a:cubicBezTo>
                    <a:pt x="20254" y="277"/>
                    <a:pt x="20286" y="181"/>
                    <a:pt x="20270" y="100"/>
                  </a:cubicBezTo>
                  <a:cubicBezTo>
                    <a:pt x="20247" y="42"/>
                    <a:pt x="20190" y="1"/>
                    <a:pt x="201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8" name="Google Shape;1528;p39"/>
            <p:cNvSpPr/>
            <p:nvPr/>
          </p:nvSpPr>
          <p:spPr>
            <a:xfrm>
              <a:off x="1736489" y="3883321"/>
              <a:ext cx="953632" cy="394595"/>
            </a:xfrm>
            <a:custGeom>
              <a:avLst/>
              <a:gdLst/>
              <a:ahLst/>
              <a:cxnLst/>
              <a:rect l="l" t="t" r="r" b="b"/>
              <a:pathLst>
                <a:path w="20303" h="8401" extrusionOk="0">
                  <a:moveTo>
                    <a:pt x="20127" y="0"/>
                  </a:moveTo>
                  <a:cubicBezTo>
                    <a:pt x="20105" y="0"/>
                    <a:pt x="20083" y="6"/>
                    <a:pt x="20061" y="19"/>
                  </a:cubicBezTo>
                  <a:lnTo>
                    <a:pt x="113" y="8111"/>
                  </a:lnTo>
                  <a:cubicBezTo>
                    <a:pt x="33" y="8143"/>
                    <a:pt x="1" y="8224"/>
                    <a:pt x="33" y="8304"/>
                  </a:cubicBezTo>
                  <a:cubicBezTo>
                    <a:pt x="65" y="8368"/>
                    <a:pt x="113" y="8400"/>
                    <a:pt x="177" y="8400"/>
                  </a:cubicBezTo>
                  <a:cubicBezTo>
                    <a:pt x="194" y="8400"/>
                    <a:pt x="226" y="8400"/>
                    <a:pt x="242" y="8384"/>
                  </a:cubicBezTo>
                  <a:lnTo>
                    <a:pt x="20189" y="309"/>
                  </a:lnTo>
                  <a:cubicBezTo>
                    <a:pt x="20270" y="261"/>
                    <a:pt x="20302" y="180"/>
                    <a:pt x="20270" y="100"/>
                  </a:cubicBezTo>
                  <a:cubicBezTo>
                    <a:pt x="20235" y="41"/>
                    <a:pt x="20183" y="0"/>
                    <a:pt x="20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9" name="Google Shape;1529;p39"/>
            <p:cNvSpPr/>
            <p:nvPr/>
          </p:nvSpPr>
          <p:spPr>
            <a:xfrm>
              <a:off x="1758424" y="3937289"/>
              <a:ext cx="953585" cy="395018"/>
            </a:xfrm>
            <a:custGeom>
              <a:avLst/>
              <a:gdLst/>
              <a:ahLst/>
              <a:cxnLst/>
              <a:rect l="l" t="t" r="r" b="b"/>
              <a:pathLst>
                <a:path w="20302" h="8410" extrusionOk="0">
                  <a:moveTo>
                    <a:pt x="20122" y="0"/>
                  </a:moveTo>
                  <a:cubicBezTo>
                    <a:pt x="20102" y="0"/>
                    <a:pt x="20081" y="4"/>
                    <a:pt x="20060" y="12"/>
                  </a:cubicBezTo>
                  <a:lnTo>
                    <a:pt x="113" y="8104"/>
                  </a:lnTo>
                  <a:cubicBezTo>
                    <a:pt x="32" y="8136"/>
                    <a:pt x="0" y="8217"/>
                    <a:pt x="32" y="8297"/>
                  </a:cubicBezTo>
                  <a:cubicBezTo>
                    <a:pt x="48" y="8361"/>
                    <a:pt x="113" y="8410"/>
                    <a:pt x="177" y="8410"/>
                  </a:cubicBezTo>
                  <a:cubicBezTo>
                    <a:pt x="193" y="8410"/>
                    <a:pt x="209" y="8410"/>
                    <a:pt x="241" y="8378"/>
                  </a:cubicBezTo>
                  <a:lnTo>
                    <a:pt x="20189" y="302"/>
                  </a:lnTo>
                  <a:cubicBezTo>
                    <a:pt x="20269" y="286"/>
                    <a:pt x="20302" y="173"/>
                    <a:pt x="20269" y="93"/>
                  </a:cubicBezTo>
                  <a:cubicBezTo>
                    <a:pt x="20234" y="33"/>
                    <a:pt x="20180" y="0"/>
                    <a:pt x="20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0" name="Google Shape;1530;p39"/>
            <p:cNvSpPr/>
            <p:nvPr/>
          </p:nvSpPr>
          <p:spPr>
            <a:xfrm>
              <a:off x="1781064" y="3992103"/>
              <a:ext cx="952880" cy="393843"/>
            </a:xfrm>
            <a:custGeom>
              <a:avLst/>
              <a:gdLst/>
              <a:ahLst/>
              <a:cxnLst/>
              <a:rect l="l" t="t" r="r" b="b"/>
              <a:pathLst>
                <a:path w="20287" h="8385" extrusionOk="0">
                  <a:moveTo>
                    <a:pt x="20127" y="1"/>
                  </a:moveTo>
                  <a:cubicBezTo>
                    <a:pt x="20105" y="1"/>
                    <a:pt x="20083" y="6"/>
                    <a:pt x="20061" y="20"/>
                  </a:cubicBezTo>
                  <a:lnTo>
                    <a:pt x="113" y="8079"/>
                  </a:lnTo>
                  <a:cubicBezTo>
                    <a:pt x="33" y="8127"/>
                    <a:pt x="1" y="8208"/>
                    <a:pt x="33" y="8288"/>
                  </a:cubicBezTo>
                  <a:cubicBezTo>
                    <a:pt x="49" y="8337"/>
                    <a:pt x="113" y="8385"/>
                    <a:pt x="178" y="8385"/>
                  </a:cubicBezTo>
                  <a:cubicBezTo>
                    <a:pt x="194" y="8385"/>
                    <a:pt x="210" y="8385"/>
                    <a:pt x="242" y="8369"/>
                  </a:cubicBezTo>
                  <a:lnTo>
                    <a:pt x="20190" y="277"/>
                  </a:lnTo>
                  <a:cubicBezTo>
                    <a:pt x="20238" y="261"/>
                    <a:pt x="20286" y="181"/>
                    <a:pt x="20270" y="100"/>
                  </a:cubicBezTo>
                  <a:cubicBezTo>
                    <a:pt x="20235" y="42"/>
                    <a:pt x="20183" y="1"/>
                    <a:pt x="20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1" name="Google Shape;1531;p39"/>
            <p:cNvSpPr/>
            <p:nvPr/>
          </p:nvSpPr>
          <p:spPr>
            <a:xfrm>
              <a:off x="1496190" y="3262941"/>
              <a:ext cx="466271" cy="1123006"/>
            </a:xfrm>
            <a:custGeom>
              <a:avLst/>
              <a:gdLst/>
              <a:ahLst/>
              <a:cxnLst/>
              <a:rect l="l" t="t" r="r" b="b"/>
              <a:pathLst>
                <a:path w="9927" h="23909" extrusionOk="0">
                  <a:moveTo>
                    <a:pt x="198" y="1"/>
                  </a:moveTo>
                  <a:cubicBezTo>
                    <a:pt x="175" y="1"/>
                    <a:pt x="152" y="7"/>
                    <a:pt x="130" y="20"/>
                  </a:cubicBezTo>
                  <a:cubicBezTo>
                    <a:pt x="49" y="36"/>
                    <a:pt x="1" y="133"/>
                    <a:pt x="49" y="213"/>
                  </a:cubicBezTo>
                  <a:lnTo>
                    <a:pt x="9605" y="23812"/>
                  </a:lnTo>
                  <a:cubicBezTo>
                    <a:pt x="9621" y="23861"/>
                    <a:pt x="9669" y="23909"/>
                    <a:pt x="9733" y="23909"/>
                  </a:cubicBezTo>
                  <a:cubicBezTo>
                    <a:pt x="9766" y="23909"/>
                    <a:pt x="9782" y="23893"/>
                    <a:pt x="9798" y="23893"/>
                  </a:cubicBezTo>
                  <a:cubicBezTo>
                    <a:pt x="9878" y="23861"/>
                    <a:pt x="9926" y="23764"/>
                    <a:pt x="9878" y="23684"/>
                  </a:cubicBezTo>
                  <a:lnTo>
                    <a:pt x="323" y="100"/>
                  </a:lnTo>
                  <a:cubicBezTo>
                    <a:pt x="311" y="42"/>
                    <a:pt x="257" y="1"/>
                    <a:pt x="1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2" name="Google Shape;1532;p39"/>
            <p:cNvSpPr/>
            <p:nvPr/>
          </p:nvSpPr>
          <p:spPr>
            <a:xfrm>
              <a:off x="1345840" y="3363597"/>
              <a:ext cx="110380" cy="71066"/>
            </a:xfrm>
            <a:custGeom>
              <a:avLst/>
              <a:gdLst/>
              <a:ahLst/>
              <a:cxnLst/>
              <a:rect l="l" t="t" r="r" b="b"/>
              <a:pathLst>
                <a:path w="2350" h="1513" extrusionOk="0">
                  <a:moveTo>
                    <a:pt x="1818" y="1"/>
                  </a:moveTo>
                  <a:cubicBezTo>
                    <a:pt x="1754" y="1"/>
                    <a:pt x="1706" y="33"/>
                    <a:pt x="1641" y="49"/>
                  </a:cubicBezTo>
                  <a:lnTo>
                    <a:pt x="322" y="564"/>
                  </a:lnTo>
                  <a:cubicBezTo>
                    <a:pt x="210" y="612"/>
                    <a:pt x="113" y="708"/>
                    <a:pt x="65" y="837"/>
                  </a:cubicBezTo>
                  <a:cubicBezTo>
                    <a:pt x="1" y="950"/>
                    <a:pt x="1" y="1094"/>
                    <a:pt x="65" y="1207"/>
                  </a:cubicBezTo>
                  <a:cubicBezTo>
                    <a:pt x="145" y="1400"/>
                    <a:pt x="322" y="1513"/>
                    <a:pt x="531" y="1513"/>
                  </a:cubicBezTo>
                  <a:cubicBezTo>
                    <a:pt x="596" y="1513"/>
                    <a:pt x="644" y="1497"/>
                    <a:pt x="708" y="1480"/>
                  </a:cubicBezTo>
                  <a:lnTo>
                    <a:pt x="2011" y="950"/>
                  </a:lnTo>
                  <a:cubicBezTo>
                    <a:pt x="2140" y="917"/>
                    <a:pt x="2221" y="805"/>
                    <a:pt x="2285" y="692"/>
                  </a:cubicBezTo>
                  <a:cubicBezTo>
                    <a:pt x="2349" y="564"/>
                    <a:pt x="2349" y="435"/>
                    <a:pt x="2285" y="306"/>
                  </a:cubicBezTo>
                  <a:cubicBezTo>
                    <a:pt x="2205" y="129"/>
                    <a:pt x="2011"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3" name="Google Shape;1533;p39"/>
            <p:cNvSpPr/>
            <p:nvPr/>
          </p:nvSpPr>
          <p:spPr>
            <a:xfrm>
              <a:off x="1378343" y="3444433"/>
              <a:ext cx="109581" cy="70314"/>
            </a:xfrm>
            <a:custGeom>
              <a:avLst/>
              <a:gdLst/>
              <a:ahLst/>
              <a:cxnLst/>
              <a:rect l="l" t="t" r="r" b="b"/>
              <a:pathLst>
                <a:path w="2333" h="1497" extrusionOk="0">
                  <a:moveTo>
                    <a:pt x="1818" y="1"/>
                  </a:moveTo>
                  <a:cubicBezTo>
                    <a:pt x="1754" y="1"/>
                    <a:pt x="1689" y="17"/>
                    <a:pt x="1625" y="33"/>
                  </a:cubicBezTo>
                  <a:lnTo>
                    <a:pt x="322" y="564"/>
                  </a:lnTo>
                  <a:cubicBezTo>
                    <a:pt x="209" y="596"/>
                    <a:pt x="97" y="693"/>
                    <a:pt x="65" y="821"/>
                  </a:cubicBezTo>
                  <a:cubicBezTo>
                    <a:pt x="0" y="934"/>
                    <a:pt x="0" y="1079"/>
                    <a:pt x="65" y="1207"/>
                  </a:cubicBezTo>
                  <a:cubicBezTo>
                    <a:pt x="145" y="1384"/>
                    <a:pt x="322" y="1497"/>
                    <a:pt x="515" y="1497"/>
                  </a:cubicBezTo>
                  <a:cubicBezTo>
                    <a:pt x="579" y="1497"/>
                    <a:pt x="644" y="1481"/>
                    <a:pt x="708" y="1465"/>
                  </a:cubicBezTo>
                  <a:lnTo>
                    <a:pt x="2011" y="934"/>
                  </a:lnTo>
                  <a:cubicBezTo>
                    <a:pt x="2140" y="902"/>
                    <a:pt x="2236" y="805"/>
                    <a:pt x="2269" y="676"/>
                  </a:cubicBezTo>
                  <a:cubicBezTo>
                    <a:pt x="2333" y="564"/>
                    <a:pt x="2333" y="419"/>
                    <a:pt x="2269" y="290"/>
                  </a:cubicBezTo>
                  <a:cubicBezTo>
                    <a:pt x="2188" y="113"/>
                    <a:pt x="2011"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4" name="Google Shape;1534;p39"/>
            <p:cNvSpPr/>
            <p:nvPr/>
          </p:nvSpPr>
          <p:spPr>
            <a:xfrm>
              <a:off x="1410094" y="3523765"/>
              <a:ext cx="110333" cy="70314"/>
            </a:xfrm>
            <a:custGeom>
              <a:avLst/>
              <a:gdLst/>
              <a:ahLst/>
              <a:cxnLst/>
              <a:rect l="l" t="t" r="r" b="b"/>
              <a:pathLst>
                <a:path w="2349" h="1497" extrusionOk="0">
                  <a:moveTo>
                    <a:pt x="1818" y="1"/>
                  </a:moveTo>
                  <a:cubicBezTo>
                    <a:pt x="1753" y="1"/>
                    <a:pt x="1705" y="17"/>
                    <a:pt x="1641" y="33"/>
                  </a:cubicBezTo>
                  <a:lnTo>
                    <a:pt x="338" y="564"/>
                  </a:lnTo>
                  <a:cubicBezTo>
                    <a:pt x="209" y="596"/>
                    <a:pt x="113" y="693"/>
                    <a:pt x="64" y="821"/>
                  </a:cubicBezTo>
                  <a:cubicBezTo>
                    <a:pt x="0" y="934"/>
                    <a:pt x="0" y="1079"/>
                    <a:pt x="64" y="1207"/>
                  </a:cubicBezTo>
                  <a:cubicBezTo>
                    <a:pt x="145" y="1384"/>
                    <a:pt x="338" y="1497"/>
                    <a:pt x="531" y="1497"/>
                  </a:cubicBezTo>
                  <a:cubicBezTo>
                    <a:pt x="595" y="1497"/>
                    <a:pt x="643" y="1481"/>
                    <a:pt x="708" y="1465"/>
                  </a:cubicBezTo>
                  <a:lnTo>
                    <a:pt x="2027" y="934"/>
                  </a:lnTo>
                  <a:cubicBezTo>
                    <a:pt x="2140" y="902"/>
                    <a:pt x="2236" y="805"/>
                    <a:pt x="2284" y="677"/>
                  </a:cubicBezTo>
                  <a:cubicBezTo>
                    <a:pt x="2349" y="564"/>
                    <a:pt x="2349" y="419"/>
                    <a:pt x="2284" y="290"/>
                  </a:cubicBezTo>
                  <a:cubicBezTo>
                    <a:pt x="2204" y="114"/>
                    <a:pt x="2027"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5" name="Google Shape;1535;p39"/>
            <p:cNvSpPr/>
            <p:nvPr/>
          </p:nvSpPr>
          <p:spPr>
            <a:xfrm>
              <a:off x="1443302" y="3603896"/>
              <a:ext cx="109628" cy="71066"/>
            </a:xfrm>
            <a:custGeom>
              <a:avLst/>
              <a:gdLst/>
              <a:ahLst/>
              <a:cxnLst/>
              <a:rect l="l" t="t" r="r" b="b"/>
              <a:pathLst>
                <a:path w="2334" h="1513" extrusionOk="0">
                  <a:moveTo>
                    <a:pt x="1819" y="0"/>
                  </a:moveTo>
                  <a:cubicBezTo>
                    <a:pt x="1754" y="0"/>
                    <a:pt x="1690" y="16"/>
                    <a:pt x="1642" y="32"/>
                  </a:cubicBezTo>
                  <a:lnTo>
                    <a:pt x="323" y="563"/>
                  </a:lnTo>
                  <a:cubicBezTo>
                    <a:pt x="210" y="595"/>
                    <a:pt x="113" y="708"/>
                    <a:pt x="65" y="821"/>
                  </a:cubicBezTo>
                  <a:cubicBezTo>
                    <a:pt x="1" y="949"/>
                    <a:pt x="1" y="1078"/>
                    <a:pt x="65" y="1207"/>
                  </a:cubicBezTo>
                  <a:cubicBezTo>
                    <a:pt x="146" y="1384"/>
                    <a:pt x="323" y="1512"/>
                    <a:pt x="532" y="1512"/>
                  </a:cubicBezTo>
                  <a:cubicBezTo>
                    <a:pt x="596" y="1512"/>
                    <a:pt x="644" y="1480"/>
                    <a:pt x="709" y="1464"/>
                  </a:cubicBezTo>
                  <a:lnTo>
                    <a:pt x="2012" y="949"/>
                  </a:lnTo>
                  <a:cubicBezTo>
                    <a:pt x="2124" y="901"/>
                    <a:pt x="2221" y="804"/>
                    <a:pt x="2285" y="676"/>
                  </a:cubicBezTo>
                  <a:cubicBezTo>
                    <a:pt x="2333" y="563"/>
                    <a:pt x="2333" y="418"/>
                    <a:pt x="2285" y="306"/>
                  </a:cubicBezTo>
                  <a:cubicBezTo>
                    <a:pt x="2205" y="113"/>
                    <a:pt x="2012" y="0"/>
                    <a:pt x="1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6" name="Google Shape;1536;p39"/>
            <p:cNvSpPr/>
            <p:nvPr/>
          </p:nvSpPr>
          <p:spPr>
            <a:xfrm>
              <a:off x="1475805" y="3683980"/>
              <a:ext cx="111131" cy="71066"/>
            </a:xfrm>
            <a:custGeom>
              <a:avLst/>
              <a:gdLst/>
              <a:ahLst/>
              <a:cxnLst/>
              <a:rect l="l" t="t" r="r" b="b"/>
              <a:pathLst>
                <a:path w="2366" h="1513" extrusionOk="0">
                  <a:moveTo>
                    <a:pt x="1802" y="0"/>
                  </a:moveTo>
                  <a:cubicBezTo>
                    <a:pt x="1754" y="0"/>
                    <a:pt x="1690" y="16"/>
                    <a:pt x="1625" y="49"/>
                  </a:cubicBezTo>
                  <a:lnTo>
                    <a:pt x="322" y="563"/>
                  </a:lnTo>
                  <a:cubicBezTo>
                    <a:pt x="194" y="612"/>
                    <a:pt x="97" y="708"/>
                    <a:pt x="49" y="821"/>
                  </a:cubicBezTo>
                  <a:cubicBezTo>
                    <a:pt x="1" y="949"/>
                    <a:pt x="1" y="1094"/>
                    <a:pt x="49" y="1207"/>
                  </a:cubicBezTo>
                  <a:cubicBezTo>
                    <a:pt x="145" y="1384"/>
                    <a:pt x="322" y="1512"/>
                    <a:pt x="515" y="1512"/>
                  </a:cubicBezTo>
                  <a:cubicBezTo>
                    <a:pt x="580" y="1512"/>
                    <a:pt x="644" y="1496"/>
                    <a:pt x="708" y="1464"/>
                  </a:cubicBezTo>
                  <a:lnTo>
                    <a:pt x="2011" y="949"/>
                  </a:lnTo>
                  <a:cubicBezTo>
                    <a:pt x="2253" y="853"/>
                    <a:pt x="2365" y="547"/>
                    <a:pt x="2269" y="306"/>
                  </a:cubicBezTo>
                  <a:cubicBezTo>
                    <a:pt x="2188" y="129"/>
                    <a:pt x="2011" y="0"/>
                    <a:pt x="1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7" name="Google Shape;1537;p39"/>
            <p:cNvSpPr/>
            <p:nvPr/>
          </p:nvSpPr>
          <p:spPr>
            <a:xfrm>
              <a:off x="1507557" y="3763312"/>
              <a:ext cx="109581" cy="71066"/>
            </a:xfrm>
            <a:custGeom>
              <a:avLst/>
              <a:gdLst/>
              <a:ahLst/>
              <a:cxnLst/>
              <a:rect l="l" t="t" r="r" b="b"/>
              <a:pathLst>
                <a:path w="2333" h="1513" extrusionOk="0">
                  <a:moveTo>
                    <a:pt x="1818" y="0"/>
                  </a:moveTo>
                  <a:cubicBezTo>
                    <a:pt x="1754" y="0"/>
                    <a:pt x="1689" y="16"/>
                    <a:pt x="1641" y="49"/>
                  </a:cubicBezTo>
                  <a:lnTo>
                    <a:pt x="322" y="563"/>
                  </a:lnTo>
                  <a:cubicBezTo>
                    <a:pt x="209" y="612"/>
                    <a:pt x="113" y="708"/>
                    <a:pt x="65" y="821"/>
                  </a:cubicBezTo>
                  <a:cubicBezTo>
                    <a:pt x="0" y="950"/>
                    <a:pt x="0" y="1094"/>
                    <a:pt x="65" y="1207"/>
                  </a:cubicBezTo>
                  <a:cubicBezTo>
                    <a:pt x="145" y="1384"/>
                    <a:pt x="322" y="1513"/>
                    <a:pt x="531" y="1513"/>
                  </a:cubicBezTo>
                  <a:cubicBezTo>
                    <a:pt x="595" y="1513"/>
                    <a:pt x="644" y="1496"/>
                    <a:pt x="708" y="1464"/>
                  </a:cubicBezTo>
                  <a:lnTo>
                    <a:pt x="2011" y="950"/>
                  </a:lnTo>
                  <a:cubicBezTo>
                    <a:pt x="2140" y="901"/>
                    <a:pt x="2236" y="805"/>
                    <a:pt x="2285" y="692"/>
                  </a:cubicBezTo>
                  <a:cubicBezTo>
                    <a:pt x="2333" y="563"/>
                    <a:pt x="2333" y="419"/>
                    <a:pt x="2285" y="306"/>
                  </a:cubicBezTo>
                  <a:cubicBezTo>
                    <a:pt x="2204" y="129"/>
                    <a:pt x="2011"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8" name="Google Shape;1538;p39"/>
            <p:cNvSpPr/>
            <p:nvPr/>
          </p:nvSpPr>
          <p:spPr>
            <a:xfrm>
              <a:off x="1540013" y="3842644"/>
              <a:ext cx="109628" cy="71066"/>
            </a:xfrm>
            <a:custGeom>
              <a:avLst/>
              <a:gdLst/>
              <a:ahLst/>
              <a:cxnLst/>
              <a:rect l="l" t="t" r="r" b="b"/>
              <a:pathLst>
                <a:path w="2334" h="1513" extrusionOk="0">
                  <a:moveTo>
                    <a:pt x="1803" y="1"/>
                  </a:moveTo>
                  <a:cubicBezTo>
                    <a:pt x="1738" y="1"/>
                    <a:pt x="1690" y="17"/>
                    <a:pt x="1626" y="49"/>
                  </a:cubicBezTo>
                  <a:lnTo>
                    <a:pt x="323" y="564"/>
                  </a:lnTo>
                  <a:cubicBezTo>
                    <a:pt x="194" y="612"/>
                    <a:pt x="97" y="708"/>
                    <a:pt x="49" y="821"/>
                  </a:cubicBezTo>
                  <a:cubicBezTo>
                    <a:pt x="1" y="950"/>
                    <a:pt x="1" y="1094"/>
                    <a:pt x="49" y="1207"/>
                  </a:cubicBezTo>
                  <a:cubicBezTo>
                    <a:pt x="130" y="1384"/>
                    <a:pt x="323" y="1513"/>
                    <a:pt x="516" y="1513"/>
                  </a:cubicBezTo>
                  <a:cubicBezTo>
                    <a:pt x="580" y="1513"/>
                    <a:pt x="644" y="1497"/>
                    <a:pt x="693" y="1464"/>
                  </a:cubicBezTo>
                  <a:lnTo>
                    <a:pt x="2012" y="950"/>
                  </a:lnTo>
                  <a:cubicBezTo>
                    <a:pt x="2124" y="901"/>
                    <a:pt x="2237" y="821"/>
                    <a:pt x="2269" y="692"/>
                  </a:cubicBezTo>
                  <a:cubicBezTo>
                    <a:pt x="2334" y="564"/>
                    <a:pt x="2334" y="419"/>
                    <a:pt x="2269" y="306"/>
                  </a:cubicBezTo>
                  <a:cubicBezTo>
                    <a:pt x="2189" y="129"/>
                    <a:pt x="2012"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9" name="Google Shape;1539;p39"/>
            <p:cNvSpPr/>
            <p:nvPr/>
          </p:nvSpPr>
          <p:spPr>
            <a:xfrm>
              <a:off x="1572517" y="3922728"/>
              <a:ext cx="110379" cy="71066"/>
            </a:xfrm>
            <a:custGeom>
              <a:avLst/>
              <a:gdLst/>
              <a:ahLst/>
              <a:cxnLst/>
              <a:rect l="l" t="t" r="r" b="b"/>
              <a:pathLst>
                <a:path w="2350" h="1513" extrusionOk="0">
                  <a:moveTo>
                    <a:pt x="1818" y="1"/>
                  </a:moveTo>
                  <a:cubicBezTo>
                    <a:pt x="1754" y="1"/>
                    <a:pt x="1706" y="33"/>
                    <a:pt x="1642" y="49"/>
                  </a:cubicBezTo>
                  <a:lnTo>
                    <a:pt x="322" y="564"/>
                  </a:lnTo>
                  <a:cubicBezTo>
                    <a:pt x="210" y="612"/>
                    <a:pt x="113" y="709"/>
                    <a:pt x="65" y="837"/>
                  </a:cubicBezTo>
                  <a:cubicBezTo>
                    <a:pt x="1" y="950"/>
                    <a:pt x="1" y="1095"/>
                    <a:pt x="65" y="1207"/>
                  </a:cubicBezTo>
                  <a:cubicBezTo>
                    <a:pt x="145" y="1400"/>
                    <a:pt x="322" y="1513"/>
                    <a:pt x="532" y="1513"/>
                  </a:cubicBezTo>
                  <a:cubicBezTo>
                    <a:pt x="596" y="1513"/>
                    <a:pt x="644" y="1497"/>
                    <a:pt x="708" y="1481"/>
                  </a:cubicBezTo>
                  <a:lnTo>
                    <a:pt x="2012" y="950"/>
                  </a:lnTo>
                  <a:cubicBezTo>
                    <a:pt x="2124" y="918"/>
                    <a:pt x="2221" y="805"/>
                    <a:pt x="2285" y="692"/>
                  </a:cubicBezTo>
                  <a:cubicBezTo>
                    <a:pt x="2349" y="564"/>
                    <a:pt x="2349" y="435"/>
                    <a:pt x="2285" y="306"/>
                  </a:cubicBezTo>
                  <a:cubicBezTo>
                    <a:pt x="2205" y="129"/>
                    <a:pt x="2012"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0" name="Google Shape;1540;p39"/>
            <p:cNvSpPr/>
            <p:nvPr/>
          </p:nvSpPr>
          <p:spPr>
            <a:xfrm>
              <a:off x="1605020" y="4002061"/>
              <a:ext cx="109581" cy="71066"/>
            </a:xfrm>
            <a:custGeom>
              <a:avLst/>
              <a:gdLst/>
              <a:ahLst/>
              <a:cxnLst/>
              <a:rect l="l" t="t" r="r" b="b"/>
              <a:pathLst>
                <a:path w="2333" h="1513" extrusionOk="0">
                  <a:moveTo>
                    <a:pt x="1818" y="1"/>
                  </a:moveTo>
                  <a:cubicBezTo>
                    <a:pt x="1754" y="1"/>
                    <a:pt x="1690" y="33"/>
                    <a:pt x="1625" y="49"/>
                  </a:cubicBezTo>
                  <a:lnTo>
                    <a:pt x="322" y="564"/>
                  </a:lnTo>
                  <a:cubicBezTo>
                    <a:pt x="210" y="612"/>
                    <a:pt x="97" y="709"/>
                    <a:pt x="65" y="837"/>
                  </a:cubicBezTo>
                  <a:cubicBezTo>
                    <a:pt x="0" y="950"/>
                    <a:pt x="0" y="1095"/>
                    <a:pt x="65" y="1207"/>
                  </a:cubicBezTo>
                  <a:cubicBezTo>
                    <a:pt x="145" y="1400"/>
                    <a:pt x="322" y="1513"/>
                    <a:pt x="515" y="1513"/>
                  </a:cubicBezTo>
                  <a:cubicBezTo>
                    <a:pt x="580" y="1513"/>
                    <a:pt x="644" y="1497"/>
                    <a:pt x="708" y="1481"/>
                  </a:cubicBezTo>
                  <a:lnTo>
                    <a:pt x="2011" y="950"/>
                  </a:lnTo>
                  <a:cubicBezTo>
                    <a:pt x="2108" y="918"/>
                    <a:pt x="2220" y="837"/>
                    <a:pt x="2269" y="693"/>
                  </a:cubicBezTo>
                  <a:cubicBezTo>
                    <a:pt x="2333" y="564"/>
                    <a:pt x="2333" y="435"/>
                    <a:pt x="2269" y="306"/>
                  </a:cubicBezTo>
                  <a:cubicBezTo>
                    <a:pt x="2188" y="130"/>
                    <a:pt x="2011"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1" name="Google Shape;1541;p39"/>
            <p:cNvSpPr/>
            <p:nvPr/>
          </p:nvSpPr>
          <p:spPr>
            <a:xfrm>
              <a:off x="1636772" y="4082943"/>
              <a:ext cx="110333" cy="70314"/>
            </a:xfrm>
            <a:custGeom>
              <a:avLst/>
              <a:gdLst/>
              <a:ahLst/>
              <a:cxnLst/>
              <a:rect l="l" t="t" r="r" b="b"/>
              <a:pathLst>
                <a:path w="2349" h="1497" extrusionOk="0">
                  <a:moveTo>
                    <a:pt x="1818" y="0"/>
                  </a:moveTo>
                  <a:cubicBezTo>
                    <a:pt x="1754" y="0"/>
                    <a:pt x="1705" y="16"/>
                    <a:pt x="1641" y="32"/>
                  </a:cubicBezTo>
                  <a:lnTo>
                    <a:pt x="338" y="563"/>
                  </a:lnTo>
                  <a:cubicBezTo>
                    <a:pt x="209" y="595"/>
                    <a:pt x="113" y="692"/>
                    <a:pt x="64" y="821"/>
                  </a:cubicBezTo>
                  <a:cubicBezTo>
                    <a:pt x="0" y="933"/>
                    <a:pt x="0" y="1078"/>
                    <a:pt x="64" y="1207"/>
                  </a:cubicBezTo>
                  <a:cubicBezTo>
                    <a:pt x="145" y="1384"/>
                    <a:pt x="338" y="1496"/>
                    <a:pt x="531" y="1496"/>
                  </a:cubicBezTo>
                  <a:cubicBezTo>
                    <a:pt x="595" y="1496"/>
                    <a:pt x="644" y="1480"/>
                    <a:pt x="708" y="1464"/>
                  </a:cubicBezTo>
                  <a:lnTo>
                    <a:pt x="2027" y="933"/>
                  </a:lnTo>
                  <a:cubicBezTo>
                    <a:pt x="2140" y="901"/>
                    <a:pt x="2220" y="804"/>
                    <a:pt x="2284" y="676"/>
                  </a:cubicBezTo>
                  <a:cubicBezTo>
                    <a:pt x="2349" y="547"/>
                    <a:pt x="2349" y="418"/>
                    <a:pt x="2284" y="290"/>
                  </a:cubicBezTo>
                  <a:cubicBezTo>
                    <a:pt x="2204" y="113"/>
                    <a:pt x="2027"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2" name="Google Shape;1542;p39"/>
            <p:cNvSpPr/>
            <p:nvPr/>
          </p:nvSpPr>
          <p:spPr>
            <a:xfrm>
              <a:off x="1666222" y="4163027"/>
              <a:ext cx="112634" cy="71066"/>
            </a:xfrm>
            <a:custGeom>
              <a:avLst/>
              <a:gdLst/>
              <a:ahLst/>
              <a:cxnLst/>
              <a:rect l="l" t="t" r="r" b="b"/>
              <a:pathLst>
                <a:path w="2398" h="1513" extrusionOk="0">
                  <a:moveTo>
                    <a:pt x="1883" y="0"/>
                  </a:moveTo>
                  <a:cubicBezTo>
                    <a:pt x="1818" y="0"/>
                    <a:pt x="1754" y="16"/>
                    <a:pt x="1690" y="32"/>
                  </a:cubicBezTo>
                  <a:lnTo>
                    <a:pt x="387" y="563"/>
                  </a:lnTo>
                  <a:cubicBezTo>
                    <a:pt x="129" y="660"/>
                    <a:pt x="0" y="949"/>
                    <a:pt x="113" y="1207"/>
                  </a:cubicBezTo>
                  <a:cubicBezTo>
                    <a:pt x="193" y="1384"/>
                    <a:pt x="370" y="1512"/>
                    <a:pt x="563" y="1512"/>
                  </a:cubicBezTo>
                  <a:cubicBezTo>
                    <a:pt x="628" y="1512"/>
                    <a:pt x="692" y="1480"/>
                    <a:pt x="757" y="1464"/>
                  </a:cubicBezTo>
                  <a:lnTo>
                    <a:pt x="2060" y="949"/>
                  </a:lnTo>
                  <a:cubicBezTo>
                    <a:pt x="2204" y="885"/>
                    <a:pt x="2301" y="805"/>
                    <a:pt x="2333" y="676"/>
                  </a:cubicBezTo>
                  <a:cubicBezTo>
                    <a:pt x="2397" y="563"/>
                    <a:pt x="2397" y="419"/>
                    <a:pt x="2333" y="306"/>
                  </a:cubicBezTo>
                  <a:cubicBezTo>
                    <a:pt x="2253" y="113"/>
                    <a:pt x="2076" y="0"/>
                    <a:pt x="1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3" name="Google Shape;1543;p39"/>
            <p:cNvSpPr/>
            <p:nvPr/>
          </p:nvSpPr>
          <p:spPr>
            <a:xfrm>
              <a:off x="1700980" y="4242359"/>
              <a:ext cx="110380" cy="71066"/>
            </a:xfrm>
            <a:custGeom>
              <a:avLst/>
              <a:gdLst/>
              <a:ahLst/>
              <a:cxnLst/>
              <a:rect l="l" t="t" r="r" b="b"/>
              <a:pathLst>
                <a:path w="2350" h="1513" extrusionOk="0">
                  <a:moveTo>
                    <a:pt x="1818" y="0"/>
                  </a:moveTo>
                  <a:cubicBezTo>
                    <a:pt x="1754" y="0"/>
                    <a:pt x="1706" y="16"/>
                    <a:pt x="1641" y="33"/>
                  </a:cubicBezTo>
                  <a:lnTo>
                    <a:pt x="338" y="563"/>
                  </a:lnTo>
                  <a:cubicBezTo>
                    <a:pt x="210" y="596"/>
                    <a:pt x="113" y="708"/>
                    <a:pt x="65" y="821"/>
                  </a:cubicBezTo>
                  <a:cubicBezTo>
                    <a:pt x="0" y="950"/>
                    <a:pt x="0" y="1078"/>
                    <a:pt x="65" y="1207"/>
                  </a:cubicBezTo>
                  <a:cubicBezTo>
                    <a:pt x="145" y="1384"/>
                    <a:pt x="338" y="1513"/>
                    <a:pt x="531" y="1513"/>
                  </a:cubicBezTo>
                  <a:cubicBezTo>
                    <a:pt x="596" y="1513"/>
                    <a:pt x="660" y="1480"/>
                    <a:pt x="708" y="1464"/>
                  </a:cubicBezTo>
                  <a:lnTo>
                    <a:pt x="2027" y="950"/>
                  </a:lnTo>
                  <a:cubicBezTo>
                    <a:pt x="2140" y="901"/>
                    <a:pt x="2236" y="805"/>
                    <a:pt x="2285" y="676"/>
                  </a:cubicBezTo>
                  <a:cubicBezTo>
                    <a:pt x="2349" y="563"/>
                    <a:pt x="2349" y="419"/>
                    <a:pt x="2285" y="306"/>
                  </a:cubicBezTo>
                  <a:cubicBezTo>
                    <a:pt x="2204" y="113"/>
                    <a:pt x="2027" y="0"/>
                    <a:pt x="18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4" name="Google Shape;1544;p39"/>
            <p:cNvSpPr/>
            <p:nvPr/>
          </p:nvSpPr>
          <p:spPr>
            <a:xfrm>
              <a:off x="1734234" y="4322443"/>
              <a:ext cx="111883" cy="71066"/>
            </a:xfrm>
            <a:custGeom>
              <a:avLst/>
              <a:gdLst/>
              <a:ahLst/>
              <a:cxnLst/>
              <a:rect l="l" t="t" r="r" b="b"/>
              <a:pathLst>
                <a:path w="2382" h="1513" extrusionOk="0">
                  <a:moveTo>
                    <a:pt x="1818" y="1"/>
                  </a:moveTo>
                  <a:cubicBezTo>
                    <a:pt x="1754" y="1"/>
                    <a:pt x="1689" y="17"/>
                    <a:pt x="1641" y="49"/>
                  </a:cubicBezTo>
                  <a:lnTo>
                    <a:pt x="322" y="564"/>
                  </a:lnTo>
                  <a:cubicBezTo>
                    <a:pt x="209" y="612"/>
                    <a:pt x="113" y="708"/>
                    <a:pt x="65" y="821"/>
                  </a:cubicBezTo>
                  <a:cubicBezTo>
                    <a:pt x="0" y="950"/>
                    <a:pt x="0" y="1094"/>
                    <a:pt x="65" y="1207"/>
                  </a:cubicBezTo>
                  <a:cubicBezTo>
                    <a:pt x="145" y="1384"/>
                    <a:pt x="322" y="1513"/>
                    <a:pt x="531" y="1513"/>
                  </a:cubicBezTo>
                  <a:cubicBezTo>
                    <a:pt x="595" y="1513"/>
                    <a:pt x="644" y="1481"/>
                    <a:pt x="708" y="1464"/>
                  </a:cubicBezTo>
                  <a:lnTo>
                    <a:pt x="2011" y="950"/>
                  </a:lnTo>
                  <a:cubicBezTo>
                    <a:pt x="2252" y="853"/>
                    <a:pt x="2381" y="548"/>
                    <a:pt x="2285" y="306"/>
                  </a:cubicBezTo>
                  <a:cubicBezTo>
                    <a:pt x="2204" y="129"/>
                    <a:pt x="2011" y="1"/>
                    <a:pt x="1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5" name="Google Shape;1545;p39"/>
            <p:cNvSpPr/>
            <p:nvPr/>
          </p:nvSpPr>
          <p:spPr>
            <a:xfrm>
              <a:off x="1337526" y="2940445"/>
              <a:ext cx="1419809" cy="1499940"/>
            </a:xfrm>
            <a:custGeom>
              <a:avLst/>
              <a:gdLst/>
              <a:ahLst/>
              <a:cxnLst/>
              <a:rect l="l" t="t" r="r" b="b"/>
              <a:pathLst>
                <a:path w="30228" h="31934" extrusionOk="0">
                  <a:moveTo>
                    <a:pt x="1979" y="9154"/>
                  </a:moveTo>
                  <a:cubicBezTo>
                    <a:pt x="2124" y="9154"/>
                    <a:pt x="2237" y="9235"/>
                    <a:pt x="2301" y="9380"/>
                  </a:cubicBezTo>
                  <a:cubicBezTo>
                    <a:pt x="2382" y="9556"/>
                    <a:pt x="2285" y="9733"/>
                    <a:pt x="2124" y="9814"/>
                  </a:cubicBezTo>
                  <a:lnTo>
                    <a:pt x="1320" y="10136"/>
                  </a:lnTo>
                  <a:lnTo>
                    <a:pt x="1030" y="10264"/>
                  </a:lnTo>
                  <a:lnTo>
                    <a:pt x="837" y="10345"/>
                  </a:lnTo>
                  <a:cubicBezTo>
                    <a:pt x="789" y="10361"/>
                    <a:pt x="757" y="10361"/>
                    <a:pt x="708" y="10361"/>
                  </a:cubicBezTo>
                  <a:cubicBezTo>
                    <a:pt x="564" y="10361"/>
                    <a:pt x="451" y="10280"/>
                    <a:pt x="387" y="10136"/>
                  </a:cubicBezTo>
                  <a:cubicBezTo>
                    <a:pt x="322" y="9959"/>
                    <a:pt x="403" y="9766"/>
                    <a:pt x="564" y="9701"/>
                  </a:cubicBezTo>
                  <a:lnTo>
                    <a:pt x="773" y="9621"/>
                  </a:lnTo>
                  <a:lnTo>
                    <a:pt x="1046" y="9492"/>
                  </a:lnTo>
                  <a:lnTo>
                    <a:pt x="1851" y="9170"/>
                  </a:lnTo>
                  <a:cubicBezTo>
                    <a:pt x="1899" y="9154"/>
                    <a:pt x="1931" y="9154"/>
                    <a:pt x="1979" y="9154"/>
                  </a:cubicBezTo>
                  <a:close/>
                  <a:moveTo>
                    <a:pt x="2655" y="10892"/>
                  </a:moveTo>
                  <a:cubicBezTo>
                    <a:pt x="2800" y="10892"/>
                    <a:pt x="2928" y="10972"/>
                    <a:pt x="2977" y="11101"/>
                  </a:cubicBezTo>
                  <a:cubicBezTo>
                    <a:pt x="3057" y="11294"/>
                    <a:pt x="2961" y="11487"/>
                    <a:pt x="2800" y="11551"/>
                  </a:cubicBezTo>
                  <a:lnTo>
                    <a:pt x="1995" y="11873"/>
                  </a:lnTo>
                  <a:lnTo>
                    <a:pt x="1722" y="11969"/>
                  </a:lnTo>
                  <a:lnTo>
                    <a:pt x="1513" y="12050"/>
                  </a:lnTo>
                  <a:cubicBezTo>
                    <a:pt x="1481" y="12066"/>
                    <a:pt x="1432" y="12066"/>
                    <a:pt x="1400" y="12066"/>
                  </a:cubicBezTo>
                  <a:cubicBezTo>
                    <a:pt x="1255" y="12066"/>
                    <a:pt x="1127" y="11986"/>
                    <a:pt x="1078" y="11873"/>
                  </a:cubicBezTo>
                  <a:cubicBezTo>
                    <a:pt x="1014" y="11696"/>
                    <a:pt x="1095" y="11487"/>
                    <a:pt x="1255" y="11423"/>
                  </a:cubicBezTo>
                  <a:lnTo>
                    <a:pt x="1448" y="11342"/>
                  </a:lnTo>
                  <a:lnTo>
                    <a:pt x="1738" y="11229"/>
                  </a:lnTo>
                  <a:lnTo>
                    <a:pt x="2542" y="10908"/>
                  </a:lnTo>
                  <a:cubicBezTo>
                    <a:pt x="2575" y="10892"/>
                    <a:pt x="2623" y="10892"/>
                    <a:pt x="2655" y="10892"/>
                  </a:cubicBezTo>
                  <a:close/>
                  <a:moveTo>
                    <a:pt x="3363" y="12581"/>
                  </a:moveTo>
                  <a:cubicBezTo>
                    <a:pt x="3508" y="12581"/>
                    <a:pt x="3620" y="12645"/>
                    <a:pt x="3685" y="12790"/>
                  </a:cubicBezTo>
                  <a:cubicBezTo>
                    <a:pt x="3701" y="12838"/>
                    <a:pt x="3701" y="12870"/>
                    <a:pt x="3701" y="12919"/>
                  </a:cubicBezTo>
                  <a:cubicBezTo>
                    <a:pt x="3701" y="13063"/>
                    <a:pt x="3620" y="13176"/>
                    <a:pt x="3492" y="13240"/>
                  </a:cubicBezTo>
                  <a:lnTo>
                    <a:pt x="2687" y="13562"/>
                  </a:lnTo>
                  <a:lnTo>
                    <a:pt x="2414" y="13675"/>
                  </a:lnTo>
                  <a:lnTo>
                    <a:pt x="2221" y="13755"/>
                  </a:lnTo>
                  <a:cubicBezTo>
                    <a:pt x="2172" y="13787"/>
                    <a:pt x="2140" y="13787"/>
                    <a:pt x="2092" y="13787"/>
                  </a:cubicBezTo>
                  <a:cubicBezTo>
                    <a:pt x="1963" y="13787"/>
                    <a:pt x="1835" y="13707"/>
                    <a:pt x="1770" y="13562"/>
                  </a:cubicBezTo>
                  <a:cubicBezTo>
                    <a:pt x="1690" y="13385"/>
                    <a:pt x="1802" y="13192"/>
                    <a:pt x="1963" y="13112"/>
                  </a:cubicBezTo>
                  <a:lnTo>
                    <a:pt x="2156" y="13031"/>
                  </a:lnTo>
                  <a:lnTo>
                    <a:pt x="2446" y="12919"/>
                  </a:lnTo>
                  <a:lnTo>
                    <a:pt x="3250" y="12597"/>
                  </a:lnTo>
                  <a:cubicBezTo>
                    <a:pt x="3282" y="12581"/>
                    <a:pt x="3331" y="12581"/>
                    <a:pt x="3363" y="12581"/>
                  </a:cubicBezTo>
                  <a:close/>
                  <a:moveTo>
                    <a:pt x="4055" y="14254"/>
                  </a:moveTo>
                  <a:cubicBezTo>
                    <a:pt x="4183" y="14254"/>
                    <a:pt x="4312" y="14334"/>
                    <a:pt x="4376" y="14463"/>
                  </a:cubicBezTo>
                  <a:cubicBezTo>
                    <a:pt x="4425" y="14640"/>
                    <a:pt x="4344" y="14849"/>
                    <a:pt x="4183" y="14897"/>
                  </a:cubicBezTo>
                  <a:lnTo>
                    <a:pt x="3379" y="15219"/>
                  </a:lnTo>
                  <a:lnTo>
                    <a:pt x="3105" y="15364"/>
                  </a:lnTo>
                  <a:lnTo>
                    <a:pt x="2896" y="15444"/>
                  </a:lnTo>
                  <a:cubicBezTo>
                    <a:pt x="2864" y="15476"/>
                    <a:pt x="2816" y="15476"/>
                    <a:pt x="2784" y="15476"/>
                  </a:cubicBezTo>
                  <a:cubicBezTo>
                    <a:pt x="2639" y="15476"/>
                    <a:pt x="2526" y="15396"/>
                    <a:pt x="2462" y="15251"/>
                  </a:cubicBezTo>
                  <a:cubicBezTo>
                    <a:pt x="2382" y="15074"/>
                    <a:pt x="2478" y="14865"/>
                    <a:pt x="2639" y="14801"/>
                  </a:cubicBezTo>
                  <a:lnTo>
                    <a:pt x="2848" y="14720"/>
                  </a:lnTo>
                  <a:lnTo>
                    <a:pt x="3122" y="14608"/>
                  </a:lnTo>
                  <a:lnTo>
                    <a:pt x="3926" y="14286"/>
                  </a:lnTo>
                  <a:cubicBezTo>
                    <a:pt x="3974" y="14254"/>
                    <a:pt x="4006" y="14254"/>
                    <a:pt x="4055" y="14254"/>
                  </a:cubicBezTo>
                  <a:close/>
                  <a:moveTo>
                    <a:pt x="4730" y="15975"/>
                  </a:moveTo>
                  <a:cubicBezTo>
                    <a:pt x="4875" y="15975"/>
                    <a:pt x="4988" y="16056"/>
                    <a:pt x="5052" y="16168"/>
                  </a:cubicBezTo>
                  <a:cubicBezTo>
                    <a:pt x="5116" y="16345"/>
                    <a:pt x="5036" y="16554"/>
                    <a:pt x="4875" y="16619"/>
                  </a:cubicBezTo>
                  <a:lnTo>
                    <a:pt x="4071" y="16940"/>
                  </a:lnTo>
                  <a:lnTo>
                    <a:pt x="3781" y="17085"/>
                  </a:lnTo>
                  <a:lnTo>
                    <a:pt x="3588" y="17165"/>
                  </a:lnTo>
                  <a:cubicBezTo>
                    <a:pt x="3540" y="17182"/>
                    <a:pt x="3508" y="17182"/>
                    <a:pt x="3459" y="17182"/>
                  </a:cubicBezTo>
                  <a:cubicBezTo>
                    <a:pt x="3331" y="17182"/>
                    <a:pt x="3202" y="17101"/>
                    <a:pt x="3138" y="16956"/>
                  </a:cubicBezTo>
                  <a:cubicBezTo>
                    <a:pt x="3089" y="16779"/>
                    <a:pt x="3170" y="16602"/>
                    <a:pt x="3331" y="16522"/>
                  </a:cubicBezTo>
                  <a:lnTo>
                    <a:pt x="3524" y="16442"/>
                  </a:lnTo>
                  <a:lnTo>
                    <a:pt x="3813" y="16313"/>
                  </a:lnTo>
                  <a:lnTo>
                    <a:pt x="4618" y="15991"/>
                  </a:lnTo>
                  <a:cubicBezTo>
                    <a:pt x="4650" y="15975"/>
                    <a:pt x="4698" y="15975"/>
                    <a:pt x="4730" y="15975"/>
                  </a:cubicBezTo>
                  <a:close/>
                  <a:moveTo>
                    <a:pt x="5422" y="17664"/>
                  </a:moveTo>
                  <a:cubicBezTo>
                    <a:pt x="5551" y="17664"/>
                    <a:pt x="5679" y="17745"/>
                    <a:pt x="5744" y="17873"/>
                  </a:cubicBezTo>
                  <a:cubicBezTo>
                    <a:pt x="5824" y="18066"/>
                    <a:pt x="5711" y="18243"/>
                    <a:pt x="5551" y="18324"/>
                  </a:cubicBezTo>
                  <a:lnTo>
                    <a:pt x="4746" y="18645"/>
                  </a:lnTo>
                  <a:lnTo>
                    <a:pt x="4473" y="18774"/>
                  </a:lnTo>
                  <a:lnTo>
                    <a:pt x="4264" y="18839"/>
                  </a:lnTo>
                  <a:cubicBezTo>
                    <a:pt x="4232" y="18871"/>
                    <a:pt x="4183" y="18871"/>
                    <a:pt x="4151" y="18871"/>
                  </a:cubicBezTo>
                  <a:cubicBezTo>
                    <a:pt x="4006" y="18871"/>
                    <a:pt x="3894" y="18790"/>
                    <a:pt x="3829" y="18645"/>
                  </a:cubicBezTo>
                  <a:cubicBezTo>
                    <a:pt x="3765" y="18469"/>
                    <a:pt x="3845" y="18275"/>
                    <a:pt x="4006" y="18211"/>
                  </a:cubicBezTo>
                  <a:lnTo>
                    <a:pt x="4215" y="18131"/>
                  </a:lnTo>
                  <a:lnTo>
                    <a:pt x="4489" y="18002"/>
                  </a:lnTo>
                  <a:lnTo>
                    <a:pt x="5293" y="17680"/>
                  </a:lnTo>
                  <a:cubicBezTo>
                    <a:pt x="5341" y="17664"/>
                    <a:pt x="5374" y="17664"/>
                    <a:pt x="5422" y="17664"/>
                  </a:cubicBezTo>
                  <a:close/>
                  <a:moveTo>
                    <a:pt x="6098" y="19369"/>
                  </a:moveTo>
                  <a:cubicBezTo>
                    <a:pt x="6242" y="19369"/>
                    <a:pt x="6355" y="19450"/>
                    <a:pt x="6419" y="19595"/>
                  </a:cubicBezTo>
                  <a:cubicBezTo>
                    <a:pt x="6500" y="19772"/>
                    <a:pt x="6403" y="19948"/>
                    <a:pt x="6242" y="20029"/>
                  </a:cubicBezTo>
                  <a:lnTo>
                    <a:pt x="5438" y="20351"/>
                  </a:lnTo>
                  <a:lnTo>
                    <a:pt x="5148" y="20479"/>
                  </a:lnTo>
                  <a:lnTo>
                    <a:pt x="4955" y="20560"/>
                  </a:lnTo>
                  <a:cubicBezTo>
                    <a:pt x="4907" y="20576"/>
                    <a:pt x="4875" y="20576"/>
                    <a:pt x="4827" y="20576"/>
                  </a:cubicBezTo>
                  <a:cubicBezTo>
                    <a:pt x="4698" y="20576"/>
                    <a:pt x="4569" y="20495"/>
                    <a:pt x="4505" y="20351"/>
                  </a:cubicBezTo>
                  <a:cubicBezTo>
                    <a:pt x="4457" y="20174"/>
                    <a:pt x="4537" y="19997"/>
                    <a:pt x="4698" y="19916"/>
                  </a:cubicBezTo>
                  <a:lnTo>
                    <a:pt x="4891" y="19836"/>
                  </a:lnTo>
                  <a:lnTo>
                    <a:pt x="5181" y="19707"/>
                  </a:lnTo>
                  <a:lnTo>
                    <a:pt x="5985" y="19385"/>
                  </a:lnTo>
                  <a:cubicBezTo>
                    <a:pt x="6017" y="19369"/>
                    <a:pt x="6065" y="19369"/>
                    <a:pt x="6098" y="19369"/>
                  </a:cubicBezTo>
                  <a:close/>
                  <a:moveTo>
                    <a:pt x="6805" y="21075"/>
                  </a:moveTo>
                  <a:cubicBezTo>
                    <a:pt x="6950" y="21075"/>
                    <a:pt x="7063" y="21155"/>
                    <a:pt x="7127" y="21300"/>
                  </a:cubicBezTo>
                  <a:cubicBezTo>
                    <a:pt x="7191" y="21477"/>
                    <a:pt x="7111" y="21670"/>
                    <a:pt x="6950" y="21750"/>
                  </a:cubicBezTo>
                  <a:lnTo>
                    <a:pt x="6146" y="22072"/>
                  </a:lnTo>
                  <a:lnTo>
                    <a:pt x="5856" y="22168"/>
                  </a:lnTo>
                  <a:lnTo>
                    <a:pt x="5663" y="22249"/>
                  </a:lnTo>
                  <a:cubicBezTo>
                    <a:pt x="5615" y="22265"/>
                    <a:pt x="5583" y="22265"/>
                    <a:pt x="5535" y="22265"/>
                  </a:cubicBezTo>
                  <a:cubicBezTo>
                    <a:pt x="5390" y="22265"/>
                    <a:pt x="5277" y="22185"/>
                    <a:pt x="5213" y="22072"/>
                  </a:cubicBezTo>
                  <a:cubicBezTo>
                    <a:pt x="5132" y="21879"/>
                    <a:pt x="5229" y="21686"/>
                    <a:pt x="5390" y="21622"/>
                  </a:cubicBezTo>
                  <a:lnTo>
                    <a:pt x="5599" y="21541"/>
                  </a:lnTo>
                  <a:lnTo>
                    <a:pt x="5872" y="21428"/>
                  </a:lnTo>
                  <a:lnTo>
                    <a:pt x="6677" y="21107"/>
                  </a:lnTo>
                  <a:cubicBezTo>
                    <a:pt x="6725" y="21075"/>
                    <a:pt x="6757" y="21075"/>
                    <a:pt x="6805" y="21075"/>
                  </a:cubicBezTo>
                  <a:close/>
                  <a:moveTo>
                    <a:pt x="7513" y="22780"/>
                  </a:moveTo>
                  <a:cubicBezTo>
                    <a:pt x="7642" y="22780"/>
                    <a:pt x="7771" y="22860"/>
                    <a:pt x="7835" y="23005"/>
                  </a:cubicBezTo>
                  <a:cubicBezTo>
                    <a:pt x="7883" y="23182"/>
                    <a:pt x="7803" y="23391"/>
                    <a:pt x="7642" y="23455"/>
                  </a:cubicBezTo>
                  <a:lnTo>
                    <a:pt x="6838" y="23777"/>
                  </a:lnTo>
                  <a:lnTo>
                    <a:pt x="6548" y="23874"/>
                  </a:lnTo>
                  <a:lnTo>
                    <a:pt x="6339" y="23954"/>
                  </a:lnTo>
                  <a:cubicBezTo>
                    <a:pt x="6307" y="23970"/>
                    <a:pt x="6258" y="23970"/>
                    <a:pt x="6226" y="23970"/>
                  </a:cubicBezTo>
                  <a:cubicBezTo>
                    <a:pt x="6081" y="23970"/>
                    <a:pt x="5953" y="23890"/>
                    <a:pt x="5905" y="23777"/>
                  </a:cubicBezTo>
                  <a:cubicBezTo>
                    <a:pt x="5872" y="23729"/>
                    <a:pt x="5872" y="23697"/>
                    <a:pt x="5872" y="23648"/>
                  </a:cubicBezTo>
                  <a:cubicBezTo>
                    <a:pt x="5872" y="23520"/>
                    <a:pt x="5953" y="23391"/>
                    <a:pt x="6098" y="23327"/>
                  </a:cubicBezTo>
                  <a:lnTo>
                    <a:pt x="6307" y="23246"/>
                  </a:lnTo>
                  <a:lnTo>
                    <a:pt x="6580" y="23134"/>
                  </a:lnTo>
                  <a:lnTo>
                    <a:pt x="7385" y="22812"/>
                  </a:lnTo>
                  <a:cubicBezTo>
                    <a:pt x="7433" y="22780"/>
                    <a:pt x="7465" y="22780"/>
                    <a:pt x="7513" y="22780"/>
                  </a:cubicBezTo>
                  <a:close/>
                  <a:moveTo>
                    <a:pt x="8173" y="24453"/>
                  </a:moveTo>
                  <a:cubicBezTo>
                    <a:pt x="8318" y="24453"/>
                    <a:pt x="8430" y="24533"/>
                    <a:pt x="8495" y="24678"/>
                  </a:cubicBezTo>
                  <a:cubicBezTo>
                    <a:pt x="8511" y="24710"/>
                    <a:pt x="8511" y="24758"/>
                    <a:pt x="8511" y="24807"/>
                  </a:cubicBezTo>
                  <a:cubicBezTo>
                    <a:pt x="8511" y="24935"/>
                    <a:pt x="8430" y="25064"/>
                    <a:pt x="8285" y="25128"/>
                  </a:cubicBezTo>
                  <a:lnTo>
                    <a:pt x="7481" y="25450"/>
                  </a:lnTo>
                  <a:lnTo>
                    <a:pt x="7224" y="25563"/>
                  </a:lnTo>
                  <a:lnTo>
                    <a:pt x="7031" y="25643"/>
                  </a:lnTo>
                  <a:cubicBezTo>
                    <a:pt x="6982" y="25659"/>
                    <a:pt x="6950" y="25659"/>
                    <a:pt x="6902" y="25659"/>
                  </a:cubicBezTo>
                  <a:cubicBezTo>
                    <a:pt x="6757" y="25659"/>
                    <a:pt x="6645" y="25579"/>
                    <a:pt x="6580" y="25450"/>
                  </a:cubicBezTo>
                  <a:cubicBezTo>
                    <a:pt x="6516" y="25257"/>
                    <a:pt x="6596" y="25064"/>
                    <a:pt x="6757" y="25000"/>
                  </a:cubicBezTo>
                  <a:lnTo>
                    <a:pt x="6966" y="24919"/>
                  </a:lnTo>
                  <a:lnTo>
                    <a:pt x="7240" y="24807"/>
                  </a:lnTo>
                  <a:lnTo>
                    <a:pt x="8044" y="24469"/>
                  </a:lnTo>
                  <a:cubicBezTo>
                    <a:pt x="8092" y="24453"/>
                    <a:pt x="8125" y="24453"/>
                    <a:pt x="8173" y="24453"/>
                  </a:cubicBezTo>
                  <a:close/>
                  <a:moveTo>
                    <a:pt x="8848" y="26158"/>
                  </a:moveTo>
                  <a:cubicBezTo>
                    <a:pt x="8993" y="26158"/>
                    <a:pt x="9122" y="26238"/>
                    <a:pt x="9170" y="26367"/>
                  </a:cubicBezTo>
                  <a:cubicBezTo>
                    <a:pt x="9251" y="26544"/>
                    <a:pt x="9154" y="26753"/>
                    <a:pt x="8993" y="26801"/>
                  </a:cubicBezTo>
                  <a:lnTo>
                    <a:pt x="8189" y="27123"/>
                  </a:lnTo>
                  <a:lnTo>
                    <a:pt x="7915" y="27268"/>
                  </a:lnTo>
                  <a:lnTo>
                    <a:pt x="7706" y="27348"/>
                  </a:lnTo>
                  <a:cubicBezTo>
                    <a:pt x="7674" y="27381"/>
                    <a:pt x="7626" y="27381"/>
                    <a:pt x="7594" y="27381"/>
                  </a:cubicBezTo>
                  <a:cubicBezTo>
                    <a:pt x="7449" y="27381"/>
                    <a:pt x="7320" y="27300"/>
                    <a:pt x="7272" y="27155"/>
                  </a:cubicBezTo>
                  <a:cubicBezTo>
                    <a:pt x="7208" y="26978"/>
                    <a:pt x="7288" y="26769"/>
                    <a:pt x="7449" y="26705"/>
                  </a:cubicBezTo>
                  <a:lnTo>
                    <a:pt x="7642" y="26625"/>
                  </a:lnTo>
                  <a:lnTo>
                    <a:pt x="7931" y="26512"/>
                  </a:lnTo>
                  <a:lnTo>
                    <a:pt x="8736" y="26190"/>
                  </a:lnTo>
                  <a:cubicBezTo>
                    <a:pt x="8768" y="26158"/>
                    <a:pt x="8816" y="26158"/>
                    <a:pt x="8848" y="26158"/>
                  </a:cubicBezTo>
                  <a:close/>
                  <a:moveTo>
                    <a:pt x="9556" y="27863"/>
                  </a:moveTo>
                  <a:cubicBezTo>
                    <a:pt x="9701" y="27863"/>
                    <a:pt x="9814" y="27928"/>
                    <a:pt x="9878" y="28072"/>
                  </a:cubicBezTo>
                  <a:cubicBezTo>
                    <a:pt x="9958" y="28265"/>
                    <a:pt x="9862" y="28458"/>
                    <a:pt x="9701" y="28523"/>
                  </a:cubicBezTo>
                  <a:lnTo>
                    <a:pt x="8897" y="28844"/>
                  </a:lnTo>
                  <a:lnTo>
                    <a:pt x="8607" y="28957"/>
                  </a:lnTo>
                  <a:lnTo>
                    <a:pt x="8414" y="29038"/>
                  </a:lnTo>
                  <a:cubicBezTo>
                    <a:pt x="8366" y="29070"/>
                    <a:pt x="8334" y="29070"/>
                    <a:pt x="8285" y="29070"/>
                  </a:cubicBezTo>
                  <a:cubicBezTo>
                    <a:pt x="8157" y="29070"/>
                    <a:pt x="8028" y="28989"/>
                    <a:pt x="7964" y="28844"/>
                  </a:cubicBezTo>
                  <a:cubicBezTo>
                    <a:pt x="7915" y="28668"/>
                    <a:pt x="7996" y="28474"/>
                    <a:pt x="8157" y="28394"/>
                  </a:cubicBezTo>
                  <a:lnTo>
                    <a:pt x="8350" y="28314"/>
                  </a:lnTo>
                  <a:lnTo>
                    <a:pt x="8639" y="28201"/>
                  </a:lnTo>
                  <a:lnTo>
                    <a:pt x="9444" y="27879"/>
                  </a:lnTo>
                  <a:cubicBezTo>
                    <a:pt x="9476" y="27863"/>
                    <a:pt x="9524" y="27863"/>
                    <a:pt x="9556" y="27863"/>
                  </a:cubicBezTo>
                  <a:close/>
                  <a:moveTo>
                    <a:pt x="10248" y="29568"/>
                  </a:moveTo>
                  <a:cubicBezTo>
                    <a:pt x="10377" y="29568"/>
                    <a:pt x="10505" y="29649"/>
                    <a:pt x="10570" y="29794"/>
                  </a:cubicBezTo>
                  <a:cubicBezTo>
                    <a:pt x="10650" y="29971"/>
                    <a:pt x="10538" y="30148"/>
                    <a:pt x="10377" y="30228"/>
                  </a:cubicBezTo>
                  <a:lnTo>
                    <a:pt x="9572" y="30550"/>
                  </a:lnTo>
                  <a:lnTo>
                    <a:pt x="9299" y="30678"/>
                  </a:lnTo>
                  <a:lnTo>
                    <a:pt x="9090" y="30759"/>
                  </a:lnTo>
                  <a:cubicBezTo>
                    <a:pt x="9058" y="30775"/>
                    <a:pt x="9009" y="30775"/>
                    <a:pt x="8977" y="30775"/>
                  </a:cubicBezTo>
                  <a:cubicBezTo>
                    <a:pt x="8832" y="30775"/>
                    <a:pt x="8720" y="30694"/>
                    <a:pt x="8655" y="30550"/>
                  </a:cubicBezTo>
                  <a:cubicBezTo>
                    <a:pt x="8575" y="30373"/>
                    <a:pt x="8671" y="30196"/>
                    <a:pt x="8832" y="30115"/>
                  </a:cubicBezTo>
                  <a:lnTo>
                    <a:pt x="9041" y="30035"/>
                  </a:lnTo>
                  <a:lnTo>
                    <a:pt x="9315" y="29906"/>
                  </a:lnTo>
                  <a:lnTo>
                    <a:pt x="10119" y="29584"/>
                  </a:lnTo>
                  <a:cubicBezTo>
                    <a:pt x="10168" y="29568"/>
                    <a:pt x="10200" y="29568"/>
                    <a:pt x="10248" y="29568"/>
                  </a:cubicBezTo>
                  <a:close/>
                  <a:moveTo>
                    <a:pt x="20270" y="403"/>
                  </a:moveTo>
                  <a:cubicBezTo>
                    <a:pt x="20479" y="403"/>
                    <a:pt x="20672" y="532"/>
                    <a:pt x="20753" y="725"/>
                  </a:cubicBezTo>
                  <a:lnTo>
                    <a:pt x="29906" y="23359"/>
                  </a:lnTo>
                  <a:cubicBezTo>
                    <a:pt x="29938" y="23536"/>
                    <a:pt x="29826" y="23841"/>
                    <a:pt x="29568" y="23954"/>
                  </a:cubicBezTo>
                  <a:lnTo>
                    <a:pt x="10586" y="31644"/>
                  </a:lnTo>
                  <a:cubicBezTo>
                    <a:pt x="10521" y="31660"/>
                    <a:pt x="10441" y="31676"/>
                    <a:pt x="10377" y="31676"/>
                  </a:cubicBezTo>
                  <a:cubicBezTo>
                    <a:pt x="10184" y="31676"/>
                    <a:pt x="9974" y="31547"/>
                    <a:pt x="9894" y="31354"/>
                  </a:cubicBezTo>
                  <a:lnTo>
                    <a:pt x="9701" y="30855"/>
                  </a:lnTo>
                  <a:lnTo>
                    <a:pt x="10505" y="30534"/>
                  </a:lnTo>
                  <a:cubicBezTo>
                    <a:pt x="10666" y="30469"/>
                    <a:pt x="10779" y="30341"/>
                    <a:pt x="10859" y="30180"/>
                  </a:cubicBezTo>
                  <a:cubicBezTo>
                    <a:pt x="10924" y="30019"/>
                    <a:pt x="10924" y="29842"/>
                    <a:pt x="10859" y="29681"/>
                  </a:cubicBezTo>
                  <a:cubicBezTo>
                    <a:pt x="10763" y="29440"/>
                    <a:pt x="10521" y="29279"/>
                    <a:pt x="10264" y="29279"/>
                  </a:cubicBezTo>
                  <a:cubicBezTo>
                    <a:pt x="10184" y="29279"/>
                    <a:pt x="10103" y="29295"/>
                    <a:pt x="10023" y="29327"/>
                  </a:cubicBezTo>
                  <a:lnTo>
                    <a:pt x="9218" y="29649"/>
                  </a:lnTo>
                  <a:lnTo>
                    <a:pt x="9009" y="29166"/>
                  </a:lnTo>
                  <a:lnTo>
                    <a:pt x="9814" y="28844"/>
                  </a:lnTo>
                  <a:cubicBezTo>
                    <a:pt x="9974" y="28780"/>
                    <a:pt x="10103" y="28668"/>
                    <a:pt x="10184" y="28491"/>
                  </a:cubicBezTo>
                  <a:cubicBezTo>
                    <a:pt x="10248" y="28330"/>
                    <a:pt x="10248" y="28153"/>
                    <a:pt x="10184" y="27992"/>
                  </a:cubicBezTo>
                  <a:cubicBezTo>
                    <a:pt x="10087" y="27751"/>
                    <a:pt x="9846" y="27590"/>
                    <a:pt x="9572" y="27590"/>
                  </a:cubicBezTo>
                  <a:cubicBezTo>
                    <a:pt x="9492" y="27590"/>
                    <a:pt x="9411" y="27622"/>
                    <a:pt x="9331" y="27638"/>
                  </a:cubicBezTo>
                  <a:lnTo>
                    <a:pt x="8527" y="27960"/>
                  </a:lnTo>
                  <a:lnTo>
                    <a:pt x="8334" y="27477"/>
                  </a:lnTo>
                  <a:lnTo>
                    <a:pt x="9138" y="27155"/>
                  </a:lnTo>
                  <a:cubicBezTo>
                    <a:pt x="9299" y="27091"/>
                    <a:pt x="9411" y="26978"/>
                    <a:pt x="9492" y="26818"/>
                  </a:cubicBezTo>
                  <a:cubicBezTo>
                    <a:pt x="9556" y="26657"/>
                    <a:pt x="9556" y="26464"/>
                    <a:pt x="9492" y="26303"/>
                  </a:cubicBezTo>
                  <a:cubicBezTo>
                    <a:pt x="9395" y="26061"/>
                    <a:pt x="9154" y="25901"/>
                    <a:pt x="8897" y="25901"/>
                  </a:cubicBezTo>
                  <a:cubicBezTo>
                    <a:pt x="8816" y="25901"/>
                    <a:pt x="8736" y="25933"/>
                    <a:pt x="8655" y="25949"/>
                  </a:cubicBezTo>
                  <a:lnTo>
                    <a:pt x="7851" y="26271"/>
                  </a:lnTo>
                  <a:lnTo>
                    <a:pt x="7642" y="25788"/>
                  </a:lnTo>
                  <a:lnTo>
                    <a:pt x="8446" y="25466"/>
                  </a:lnTo>
                  <a:cubicBezTo>
                    <a:pt x="8607" y="25402"/>
                    <a:pt x="8736" y="25289"/>
                    <a:pt x="8816" y="25128"/>
                  </a:cubicBezTo>
                  <a:cubicBezTo>
                    <a:pt x="8881" y="24968"/>
                    <a:pt x="8881" y="24775"/>
                    <a:pt x="8816" y="24614"/>
                  </a:cubicBezTo>
                  <a:cubicBezTo>
                    <a:pt x="8720" y="24372"/>
                    <a:pt x="8478" y="24211"/>
                    <a:pt x="8205" y="24211"/>
                  </a:cubicBezTo>
                  <a:cubicBezTo>
                    <a:pt x="8125" y="24211"/>
                    <a:pt x="8044" y="24244"/>
                    <a:pt x="7964" y="24260"/>
                  </a:cubicBezTo>
                  <a:lnTo>
                    <a:pt x="7159" y="24581"/>
                  </a:lnTo>
                  <a:lnTo>
                    <a:pt x="6966" y="24099"/>
                  </a:lnTo>
                  <a:lnTo>
                    <a:pt x="7771" y="23777"/>
                  </a:lnTo>
                  <a:cubicBezTo>
                    <a:pt x="7931" y="23713"/>
                    <a:pt x="8044" y="23568"/>
                    <a:pt x="8125" y="23439"/>
                  </a:cubicBezTo>
                  <a:cubicBezTo>
                    <a:pt x="8189" y="23278"/>
                    <a:pt x="8189" y="23085"/>
                    <a:pt x="8125" y="22925"/>
                  </a:cubicBezTo>
                  <a:cubicBezTo>
                    <a:pt x="8028" y="22683"/>
                    <a:pt x="7787" y="22522"/>
                    <a:pt x="7529" y="22522"/>
                  </a:cubicBezTo>
                  <a:cubicBezTo>
                    <a:pt x="7449" y="22522"/>
                    <a:pt x="7368" y="22555"/>
                    <a:pt x="7288" y="22571"/>
                  </a:cubicBezTo>
                  <a:lnTo>
                    <a:pt x="6484" y="22892"/>
                  </a:lnTo>
                  <a:lnTo>
                    <a:pt x="6275" y="22410"/>
                  </a:lnTo>
                  <a:lnTo>
                    <a:pt x="7079" y="22088"/>
                  </a:lnTo>
                  <a:cubicBezTo>
                    <a:pt x="7433" y="21943"/>
                    <a:pt x="7594" y="21557"/>
                    <a:pt x="7449" y="21235"/>
                  </a:cubicBezTo>
                  <a:cubicBezTo>
                    <a:pt x="7352" y="20994"/>
                    <a:pt x="7111" y="20833"/>
                    <a:pt x="6838" y="20833"/>
                  </a:cubicBezTo>
                  <a:cubicBezTo>
                    <a:pt x="6757" y="20833"/>
                    <a:pt x="6677" y="20865"/>
                    <a:pt x="6596" y="20882"/>
                  </a:cubicBezTo>
                  <a:lnTo>
                    <a:pt x="5792" y="21203"/>
                  </a:lnTo>
                  <a:lnTo>
                    <a:pt x="5599" y="20721"/>
                  </a:lnTo>
                  <a:lnTo>
                    <a:pt x="6403" y="20399"/>
                  </a:lnTo>
                  <a:cubicBezTo>
                    <a:pt x="6741" y="20254"/>
                    <a:pt x="6902" y="19868"/>
                    <a:pt x="6757" y="19546"/>
                  </a:cubicBezTo>
                  <a:cubicBezTo>
                    <a:pt x="6661" y="19305"/>
                    <a:pt x="6419" y="19144"/>
                    <a:pt x="6162" y="19144"/>
                  </a:cubicBezTo>
                  <a:cubicBezTo>
                    <a:pt x="6081" y="19144"/>
                    <a:pt x="6001" y="19176"/>
                    <a:pt x="5921" y="19192"/>
                  </a:cubicBezTo>
                  <a:lnTo>
                    <a:pt x="5116" y="19514"/>
                  </a:lnTo>
                  <a:lnTo>
                    <a:pt x="4907" y="19015"/>
                  </a:lnTo>
                  <a:lnTo>
                    <a:pt x="5711" y="18694"/>
                  </a:lnTo>
                  <a:cubicBezTo>
                    <a:pt x="6033" y="18549"/>
                    <a:pt x="6226" y="18163"/>
                    <a:pt x="6081" y="17841"/>
                  </a:cubicBezTo>
                  <a:cubicBezTo>
                    <a:pt x="5985" y="17600"/>
                    <a:pt x="5744" y="17439"/>
                    <a:pt x="5470" y="17439"/>
                  </a:cubicBezTo>
                  <a:cubicBezTo>
                    <a:pt x="5390" y="17439"/>
                    <a:pt x="5309" y="17455"/>
                    <a:pt x="5229" y="17487"/>
                  </a:cubicBezTo>
                  <a:lnTo>
                    <a:pt x="4425" y="17809"/>
                  </a:lnTo>
                  <a:lnTo>
                    <a:pt x="4232" y="17326"/>
                  </a:lnTo>
                  <a:lnTo>
                    <a:pt x="5036" y="17005"/>
                  </a:lnTo>
                  <a:cubicBezTo>
                    <a:pt x="5358" y="16860"/>
                    <a:pt x="5518" y="16474"/>
                    <a:pt x="5390" y="16152"/>
                  </a:cubicBezTo>
                  <a:cubicBezTo>
                    <a:pt x="5293" y="15911"/>
                    <a:pt x="5052" y="15750"/>
                    <a:pt x="4795" y="15750"/>
                  </a:cubicBezTo>
                  <a:cubicBezTo>
                    <a:pt x="4714" y="15750"/>
                    <a:pt x="4634" y="15766"/>
                    <a:pt x="4553" y="15798"/>
                  </a:cubicBezTo>
                  <a:lnTo>
                    <a:pt x="3749" y="16120"/>
                  </a:lnTo>
                  <a:lnTo>
                    <a:pt x="3540" y="15605"/>
                  </a:lnTo>
                  <a:lnTo>
                    <a:pt x="4344" y="15283"/>
                  </a:lnTo>
                  <a:cubicBezTo>
                    <a:pt x="4698" y="15155"/>
                    <a:pt x="4859" y="14769"/>
                    <a:pt x="4714" y="14447"/>
                  </a:cubicBezTo>
                  <a:cubicBezTo>
                    <a:pt x="4618" y="14206"/>
                    <a:pt x="4376" y="14045"/>
                    <a:pt x="4103" y="14045"/>
                  </a:cubicBezTo>
                  <a:cubicBezTo>
                    <a:pt x="4022" y="14045"/>
                    <a:pt x="3942" y="14061"/>
                    <a:pt x="3862" y="14077"/>
                  </a:cubicBezTo>
                  <a:lnTo>
                    <a:pt x="3057" y="14399"/>
                  </a:lnTo>
                  <a:lnTo>
                    <a:pt x="2864" y="13916"/>
                  </a:lnTo>
                  <a:lnTo>
                    <a:pt x="3668" y="13594"/>
                  </a:lnTo>
                  <a:cubicBezTo>
                    <a:pt x="4006" y="13466"/>
                    <a:pt x="4167" y="13079"/>
                    <a:pt x="4022" y="12758"/>
                  </a:cubicBezTo>
                  <a:cubicBezTo>
                    <a:pt x="3926" y="12516"/>
                    <a:pt x="3685" y="12356"/>
                    <a:pt x="3427" y="12356"/>
                  </a:cubicBezTo>
                  <a:cubicBezTo>
                    <a:pt x="3347" y="12356"/>
                    <a:pt x="3266" y="12372"/>
                    <a:pt x="3186" y="12388"/>
                  </a:cubicBezTo>
                  <a:lnTo>
                    <a:pt x="2382" y="12709"/>
                  </a:lnTo>
                  <a:lnTo>
                    <a:pt x="2172" y="12227"/>
                  </a:lnTo>
                  <a:lnTo>
                    <a:pt x="2977" y="11905"/>
                  </a:lnTo>
                  <a:cubicBezTo>
                    <a:pt x="3298" y="11776"/>
                    <a:pt x="3492" y="11390"/>
                    <a:pt x="3347" y="11069"/>
                  </a:cubicBezTo>
                  <a:cubicBezTo>
                    <a:pt x="3250" y="10827"/>
                    <a:pt x="3009" y="10666"/>
                    <a:pt x="2735" y="10666"/>
                  </a:cubicBezTo>
                  <a:cubicBezTo>
                    <a:pt x="2655" y="10666"/>
                    <a:pt x="2575" y="10683"/>
                    <a:pt x="2494" y="10699"/>
                  </a:cubicBezTo>
                  <a:lnTo>
                    <a:pt x="1690" y="11020"/>
                  </a:lnTo>
                  <a:lnTo>
                    <a:pt x="1497" y="10522"/>
                  </a:lnTo>
                  <a:lnTo>
                    <a:pt x="2301" y="10200"/>
                  </a:lnTo>
                  <a:cubicBezTo>
                    <a:pt x="2623" y="10055"/>
                    <a:pt x="2784" y="9685"/>
                    <a:pt x="2655" y="9363"/>
                  </a:cubicBezTo>
                  <a:cubicBezTo>
                    <a:pt x="2558" y="9122"/>
                    <a:pt x="2317" y="8961"/>
                    <a:pt x="2060" y="8961"/>
                  </a:cubicBezTo>
                  <a:cubicBezTo>
                    <a:pt x="1979" y="8961"/>
                    <a:pt x="1899" y="8977"/>
                    <a:pt x="1818" y="8993"/>
                  </a:cubicBezTo>
                  <a:lnTo>
                    <a:pt x="1014" y="9315"/>
                  </a:lnTo>
                  <a:lnTo>
                    <a:pt x="805" y="8816"/>
                  </a:lnTo>
                  <a:cubicBezTo>
                    <a:pt x="708" y="8559"/>
                    <a:pt x="837" y="8253"/>
                    <a:pt x="1095" y="8125"/>
                  </a:cubicBezTo>
                  <a:lnTo>
                    <a:pt x="20077" y="451"/>
                  </a:lnTo>
                  <a:cubicBezTo>
                    <a:pt x="20141" y="435"/>
                    <a:pt x="20190" y="403"/>
                    <a:pt x="20270" y="403"/>
                  </a:cubicBezTo>
                  <a:close/>
                  <a:moveTo>
                    <a:pt x="20222" y="1"/>
                  </a:moveTo>
                  <a:cubicBezTo>
                    <a:pt x="20109" y="1"/>
                    <a:pt x="19997" y="33"/>
                    <a:pt x="19884" y="65"/>
                  </a:cubicBezTo>
                  <a:lnTo>
                    <a:pt x="918" y="7771"/>
                  </a:lnTo>
                  <a:cubicBezTo>
                    <a:pt x="483" y="7948"/>
                    <a:pt x="290" y="8430"/>
                    <a:pt x="451" y="8849"/>
                  </a:cubicBezTo>
                  <a:lnTo>
                    <a:pt x="644" y="9363"/>
                  </a:lnTo>
                  <a:lnTo>
                    <a:pt x="451" y="9428"/>
                  </a:lnTo>
                  <a:cubicBezTo>
                    <a:pt x="290" y="9492"/>
                    <a:pt x="162" y="9621"/>
                    <a:pt x="81" y="9782"/>
                  </a:cubicBezTo>
                  <a:cubicBezTo>
                    <a:pt x="1" y="9943"/>
                    <a:pt x="17" y="10119"/>
                    <a:pt x="81" y="10280"/>
                  </a:cubicBezTo>
                  <a:cubicBezTo>
                    <a:pt x="178" y="10522"/>
                    <a:pt x="419" y="10683"/>
                    <a:pt x="692" y="10683"/>
                  </a:cubicBezTo>
                  <a:cubicBezTo>
                    <a:pt x="773" y="10683"/>
                    <a:pt x="853" y="10666"/>
                    <a:pt x="934" y="10634"/>
                  </a:cubicBezTo>
                  <a:lnTo>
                    <a:pt x="1127" y="10570"/>
                  </a:lnTo>
                  <a:lnTo>
                    <a:pt x="1336" y="11036"/>
                  </a:lnTo>
                  <a:lnTo>
                    <a:pt x="1127" y="11117"/>
                  </a:lnTo>
                  <a:cubicBezTo>
                    <a:pt x="966" y="11181"/>
                    <a:pt x="853" y="11310"/>
                    <a:pt x="773" y="11471"/>
                  </a:cubicBezTo>
                  <a:cubicBezTo>
                    <a:pt x="708" y="11632"/>
                    <a:pt x="708" y="11809"/>
                    <a:pt x="773" y="11969"/>
                  </a:cubicBezTo>
                  <a:cubicBezTo>
                    <a:pt x="869" y="12211"/>
                    <a:pt x="1111" y="12372"/>
                    <a:pt x="1368" y="12372"/>
                  </a:cubicBezTo>
                  <a:cubicBezTo>
                    <a:pt x="1448" y="12372"/>
                    <a:pt x="1529" y="12356"/>
                    <a:pt x="1609" y="12323"/>
                  </a:cubicBezTo>
                  <a:lnTo>
                    <a:pt x="1818" y="12243"/>
                  </a:lnTo>
                  <a:lnTo>
                    <a:pt x="2012" y="12726"/>
                  </a:lnTo>
                  <a:lnTo>
                    <a:pt x="1818" y="12806"/>
                  </a:lnTo>
                  <a:cubicBezTo>
                    <a:pt x="1658" y="12870"/>
                    <a:pt x="1529" y="12999"/>
                    <a:pt x="1448" y="13160"/>
                  </a:cubicBezTo>
                  <a:cubicBezTo>
                    <a:pt x="1384" y="13321"/>
                    <a:pt x="1384" y="13498"/>
                    <a:pt x="1448" y="13659"/>
                  </a:cubicBezTo>
                  <a:cubicBezTo>
                    <a:pt x="1545" y="13900"/>
                    <a:pt x="1786" y="14061"/>
                    <a:pt x="2060" y="14061"/>
                  </a:cubicBezTo>
                  <a:cubicBezTo>
                    <a:pt x="2140" y="14061"/>
                    <a:pt x="2221" y="14045"/>
                    <a:pt x="2301" y="14012"/>
                  </a:cubicBezTo>
                  <a:lnTo>
                    <a:pt x="2494" y="13932"/>
                  </a:lnTo>
                  <a:lnTo>
                    <a:pt x="2703" y="14415"/>
                  </a:lnTo>
                  <a:lnTo>
                    <a:pt x="2494" y="14495"/>
                  </a:lnTo>
                  <a:cubicBezTo>
                    <a:pt x="2333" y="14559"/>
                    <a:pt x="2221" y="14688"/>
                    <a:pt x="2140" y="14849"/>
                  </a:cubicBezTo>
                  <a:cubicBezTo>
                    <a:pt x="2076" y="15010"/>
                    <a:pt x="2060" y="15187"/>
                    <a:pt x="2140" y="15348"/>
                  </a:cubicBezTo>
                  <a:cubicBezTo>
                    <a:pt x="2237" y="15589"/>
                    <a:pt x="2478" y="15750"/>
                    <a:pt x="2735" y="15750"/>
                  </a:cubicBezTo>
                  <a:cubicBezTo>
                    <a:pt x="2816" y="15750"/>
                    <a:pt x="2896" y="15734"/>
                    <a:pt x="2977" y="15702"/>
                  </a:cubicBezTo>
                  <a:lnTo>
                    <a:pt x="3186" y="15621"/>
                  </a:lnTo>
                  <a:lnTo>
                    <a:pt x="3379" y="16136"/>
                  </a:lnTo>
                  <a:lnTo>
                    <a:pt x="3186" y="16216"/>
                  </a:lnTo>
                  <a:cubicBezTo>
                    <a:pt x="3025" y="16265"/>
                    <a:pt x="2896" y="16393"/>
                    <a:pt x="2816" y="16554"/>
                  </a:cubicBezTo>
                  <a:cubicBezTo>
                    <a:pt x="2752" y="16715"/>
                    <a:pt x="2735" y="16892"/>
                    <a:pt x="2816" y="17053"/>
                  </a:cubicBezTo>
                  <a:cubicBezTo>
                    <a:pt x="2912" y="17294"/>
                    <a:pt x="3154" y="17455"/>
                    <a:pt x="3427" y="17455"/>
                  </a:cubicBezTo>
                  <a:cubicBezTo>
                    <a:pt x="3508" y="17455"/>
                    <a:pt x="3588" y="17439"/>
                    <a:pt x="3668" y="17423"/>
                  </a:cubicBezTo>
                  <a:lnTo>
                    <a:pt x="3862" y="17342"/>
                  </a:lnTo>
                  <a:lnTo>
                    <a:pt x="4071" y="17825"/>
                  </a:lnTo>
                  <a:lnTo>
                    <a:pt x="3862" y="17905"/>
                  </a:lnTo>
                  <a:cubicBezTo>
                    <a:pt x="3701" y="17954"/>
                    <a:pt x="3588" y="18082"/>
                    <a:pt x="3508" y="18243"/>
                  </a:cubicBezTo>
                  <a:cubicBezTo>
                    <a:pt x="3443" y="18404"/>
                    <a:pt x="3443" y="18581"/>
                    <a:pt x="3508" y="18742"/>
                  </a:cubicBezTo>
                  <a:cubicBezTo>
                    <a:pt x="3604" y="18983"/>
                    <a:pt x="3845" y="19144"/>
                    <a:pt x="4103" y="19144"/>
                  </a:cubicBezTo>
                  <a:cubicBezTo>
                    <a:pt x="4183" y="19144"/>
                    <a:pt x="4264" y="19128"/>
                    <a:pt x="4344" y="19112"/>
                  </a:cubicBezTo>
                  <a:lnTo>
                    <a:pt x="4553" y="19032"/>
                  </a:lnTo>
                  <a:lnTo>
                    <a:pt x="4746" y="19530"/>
                  </a:lnTo>
                  <a:lnTo>
                    <a:pt x="4553" y="19611"/>
                  </a:lnTo>
                  <a:cubicBezTo>
                    <a:pt x="4199" y="19755"/>
                    <a:pt x="4038" y="20125"/>
                    <a:pt x="4183" y="20447"/>
                  </a:cubicBezTo>
                  <a:cubicBezTo>
                    <a:pt x="4280" y="20688"/>
                    <a:pt x="4521" y="20849"/>
                    <a:pt x="4795" y="20849"/>
                  </a:cubicBezTo>
                  <a:cubicBezTo>
                    <a:pt x="4875" y="20849"/>
                    <a:pt x="4955" y="20833"/>
                    <a:pt x="5036" y="20817"/>
                  </a:cubicBezTo>
                  <a:lnTo>
                    <a:pt x="5229" y="20737"/>
                  </a:lnTo>
                  <a:lnTo>
                    <a:pt x="5438" y="21219"/>
                  </a:lnTo>
                  <a:lnTo>
                    <a:pt x="5229" y="21300"/>
                  </a:lnTo>
                  <a:cubicBezTo>
                    <a:pt x="4907" y="21445"/>
                    <a:pt x="4730" y="21815"/>
                    <a:pt x="4875" y="22136"/>
                  </a:cubicBezTo>
                  <a:cubicBezTo>
                    <a:pt x="4971" y="22378"/>
                    <a:pt x="5213" y="22538"/>
                    <a:pt x="5470" y="22538"/>
                  </a:cubicBezTo>
                  <a:cubicBezTo>
                    <a:pt x="5551" y="22538"/>
                    <a:pt x="5631" y="22522"/>
                    <a:pt x="5711" y="22506"/>
                  </a:cubicBezTo>
                  <a:lnTo>
                    <a:pt x="5921" y="22426"/>
                  </a:lnTo>
                  <a:lnTo>
                    <a:pt x="6114" y="22908"/>
                  </a:lnTo>
                  <a:lnTo>
                    <a:pt x="5921" y="22989"/>
                  </a:lnTo>
                  <a:cubicBezTo>
                    <a:pt x="5599" y="23134"/>
                    <a:pt x="5438" y="23504"/>
                    <a:pt x="5551" y="23825"/>
                  </a:cubicBezTo>
                  <a:cubicBezTo>
                    <a:pt x="5647" y="24067"/>
                    <a:pt x="5888" y="24228"/>
                    <a:pt x="6162" y="24228"/>
                  </a:cubicBezTo>
                  <a:cubicBezTo>
                    <a:pt x="6242" y="24228"/>
                    <a:pt x="6323" y="24211"/>
                    <a:pt x="6403" y="24195"/>
                  </a:cubicBezTo>
                  <a:lnTo>
                    <a:pt x="6596" y="24115"/>
                  </a:lnTo>
                  <a:lnTo>
                    <a:pt x="6805" y="24598"/>
                  </a:lnTo>
                  <a:lnTo>
                    <a:pt x="6596" y="24678"/>
                  </a:lnTo>
                  <a:cubicBezTo>
                    <a:pt x="6258" y="24823"/>
                    <a:pt x="6098" y="25193"/>
                    <a:pt x="6242" y="25515"/>
                  </a:cubicBezTo>
                  <a:cubicBezTo>
                    <a:pt x="6339" y="25756"/>
                    <a:pt x="6580" y="25917"/>
                    <a:pt x="6838" y="25917"/>
                  </a:cubicBezTo>
                  <a:cubicBezTo>
                    <a:pt x="6918" y="25917"/>
                    <a:pt x="6998" y="25901"/>
                    <a:pt x="7079" y="25885"/>
                  </a:cubicBezTo>
                  <a:lnTo>
                    <a:pt x="7288" y="25804"/>
                  </a:lnTo>
                  <a:lnTo>
                    <a:pt x="7481" y="26303"/>
                  </a:lnTo>
                  <a:lnTo>
                    <a:pt x="7288" y="26383"/>
                  </a:lnTo>
                  <a:cubicBezTo>
                    <a:pt x="6934" y="26528"/>
                    <a:pt x="6773" y="26914"/>
                    <a:pt x="6918" y="27236"/>
                  </a:cubicBezTo>
                  <a:cubicBezTo>
                    <a:pt x="7015" y="27477"/>
                    <a:pt x="7256" y="27638"/>
                    <a:pt x="7529" y="27638"/>
                  </a:cubicBezTo>
                  <a:cubicBezTo>
                    <a:pt x="7610" y="27638"/>
                    <a:pt x="7690" y="27606"/>
                    <a:pt x="7771" y="27590"/>
                  </a:cubicBezTo>
                  <a:lnTo>
                    <a:pt x="7964" y="27509"/>
                  </a:lnTo>
                  <a:lnTo>
                    <a:pt x="8173" y="28008"/>
                  </a:lnTo>
                  <a:lnTo>
                    <a:pt x="7964" y="28088"/>
                  </a:lnTo>
                  <a:cubicBezTo>
                    <a:pt x="7642" y="28233"/>
                    <a:pt x="7465" y="28619"/>
                    <a:pt x="7610" y="28941"/>
                  </a:cubicBezTo>
                  <a:cubicBezTo>
                    <a:pt x="7706" y="29182"/>
                    <a:pt x="7948" y="29343"/>
                    <a:pt x="8205" y="29343"/>
                  </a:cubicBezTo>
                  <a:cubicBezTo>
                    <a:pt x="8285" y="29343"/>
                    <a:pt x="8366" y="29327"/>
                    <a:pt x="8446" y="29295"/>
                  </a:cubicBezTo>
                  <a:lnTo>
                    <a:pt x="8655" y="29214"/>
                  </a:lnTo>
                  <a:lnTo>
                    <a:pt x="8848" y="29697"/>
                  </a:lnTo>
                  <a:lnTo>
                    <a:pt x="8655" y="29778"/>
                  </a:lnTo>
                  <a:cubicBezTo>
                    <a:pt x="8334" y="29922"/>
                    <a:pt x="8173" y="30308"/>
                    <a:pt x="8285" y="30630"/>
                  </a:cubicBezTo>
                  <a:cubicBezTo>
                    <a:pt x="8382" y="30871"/>
                    <a:pt x="8623" y="31032"/>
                    <a:pt x="8897" y="31032"/>
                  </a:cubicBezTo>
                  <a:cubicBezTo>
                    <a:pt x="8977" y="31032"/>
                    <a:pt x="9058" y="31016"/>
                    <a:pt x="9138" y="30984"/>
                  </a:cubicBezTo>
                  <a:lnTo>
                    <a:pt x="9331" y="30904"/>
                  </a:lnTo>
                  <a:lnTo>
                    <a:pt x="9540" y="31418"/>
                  </a:lnTo>
                  <a:cubicBezTo>
                    <a:pt x="9653" y="31740"/>
                    <a:pt x="9958" y="31933"/>
                    <a:pt x="10296" y="31933"/>
                  </a:cubicBezTo>
                  <a:cubicBezTo>
                    <a:pt x="10393" y="31933"/>
                    <a:pt x="10521" y="31917"/>
                    <a:pt x="10618" y="31869"/>
                  </a:cubicBezTo>
                  <a:lnTo>
                    <a:pt x="29600" y="24195"/>
                  </a:lnTo>
                  <a:cubicBezTo>
                    <a:pt x="29810" y="24115"/>
                    <a:pt x="29970" y="23954"/>
                    <a:pt x="30067" y="23745"/>
                  </a:cubicBezTo>
                  <a:cubicBezTo>
                    <a:pt x="30228" y="23600"/>
                    <a:pt x="30228" y="23359"/>
                    <a:pt x="30131" y="23150"/>
                  </a:cubicBezTo>
                  <a:lnTo>
                    <a:pt x="20978" y="532"/>
                  </a:lnTo>
                  <a:cubicBezTo>
                    <a:pt x="20865" y="210"/>
                    <a:pt x="20560" y="1"/>
                    <a:pt x="202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6" name="Google Shape;1546;p39"/>
            <p:cNvSpPr/>
            <p:nvPr/>
          </p:nvSpPr>
          <p:spPr>
            <a:xfrm>
              <a:off x="1691914" y="3350446"/>
              <a:ext cx="804737" cy="718077"/>
            </a:xfrm>
            <a:custGeom>
              <a:avLst/>
              <a:gdLst/>
              <a:ahLst/>
              <a:cxnLst/>
              <a:rect l="l" t="t" r="r" b="b"/>
              <a:pathLst>
                <a:path w="17133" h="15288" extrusionOk="0">
                  <a:moveTo>
                    <a:pt x="12949" y="1"/>
                  </a:moveTo>
                  <a:cubicBezTo>
                    <a:pt x="12917" y="1"/>
                    <a:pt x="12884" y="8"/>
                    <a:pt x="12854" y="23"/>
                  </a:cubicBezTo>
                  <a:lnTo>
                    <a:pt x="226" y="5123"/>
                  </a:lnTo>
                  <a:cubicBezTo>
                    <a:pt x="81" y="5187"/>
                    <a:pt x="0" y="5348"/>
                    <a:pt x="65" y="5493"/>
                  </a:cubicBezTo>
                  <a:lnTo>
                    <a:pt x="3942" y="15112"/>
                  </a:lnTo>
                  <a:cubicBezTo>
                    <a:pt x="3993" y="15215"/>
                    <a:pt x="4106" y="15288"/>
                    <a:pt x="4216" y="15288"/>
                  </a:cubicBezTo>
                  <a:cubicBezTo>
                    <a:pt x="4243" y="15288"/>
                    <a:pt x="4270" y="15283"/>
                    <a:pt x="4296" y="15273"/>
                  </a:cubicBezTo>
                  <a:lnTo>
                    <a:pt x="16940" y="10158"/>
                  </a:lnTo>
                  <a:cubicBezTo>
                    <a:pt x="17068" y="10093"/>
                    <a:pt x="17133" y="9933"/>
                    <a:pt x="17101" y="9804"/>
                  </a:cubicBezTo>
                  <a:lnTo>
                    <a:pt x="13208" y="184"/>
                  </a:lnTo>
                  <a:cubicBezTo>
                    <a:pt x="13159" y="74"/>
                    <a:pt x="13054" y="1"/>
                    <a:pt x="129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7" name="Google Shape;1547;p39"/>
            <p:cNvSpPr/>
            <p:nvPr/>
          </p:nvSpPr>
          <p:spPr>
            <a:xfrm>
              <a:off x="1737992" y="3397933"/>
              <a:ext cx="712582" cy="623057"/>
            </a:xfrm>
            <a:custGeom>
              <a:avLst/>
              <a:gdLst/>
              <a:ahLst/>
              <a:cxnLst/>
              <a:rect l="l" t="t" r="r" b="b"/>
              <a:pathLst>
                <a:path w="15171" h="13265" extrusionOk="0">
                  <a:moveTo>
                    <a:pt x="11553" y="0"/>
                  </a:moveTo>
                  <a:cubicBezTo>
                    <a:pt x="11518" y="0"/>
                    <a:pt x="11485" y="8"/>
                    <a:pt x="11454" y="26"/>
                  </a:cubicBezTo>
                  <a:lnTo>
                    <a:pt x="226" y="4562"/>
                  </a:lnTo>
                  <a:cubicBezTo>
                    <a:pt x="81" y="4626"/>
                    <a:pt x="1" y="4787"/>
                    <a:pt x="65" y="4932"/>
                  </a:cubicBezTo>
                  <a:lnTo>
                    <a:pt x="3363" y="13104"/>
                  </a:lnTo>
                  <a:cubicBezTo>
                    <a:pt x="3395" y="13185"/>
                    <a:pt x="3475" y="13249"/>
                    <a:pt x="3556" y="13265"/>
                  </a:cubicBezTo>
                  <a:cubicBezTo>
                    <a:pt x="3604" y="13265"/>
                    <a:pt x="3668" y="13265"/>
                    <a:pt x="3717" y="13249"/>
                  </a:cubicBezTo>
                  <a:lnTo>
                    <a:pt x="14945" y="8712"/>
                  </a:lnTo>
                  <a:cubicBezTo>
                    <a:pt x="15090" y="8648"/>
                    <a:pt x="15171" y="8487"/>
                    <a:pt x="15106" y="8342"/>
                  </a:cubicBezTo>
                  <a:lnTo>
                    <a:pt x="11792" y="154"/>
                  </a:lnTo>
                  <a:cubicBezTo>
                    <a:pt x="11745" y="60"/>
                    <a:pt x="11646" y="0"/>
                    <a:pt x="11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8" name="Google Shape;1548;p39"/>
            <p:cNvSpPr/>
            <p:nvPr/>
          </p:nvSpPr>
          <p:spPr>
            <a:xfrm>
              <a:off x="1841514" y="3532267"/>
              <a:ext cx="565237" cy="379189"/>
            </a:xfrm>
            <a:custGeom>
              <a:avLst/>
              <a:gdLst/>
              <a:ahLst/>
              <a:cxnLst/>
              <a:rect l="l" t="t" r="r" b="b"/>
              <a:pathLst>
                <a:path w="12034" h="8073" extrusionOk="0">
                  <a:moveTo>
                    <a:pt x="6387" y="4002"/>
                  </a:moveTo>
                  <a:lnTo>
                    <a:pt x="6387" y="4002"/>
                  </a:lnTo>
                  <a:cubicBezTo>
                    <a:pt x="6550" y="4120"/>
                    <a:pt x="6703" y="4238"/>
                    <a:pt x="6848" y="4353"/>
                  </a:cubicBezTo>
                  <a:lnTo>
                    <a:pt x="6848" y="4353"/>
                  </a:lnTo>
                  <a:cubicBezTo>
                    <a:pt x="6698" y="4236"/>
                    <a:pt x="6546" y="4119"/>
                    <a:pt x="6387" y="4002"/>
                  </a:cubicBezTo>
                  <a:close/>
                  <a:moveTo>
                    <a:pt x="7082" y="4539"/>
                  </a:moveTo>
                  <a:cubicBezTo>
                    <a:pt x="7104" y="4556"/>
                    <a:pt x="7125" y="4574"/>
                    <a:pt x="7147" y="4591"/>
                  </a:cubicBezTo>
                  <a:lnTo>
                    <a:pt x="7147" y="4591"/>
                  </a:lnTo>
                  <a:cubicBezTo>
                    <a:pt x="7114" y="4574"/>
                    <a:pt x="7094" y="4559"/>
                    <a:pt x="7082" y="4539"/>
                  </a:cubicBezTo>
                  <a:close/>
                  <a:moveTo>
                    <a:pt x="7992" y="0"/>
                  </a:moveTo>
                  <a:cubicBezTo>
                    <a:pt x="7748" y="0"/>
                    <a:pt x="7497" y="57"/>
                    <a:pt x="7240" y="190"/>
                  </a:cubicBezTo>
                  <a:cubicBezTo>
                    <a:pt x="6870" y="383"/>
                    <a:pt x="6628" y="672"/>
                    <a:pt x="6451" y="1026"/>
                  </a:cubicBezTo>
                  <a:cubicBezTo>
                    <a:pt x="6226" y="1429"/>
                    <a:pt x="6081" y="1863"/>
                    <a:pt x="5953" y="2281"/>
                  </a:cubicBezTo>
                  <a:cubicBezTo>
                    <a:pt x="5888" y="2490"/>
                    <a:pt x="5824" y="2683"/>
                    <a:pt x="5760" y="2909"/>
                  </a:cubicBezTo>
                  <a:lnTo>
                    <a:pt x="5647" y="3391"/>
                  </a:lnTo>
                  <a:cubicBezTo>
                    <a:pt x="5277" y="3134"/>
                    <a:pt x="4923" y="2876"/>
                    <a:pt x="4537" y="2635"/>
                  </a:cubicBezTo>
                  <a:cubicBezTo>
                    <a:pt x="3511" y="1966"/>
                    <a:pt x="2526" y="1434"/>
                    <a:pt x="1938" y="1434"/>
                  </a:cubicBezTo>
                  <a:cubicBezTo>
                    <a:pt x="1890" y="1434"/>
                    <a:pt x="1845" y="1437"/>
                    <a:pt x="1802" y="1445"/>
                  </a:cubicBezTo>
                  <a:cubicBezTo>
                    <a:pt x="1094" y="1541"/>
                    <a:pt x="676" y="2362"/>
                    <a:pt x="499" y="2973"/>
                  </a:cubicBezTo>
                  <a:cubicBezTo>
                    <a:pt x="483" y="3037"/>
                    <a:pt x="451" y="3086"/>
                    <a:pt x="435" y="3166"/>
                  </a:cubicBezTo>
                  <a:cubicBezTo>
                    <a:pt x="290" y="3649"/>
                    <a:pt x="194" y="4163"/>
                    <a:pt x="129" y="4662"/>
                  </a:cubicBezTo>
                  <a:cubicBezTo>
                    <a:pt x="17" y="5531"/>
                    <a:pt x="1" y="6415"/>
                    <a:pt x="17" y="7268"/>
                  </a:cubicBezTo>
                  <a:lnTo>
                    <a:pt x="338" y="8072"/>
                  </a:lnTo>
                  <a:cubicBezTo>
                    <a:pt x="1641" y="7155"/>
                    <a:pt x="3379" y="6062"/>
                    <a:pt x="5518" y="5161"/>
                  </a:cubicBezTo>
                  <a:cubicBezTo>
                    <a:pt x="5888" y="5000"/>
                    <a:pt x="6226" y="4855"/>
                    <a:pt x="6564" y="4742"/>
                  </a:cubicBezTo>
                  <a:cubicBezTo>
                    <a:pt x="6789" y="4694"/>
                    <a:pt x="6998" y="4678"/>
                    <a:pt x="7207" y="4646"/>
                  </a:cubicBezTo>
                  <a:cubicBezTo>
                    <a:pt x="7191" y="4646"/>
                    <a:pt x="7191" y="4614"/>
                    <a:pt x="7191" y="4614"/>
                  </a:cubicBezTo>
                  <a:cubicBezTo>
                    <a:pt x="7189" y="4613"/>
                    <a:pt x="7188" y="4612"/>
                    <a:pt x="7186" y="4611"/>
                  </a:cubicBezTo>
                  <a:lnTo>
                    <a:pt x="7186" y="4611"/>
                  </a:lnTo>
                  <a:lnTo>
                    <a:pt x="12034" y="3295"/>
                  </a:lnTo>
                  <a:lnTo>
                    <a:pt x="11857" y="2844"/>
                  </a:lnTo>
                  <a:cubicBezTo>
                    <a:pt x="11776" y="2764"/>
                    <a:pt x="11712" y="2683"/>
                    <a:pt x="11631" y="2603"/>
                  </a:cubicBezTo>
                  <a:cubicBezTo>
                    <a:pt x="11197" y="2120"/>
                    <a:pt x="10714" y="1670"/>
                    <a:pt x="10248" y="1236"/>
                  </a:cubicBezTo>
                  <a:cubicBezTo>
                    <a:pt x="10135" y="1139"/>
                    <a:pt x="10007" y="1042"/>
                    <a:pt x="9910" y="946"/>
                  </a:cubicBezTo>
                  <a:cubicBezTo>
                    <a:pt x="9337" y="469"/>
                    <a:pt x="8694" y="0"/>
                    <a:pt x="7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9" name="Google Shape;1549;p39"/>
            <p:cNvSpPr/>
            <p:nvPr/>
          </p:nvSpPr>
          <p:spPr>
            <a:xfrm>
              <a:off x="2110511" y="3534052"/>
              <a:ext cx="210848" cy="137669"/>
            </a:xfrm>
            <a:custGeom>
              <a:avLst/>
              <a:gdLst/>
              <a:ahLst/>
              <a:cxnLst/>
              <a:rect l="l" t="t" r="r" b="b"/>
              <a:pathLst>
                <a:path w="4489" h="2931" extrusionOk="0">
                  <a:moveTo>
                    <a:pt x="2244" y="1"/>
                  </a:moveTo>
                  <a:cubicBezTo>
                    <a:pt x="1992" y="1"/>
                    <a:pt x="1731" y="60"/>
                    <a:pt x="1464" y="200"/>
                  </a:cubicBezTo>
                  <a:cubicBezTo>
                    <a:pt x="1127" y="377"/>
                    <a:pt x="869" y="683"/>
                    <a:pt x="676" y="1021"/>
                  </a:cubicBezTo>
                  <a:cubicBezTo>
                    <a:pt x="564" y="1214"/>
                    <a:pt x="483" y="1423"/>
                    <a:pt x="403" y="1648"/>
                  </a:cubicBezTo>
                  <a:cubicBezTo>
                    <a:pt x="387" y="1712"/>
                    <a:pt x="354" y="1744"/>
                    <a:pt x="338" y="1809"/>
                  </a:cubicBezTo>
                  <a:cubicBezTo>
                    <a:pt x="338" y="1825"/>
                    <a:pt x="322" y="1857"/>
                    <a:pt x="322" y="1889"/>
                  </a:cubicBezTo>
                  <a:cubicBezTo>
                    <a:pt x="306" y="1921"/>
                    <a:pt x="274" y="1954"/>
                    <a:pt x="274" y="1986"/>
                  </a:cubicBezTo>
                  <a:cubicBezTo>
                    <a:pt x="242" y="2066"/>
                    <a:pt x="226" y="2163"/>
                    <a:pt x="177" y="2259"/>
                  </a:cubicBezTo>
                  <a:cubicBezTo>
                    <a:pt x="113" y="2468"/>
                    <a:pt x="65" y="2694"/>
                    <a:pt x="0" y="2887"/>
                  </a:cubicBezTo>
                  <a:cubicBezTo>
                    <a:pt x="134" y="2917"/>
                    <a:pt x="268" y="2931"/>
                    <a:pt x="402" y="2931"/>
                  </a:cubicBezTo>
                  <a:cubicBezTo>
                    <a:pt x="1056" y="2931"/>
                    <a:pt x="1683" y="2587"/>
                    <a:pt x="2044" y="2066"/>
                  </a:cubicBezTo>
                  <a:cubicBezTo>
                    <a:pt x="2108" y="1970"/>
                    <a:pt x="2172" y="1889"/>
                    <a:pt x="2204" y="1777"/>
                  </a:cubicBezTo>
                  <a:cubicBezTo>
                    <a:pt x="2317" y="1551"/>
                    <a:pt x="2397" y="1278"/>
                    <a:pt x="2590" y="1149"/>
                  </a:cubicBezTo>
                  <a:cubicBezTo>
                    <a:pt x="2680" y="1086"/>
                    <a:pt x="2763" y="1061"/>
                    <a:pt x="2845" y="1061"/>
                  </a:cubicBezTo>
                  <a:cubicBezTo>
                    <a:pt x="3153" y="1061"/>
                    <a:pt x="3434" y="1416"/>
                    <a:pt x="3883" y="1416"/>
                  </a:cubicBezTo>
                  <a:cubicBezTo>
                    <a:pt x="4044" y="1416"/>
                    <a:pt x="4227" y="1370"/>
                    <a:pt x="4440" y="1246"/>
                  </a:cubicBezTo>
                  <a:cubicBezTo>
                    <a:pt x="4440" y="1230"/>
                    <a:pt x="4457" y="1230"/>
                    <a:pt x="4489" y="1198"/>
                  </a:cubicBezTo>
                  <a:cubicBezTo>
                    <a:pt x="4376" y="1101"/>
                    <a:pt x="4263" y="1004"/>
                    <a:pt x="4135" y="940"/>
                  </a:cubicBezTo>
                  <a:cubicBezTo>
                    <a:pt x="3590" y="466"/>
                    <a:pt x="2949" y="1"/>
                    <a:pt x="2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0" name="Google Shape;1550;p39"/>
            <p:cNvSpPr/>
            <p:nvPr/>
          </p:nvSpPr>
          <p:spPr>
            <a:xfrm>
              <a:off x="1844520" y="3599105"/>
              <a:ext cx="208594" cy="157021"/>
            </a:xfrm>
            <a:custGeom>
              <a:avLst/>
              <a:gdLst/>
              <a:ahLst/>
              <a:cxnLst/>
              <a:rect l="l" t="t" r="r" b="b"/>
              <a:pathLst>
                <a:path w="4441" h="3343" extrusionOk="0">
                  <a:moveTo>
                    <a:pt x="1774" y="0"/>
                  </a:moveTo>
                  <a:cubicBezTo>
                    <a:pt x="1739" y="0"/>
                    <a:pt x="1706" y="2"/>
                    <a:pt x="1674" y="6"/>
                  </a:cubicBezTo>
                  <a:cubicBezTo>
                    <a:pt x="982" y="102"/>
                    <a:pt x="548" y="923"/>
                    <a:pt x="371" y="1534"/>
                  </a:cubicBezTo>
                  <a:cubicBezTo>
                    <a:pt x="355" y="1614"/>
                    <a:pt x="339" y="1663"/>
                    <a:pt x="307" y="1727"/>
                  </a:cubicBezTo>
                  <a:lnTo>
                    <a:pt x="307" y="1743"/>
                  </a:lnTo>
                  <a:cubicBezTo>
                    <a:pt x="290" y="1872"/>
                    <a:pt x="242" y="1968"/>
                    <a:pt x="226" y="2097"/>
                  </a:cubicBezTo>
                  <a:cubicBezTo>
                    <a:pt x="194" y="2226"/>
                    <a:pt x="146" y="2370"/>
                    <a:pt x="130" y="2515"/>
                  </a:cubicBezTo>
                  <a:cubicBezTo>
                    <a:pt x="114" y="2612"/>
                    <a:pt x="81" y="2692"/>
                    <a:pt x="65" y="2789"/>
                  </a:cubicBezTo>
                  <a:lnTo>
                    <a:pt x="65" y="2837"/>
                  </a:lnTo>
                  <a:cubicBezTo>
                    <a:pt x="49" y="2949"/>
                    <a:pt x="33" y="3094"/>
                    <a:pt x="1" y="3223"/>
                  </a:cubicBezTo>
                  <a:cubicBezTo>
                    <a:pt x="144" y="3301"/>
                    <a:pt x="304" y="3342"/>
                    <a:pt x="463" y="3342"/>
                  </a:cubicBezTo>
                  <a:cubicBezTo>
                    <a:pt x="696" y="3342"/>
                    <a:pt x="929" y="3253"/>
                    <a:pt x="1111" y="3062"/>
                  </a:cubicBezTo>
                  <a:cubicBezTo>
                    <a:pt x="1240" y="2949"/>
                    <a:pt x="1288" y="2821"/>
                    <a:pt x="1352" y="2676"/>
                  </a:cubicBezTo>
                  <a:cubicBezTo>
                    <a:pt x="1476" y="2460"/>
                    <a:pt x="1585" y="2273"/>
                    <a:pt x="1893" y="2273"/>
                  </a:cubicBezTo>
                  <a:cubicBezTo>
                    <a:pt x="1905" y="2273"/>
                    <a:pt x="1918" y="2273"/>
                    <a:pt x="1931" y="2274"/>
                  </a:cubicBezTo>
                  <a:cubicBezTo>
                    <a:pt x="2157" y="2290"/>
                    <a:pt x="2382" y="2370"/>
                    <a:pt x="2607" y="2435"/>
                  </a:cubicBezTo>
                  <a:cubicBezTo>
                    <a:pt x="2703" y="2459"/>
                    <a:pt x="2801" y="2471"/>
                    <a:pt x="2899" y="2471"/>
                  </a:cubicBezTo>
                  <a:cubicBezTo>
                    <a:pt x="3247" y="2471"/>
                    <a:pt x="3598" y="2326"/>
                    <a:pt x="3862" y="2113"/>
                  </a:cubicBezTo>
                  <a:cubicBezTo>
                    <a:pt x="4151" y="1872"/>
                    <a:pt x="4328" y="1550"/>
                    <a:pt x="4441" y="1212"/>
                  </a:cubicBezTo>
                  <a:cubicBezTo>
                    <a:pt x="3375" y="527"/>
                    <a:pt x="2382" y="0"/>
                    <a:pt x="17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1" name="Google Shape;1551;p39"/>
            <p:cNvSpPr/>
            <p:nvPr/>
          </p:nvSpPr>
          <p:spPr>
            <a:xfrm>
              <a:off x="1855135" y="3686986"/>
              <a:ext cx="595439" cy="335836"/>
            </a:xfrm>
            <a:custGeom>
              <a:avLst/>
              <a:gdLst/>
              <a:ahLst/>
              <a:cxnLst/>
              <a:rect l="l" t="t" r="r" b="b"/>
              <a:pathLst>
                <a:path w="12677" h="7150" extrusionOk="0">
                  <a:moveTo>
                    <a:pt x="11711" y="1"/>
                  </a:moveTo>
                  <a:cubicBezTo>
                    <a:pt x="10344" y="226"/>
                    <a:pt x="8639" y="580"/>
                    <a:pt x="6757" y="1239"/>
                  </a:cubicBezTo>
                  <a:cubicBezTo>
                    <a:pt x="6580" y="1304"/>
                    <a:pt x="6419" y="1368"/>
                    <a:pt x="6242" y="1448"/>
                  </a:cubicBezTo>
                  <a:cubicBezTo>
                    <a:pt x="5888" y="1561"/>
                    <a:pt x="5534" y="1706"/>
                    <a:pt x="5196" y="1867"/>
                  </a:cubicBezTo>
                  <a:cubicBezTo>
                    <a:pt x="3041" y="2800"/>
                    <a:pt x="1303" y="3861"/>
                    <a:pt x="0" y="4778"/>
                  </a:cubicBezTo>
                  <a:lnTo>
                    <a:pt x="885" y="6982"/>
                  </a:lnTo>
                  <a:cubicBezTo>
                    <a:pt x="933" y="7063"/>
                    <a:pt x="981" y="7111"/>
                    <a:pt x="1094" y="7143"/>
                  </a:cubicBezTo>
                  <a:cubicBezTo>
                    <a:pt x="1107" y="7147"/>
                    <a:pt x="1121" y="7149"/>
                    <a:pt x="1136" y="7149"/>
                  </a:cubicBezTo>
                  <a:cubicBezTo>
                    <a:pt x="1176" y="7149"/>
                    <a:pt x="1220" y="7135"/>
                    <a:pt x="1255" y="7111"/>
                  </a:cubicBezTo>
                  <a:lnTo>
                    <a:pt x="12467" y="2575"/>
                  </a:lnTo>
                  <a:cubicBezTo>
                    <a:pt x="12612" y="2510"/>
                    <a:pt x="12677" y="2349"/>
                    <a:pt x="12612" y="2205"/>
                  </a:cubicBezTo>
                  <a:lnTo>
                    <a:pt x="1171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2" name="Google Shape;1552;p39"/>
            <p:cNvSpPr/>
            <p:nvPr/>
          </p:nvSpPr>
          <p:spPr>
            <a:xfrm>
              <a:off x="1959409" y="3721744"/>
              <a:ext cx="491165" cy="280364"/>
            </a:xfrm>
            <a:custGeom>
              <a:avLst/>
              <a:gdLst/>
              <a:ahLst/>
              <a:cxnLst/>
              <a:rect l="l" t="t" r="r" b="b"/>
              <a:pathLst>
                <a:path w="10457" h="5969" extrusionOk="0">
                  <a:moveTo>
                    <a:pt x="9813" y="1"/>
                  </a:moveTo>
                  <a:cubicBezTo>
                    <a:pt x="8832" y="129"/>
                    <a:pt x="7834" y="306"/>
                    <a:pt x="6869" y="612"/>
                  </a:cubicBezTo>
                  <a:cubicBezTo>
                    <a:pt x="6547" y="692"/>
                    <a:pt x="6210" y="789"/>
                    <a:pt x="5888" y="885"/>
                  </a:cubicBezTo>
                  <a:cubicBezTo>
                    <a:pt x="5003" y="1175"/>
                    <a:pt x="4183" y="1529"/>
                    <a:pt x="3571" y="2253"/>
                  </a:cubicBezTo>
                  <a:cubicBezTo>
                    <a:pt x="3282" y="2623"/>
                    <a:pt x="3201" y="2993"/>
                    <a:pt x="2960" y="3363"/>
                  </a:cubicBezTo>
                  <a:cubicBezTo>
                    <a:pt x="2687" y="3781"/>
                    <a:pt x="2027" y="3829"/>
                    <a:pt x="1609" y="3990"/>
                  </a:cubicBezTo>
                  <a:cubicBezTo>
                    <a:pt x="515" y="4408"/>
                    <a:pt x="0" y="5229"/>
                    <a:pt x="16" y="5969"/>
                  </a:cubicBezTo>
                  <a:lnTo>
                    <a:pt x="10231" y="1835"/>
                  </a:lnTo>
                  <a:cubicBezTo>
                    <a:pt x="10376" y="1770"/>
                    <a:pt x="10457" y="1609"/>
                    <a:pt x="10392" y="1465"/>
                  </a:cubicBezTo>
                  <a:lnTo>
                    <a:pt x="9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3" name="Google Shape;1553;p39"/>
            <p:cNvSpPr/>
            <p:nvPr/>
          </p:nvSpPr>
          <p:spPr>
            <a:xfrm>
              <a:off x="1816573" y="3385392"/>
              <a:ext cx="374069" cy="200562"/>
            </a:xfrm>
            <a:custGeom>
              <a:avLst/>
              <a:gdLst/>
              <a:ahLst/>
              <a:cxnLst/>
              <a:rect l="l" t="t" r="r" b="b"/>
              <a:pathLst>
                <a:path w="7964" h="4270" extrusionOk="0">
                  <a:moveTo>
                    <a:pt x="7384" y="1"/>
                  </a:moveTo>
                  <a:cubicBezTo>
                    <a:pt x="7379" y="1"/>
                    <a:pt x="7374" y="1"/>
                    <a:pt x="7368" y="3"/>
                  </a:cubicBezTo>
                  <a:lnTo>
                    <a:pt x="65" y="2963"/>
                  </a:lnTo>
                  <a:cubicBezTo>
                    <a:pt x="1" y="2979"/>
                    <a:pt x="1" y="3060"/>
                    <a:pt x="65" y="3108"/>
                  </a:cubicBezTo>
                  <a:lnTo>
                    <a:pt x="660" y="3430"/>
                  </a:lnTo>
                  <a:cubicBezTo>
                    <a:pt x="709" y="3446"/>
                    <a:pt x="725" y="3478"/>
                    <a:pt x="709" y="3526"/>
                  </a:cubicBezTo>
                  <a:lnTo>
                    <a:pt x="499" y="4169"/>
                  </a:lnTo>
                  <a:cubicBezTo>
                    <a:pt x="485" y="4225"/>
                    <a:pt x="532" y="4269"/>
                    <a:pt x="587" y="4269"/>
                  </a:cubicBezTo>
                  <a:cubicBezTo>
                    <a:pt x="595" y="4269"/>
                    <a:pt x="604" y="4268"/>
                    <a:pt x="612" y="4266"/>
                  </a:cubicBezTo>
                  <a:lnTo>
                    <a:pt x="7899" y="1306"/>
                  </a:lnTo>
                  <a:cubicBezTo>
                    <a:pt x="7964" y="1290"/>
                    <a:pt x="7964" y="1210"/>
                    <a:pt x="7899" y="1177"/>
                  </a:cubicBezTo>
                  <a:lnTo>
                    <a:pt x="7304" y="856"/>
                  </a:lnTo>
                  <a:cubicBezTo>
                    <a:pt x="7256" y="823"/>
                    <a:pt x="7240" y="791"/>
                    <a:pt x="7256" y="743"/>
                  </a:cubicBezTo>
                  <a:lnTo>
                    <a:pt x="7465" y="100"/>
                  </a:lnTo>
                  <a:cubicBezTo>
                    <a:pt x="7479" y="56"/>
                    <a:pt x="7430" y="1"/>
                    <a:pt x="7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4" name="Google Shape;1554;p39"/>
            <p:cNvSpPr/>
            <p:nvPr/>
          </p:nvSpPr>
          <p:spPr>
            <a:xfrm>
              <a:off x="1901964" y="3833157"/>
              <a:ext cx="170078" cy="108501"/>
            </a:xfrm>
            <a:custGeom>
              <a:avLst/>
              <a:gdLst/>
              <a:ahLst/>
              <a:cxnLst/>
              <a:rect l="l" t="t" r="r" b="b"/>
              <a:pathLst>
                <a:path w="3621" h="2310" extrusionOk="0">
                  <a:moveTo>
                    <a:pt x="3469" y="1"/>
                  </a:moveTo>
                  <a:cubicBezTo>
                    <a:pt x="3456" y="1"/>
                    <a:pt x="3442" y="4"/>
                    <a:pt x="3427" y="9"/>
                  </a:cubicBezTo>
                  <a:cubicBezTo>
                    <a:pt x="3105" y="90"/>
                    <a:pt x="2784" y="186"/>
                    <a:pt x="2462" y="331"/>
                  </a:cubicBezTo>
                  <a:cubicBezTo>
                    <a:pt x="2140" y="460"/>
                    <a:pt x="1851" y="621"/>
                    <a:pt x="1561" y="814"/>
                  </a:cubicBezTo>
                  <a:cubicBezTo>
                    <a:pt x="1287" y="991"/>
                    <a:pt x="998" y="1184"/>
                    <a:pt x="741" y="1409"/>
                  </a:cubicBezTo>
                  <a:cubicBezTo>
                    <a:pt x="499" y="1634"/>
                    <a:pt x="258" y="1876"/>
                    <a:pt x="33" y="2133"/>
                  </a:cubicBezTo>
                  <a:cubicBezTo>
                    <a:pt x="17" y="2181"/>
                    <a:pt x="1" y="2229"/>
                    <a:pt x="17" y="2246"/>
                  </a:cubicBezTo>
                  <a:cubicBezTo>
                    <a:pt x="38" y="2288"/>
                    <a:pt x="81" y="2310"/>
                    <a:pt x="126" y="2310"/>
                  </a:cubicBezTo>
                  <a:cubicBezTo>
                    <a:pt x="149" y="2310"/>
                    <a:pt x="172" y="2305"/>
                    <a:pt x="194" y="2294"/>
                  </a:cubicBezTo>
                  <a:cubicBezTo>
                    <a:pt x="483" y="2117"/>
                    <a:pt x="741" y="1924"/>
                    <a:pt x="1014" y="1747"/>
                  </a:cubicBezTo>
                  <a:cubicBezTo>
                    <a:pt x="1304" y="1570"/>
                    <a:pt x="1561" y="1393"/>
                    <a:pt x="1851" y="1232"/>
                  </a:cubicBezTo>
                  <a:cubicBezTo>
                    <a:pt x="2124" y="1039"/>
                    <a:pt x="2414" y="878"/>
                    <a:pt x="2687" y="717"/>
                  </a:cubicBezTo>
                  <a:lnTo>
                    <a:pt x="3540" y="235"/>
                  </a:lnTo>
                  <a:cubicBezTo>
                    <a:pt x="3572" y="219"/>
                    <a:pt x="3620" y="170"/>
                    <a:pt x="3588" y="106"/>
                  </a:cubicBezTo>
                  <a:cubicBezTo>
                    <a:pt x="3575" y="53"/>
                    <a:pt x="3529" y="1"/>
                    <a:pt x="3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5" name="Google Shape;1555;p39"/>
            <p:cNvSpPr/>
            <p:nvPr/>
          </p:nvSpPr>
          <p:spPr>
            <a:xfrm>
              <a:off x="2012297" y="3530764"/>
              <a:ext cx="93705" cy="82808"/>
            </a:xfrm>
            <a:custGeom>
              <a:avLst/>
              <a:gdLst/>
              <a:ahLst/>
              <a:cxnLst/>
              <a:rect l="l" t="t" r="r" b="b"/>
              <a:pathLst>
                <a:path w="1995" h="1763" extrusionOk="0">
                  <a:moveTo>
                    <a:pt x="987" y="0"/>
                  </a:moveTo>
                  <a:cubicBezTo>
                    <a:pt x="879" y="0"/>
                    <a:pt x="768" y="20"/>
                    <a:pt x="660" y="61"/>
                  </a:cubicBezTo>
                  <a:cubicBezTo>
                    <a:pt x="225" y="254"/>
                    <a:pt x="0" y="769"/>
                    <a:pt x="177" y="1219"/>
                  </a:cubicBezTo>
                  <a:cubicBezTo>
                    <a:pt x="313" y="1552"/>
                    <a:pt x="647" y="1763"/>
                    <a:pt x="999" y="1763"/>
                  </a:cubicBezTo>
                  <a:cubicBezTo>
                    <a:pt x="1106" y="1763"/>
                    <a:pt x="1214" y="1743"/>
                    <a:pt x="1319" y="1702"/>
                  </a:cubicBezTo>
                  <a:cubicBezTo>
                    <a:pt x="1770" y="1509"/>
                    <a:pt x="1995" y="1010"/>
                    <a:pt x="1802" y="544"/>
                  </a:cubicBezTo>
                  <a:cubicBezTo>
                    <a:pt x="1666" y="211"/>
                    <a:pt x="1341"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6" name="Google Shape;1556;p39"/>
            <p:cNvSpPr/>
            <p:nvPr/>
          </p:nvSpPr>
          <p:spPr>
            <a:xfrm>
              <a:off x="1685855" y="3343588"/>
              <a:ext cx="819110" cy="732591"/>
            </a:xfrm>
            <a:custGeom>
              <a:avLst/>
              <a:gdLst/>
              <a:ahLst/>
              <a:cxnLst/>
              <a:rect l="l" t="t" r="r" b="b"/>
              <a:pathLst>
                <a:path w="17439" h="15597" extrusionOk="0">
                  <a:moveTo>
                    <a:pt x="10055" y="1102"/>
                  </a:moveTo>
                  <a:lnTo>
                    <a:pt x="10039" y="1199"/>
                  </a:lnTo>
                  <a:lnTo>
                    <a:pt x="9926" y="1585"/>
                  </a:lnTo>
                  <a:lnTo>
                    <a:pt x="9926" y="1601"/>
                  </a:lnTo>
                  <a:cubicBezTo>
                    <a:pt x="9894" y="1697"/>
                    <a:pt x="9942" y="1826"/>
                    <a:pt x="10039" y="1874"/>
                  </a:cubicBezTo>
                  <a:lnTo>
                    <a:pt x="10200" y="1955"/>
                  </a:lnTo>
                  <a:lnTo>
                    <a:pt x="10489" y="2116"/>
                  </a:lnTo>
                  <a:lnTo>
                    <a:pt x="3492" y="4963"/>
                  </a:lnTo>
                  <a:lnTo>
                    <a:pt x="3588" y="4625"/>
                  </a:lnTo>
                  <a:lnTo>
                    <a:pt x="3652" y="4448"/>
                  </a:lnTo>
                  <a:cubicBezTo>
                    <a:pt x="3668" y="4352"/>
                    <a:pt x="3620" y="4223"/>
                    <a:pt x="3524" y="4175"/>
                  </a:cubicBezTo>
                  <a:lnTo>
                    <a:pt x="3508" y="4175"/>
                  </a:lnTo>
                  <a:lnTo>
                    <a:pt x="3138" y="3966"/>
                  </a:lnTo>
                  <a:lnTo>
                    <a:pt x="3073" y="3933"/>
                  </a:lnTo>
                  <a:lnTo>
                    <a:pt x="10055" y="1102"/>
                  </a:lnTo>
                  <a:close/>
                  <a:moveTo>
                    <a:pt x="11303" y="4197"/>
                  </a:moveTo>
                  <a:cubicBezTo>
                    <a:pt x="11819" y="4197"/>
                    <a:pt x="12307" y="4477"/>
                    <a:pt x="12758" y="4818"/>
                  </a:cubicBezTo>
                  <a:cubicBezTo>
                    <a:pt x="12838" y="4883"/>
                    <a:pt x="12902" y="4931"/>
                    <a:pt x="12983" y="4995"/>
                  </a:cubicBezTo>
                  <a:cubicBezTo>
                    <a:pt x="13015" y="5011"/>
                    <a:pt x="13063" y="5059"/>
                    <a:pt x="13079" y="5076"/>
                  </a:cubicBezTo>
                  <a:cubicBezTo>
                    <a:pt x="13144" y="5108"/>
                    <a:pt x="13208" y="5172"/>
                    <a:pt x="13256" y="5236"/>
                  </a:cubicBezTo>
                  <a:cubicBezTo>
                    <a:pt x="13133" y="5290"/>
                    <a:pt x="13024" y="5312"/>
                    <a:pt x="12923" y="5312"/>
                  </a:cubicBezTo>
                  <a:cubicBezTo>
                    <a:pt x="12722" y="5312"/>
                    <a:pt x="12554" y="5226"/>
                    <a:pt x="12371" y="5140"/>
                  </a:cubicBezTo>
                  <a:cubicBezTo>
                    <a:pt x="12218" y="5058"/>
                    <a:pt x="12051" y="4963"/>
                    <a:pt x="11871" y="4963"/>
                  </a:cubicBezTo>
                  <a:cubicBezTo>
                    <a:pt x="11769" y="4963"/>
                    <a:pt x="11662" y="4994"/>
                    <a:pt x="11551" y="5076"/>
                  </a:cubicBezTo>
                  <a:cubicBezTo>
                    <a:pt x="11358" y="5220"/>
                    <a:pt x="11245" y="5429"/>
                    <a:pt x="11165" y="5639"/>
                  </a:cubicBezTo>
                  <a:cubicBezTo>
                    <a:pt x="11149" y="5671"/>
                    <a:pt x="11133" y="5719"/>
                    <a:pt x="11117" y="5783"/>
                  </a:cubicBezTo>
                  <a:cubicBezTo>
                    <a:pt x="10821" y="6420"/>
                    <a:pt x="10116" y="6839"/>
                    <a:pt x="9416" y="6839"/>
                  </a:cubicBezTo>
                  <a:cubicBezTo>
                    <a:pt x="9355" y="6839"/>
                    <a:pt x="9295" y="6835"/>
                    <a:pt x="9235" y="6829"/>
                  </a:cubicBezTo>
                  <a:lnTo>
                    <a:pt x="9235" y="6797"/>
                  </a:lnTo>
                  <a:cubicBezTo>
                    <a:pt x="9267" y="6716"/>
                    <a:pt x="9283" y="6668"/>
                    <a:pt x="9299" y="6604"/>
                  </a:cubicBezTo>
                  <a:cubicBezTo>
                    <a:pt x="9315" y="6523"/>
                    <a:pt x="9347" y="6459"/>
                    <a:pt x="9379" y="6379"/>
                  </a:cubicBezTo>
                  <a:lnTo>
                    <a:pt x="9395" y="6298"/>
                  </a:lnTo>
                  <a:lnTo>
                    <a:pt x="9395" y="6282"/>
                  </a:lnTo>
                  <a:cubicBezTo>
                    <a:pt x="9428" y="6234"/>
                    <a:pt x="9444" y="6186"/>
                    <a:pt x="9444" y="6137"/>
                  </a:cubicBezTo>
                  <a:cubicBezTo>
                    <a:pt x="9508" y="5960"/>
                    <a:pt x="9556" y="5783"/>
                    <a:pt x="9637" y="5590"/>
                  </a:cubicBezTo>
                  <a:cubicBezTo>
                    <a:pt x="9669" y="5558"/>
                    <a:pt x="9685" y="5494"/>
                    <a:pt x="9701" y="5462"/>
                  </a:cubicBezTo>
                  <a:cubicBezTo>
                    <a:pt x="9717" y="5413"/>
                    <a:pt x="9749" y="5349"/>
                    <a:pt x="9765" y="5317"/>
                  </a:cubicBezTo>
                  <a:lnTo>
                    <a:pt x="9830" y="5188"/>
                  </a:lnTo>
                  <a:cubicBezTo>
                    <a:pt x="9846" y="5156"/>
                    <a:pt x="9878" y="5092"/>
                    <a:pt x="9910" y="5059"/>
                  </a:cubicBezTo>
                  <a:cubicBezTo>
                    <a:pt x="9926" y="5011"/>
                    <a:pt x="9942" y="4995"/>
                    <a:pt x="9958" y="4947"/>
                  </a:cubicBezTo>
                  <a:cubicBezTo>
                    <a:pt x="9991" y="4931"/>
                    <a:pt x="10007" y="4915"/>
                    <a:pt x="10023" y="4866"/>
                  </a:cubicBezTo>
                  <a:cubicBezTo>
                    <a:pt x="10039" y="4850"/>
                    <a:pt x="10071" y="4818"/>
                    <a:pt x="10087" y="4802"/>
                  </a:cubicBezTo>
                  <a:lnTo>
                    <a:pt x="10103" y="4770"/>
                  </a:lnTo>
                  <a:cubicBezTo>
                    <a:pt x="10119" y="4754"/>
                    <a:pt x="10151" y="4706"/>
                    <a:pt x="10168" y="4689"/>
                  </a:cubicBezTo>
                  <a:lnTo>
                    <a:pt x="10248" y="4609"/>
                  </a:lnTo>
                  <a:lnTo>
                    <a:pt x="10280" y="4577"/>
                  </a:lnTo>
                  <a:cubicBezTo>
                    <a:pt x="10312" y="4561"/>
                    <a:pt x="10328" y="4529"/>
                    <a:pt x="10345" y="4529"/>
                  </a:cubicBezTo>
                  <a:cubicBezTo>
                    <a:pt x="10361" y="4513"/>
                    <a:pt x="10409" y="4496"/>
                    <a:pt x="10441" y="4480"/>
                  </a:cubicBezTo>
                  <a:cubicBezTo>
                    <a:pt x="10489" y="4448"/>
                    <a:pt x="10521" y="4432"/>
                    <a:pt x="10570" y="4400"/>
                  </a:cubicBezTo>
                  <a:cubicBezTo>
                    <a:pt x="10819" y="4257"/>
                    <a:pt x="11064" y="4197"/>
                    <a:pt x="11303" y="4197"/>
                  </a:cubicBezTo>
                  <a:close/>
                  <a:moveTo>
                    <a:pt x="11869" y="5278"/>
                  </a:moveTo>
                  <a:cubicBezTo>
                    <a:pt x="11955" y="5278"/>
                    <a:pt x="12052" y="5324"/>
                    <a:pt x="12211" y="5413"/>
                  </a:cubicBezTo>
                  <a:cubicBezTo>
                    <a:pt x="12403" y="5515"/>
                    <a:pt x="12633" y="5641"/>
                    <a:pt x="12922" y="5641"/>
                  </a:cubicBezTo>
                  <a:cubicBezTo>
                    <a:pt x="13092" y="5641"/>
                    <a:pt x="13283" y="5597"/>
                    <a:pt x="13498" y="5478"/>
                  </a:cubicBezTo>
                  <a:cubicBezTo>
                    <a:pt x="13948" y="5880"/>
                    <a:pt x="14382" y="6314"/>
                    <a:pt x="14784" y="6749"/>
                  </a:cubicBezTo>
                  <a:cubicBezTo>
                    <a:pt x="14849" y="6829"/>
                    <a:pt x="14929" y="6877"/>
                    <a:pt x="14994" y="6974"/>
                  </a:cubicBezTo>
                  <a:lnTo>
                    <a:pt x="15090" y="7215"/>
                  </a:lnTo>
                  <a:cubicBezTo>
                    <a:pt x="13498" y="7456"/>
                    <a:pt x="11937" y="7826"/>
                    <a:pt x="10409" y="8373"/>
                  </a:cubicBezTo>
                  <a:cubicBezTo>
                    <a:pt x="10023" y="8068"/>
                    <a:pt x="9588" y="7714"/>
                    <a:pt x="9074" y="7344"/>
                  </a:cubicBezTo>
                  <a:lnTo>
                    <a:pt x="9138" y="7103"/>
                  </a:lnTo>
                  <a:cubicBezTo>
                    <a:pt x="9235" y="7135"/>
                    <a:pt x="9347" y="7135"/>
                    <a:pt x="9444" y="7135"/>
                  </a:cubicBezTo>
                  <a:cubicBezTo>
                    <a:pt x="10248" y="7135"/>
                    <a:pt x="11052" y="6652"/>
                    <a:pt x="11390" y="5896"/>
                  </a:cubicBezTo>
                  <a:cubicBezTo>
                    <a:pt x="11406" y="5864"/>
                    <a:pt x="11438" y="5799"/>
                    <a:pt x="11455" y="5767"/>
                  </a:cubicBezTo>
                  <a:cubicBezTo>
                    <a:pt x="11535" y="5574"/>
                    <a:pt x="11599" y="5413"/>
                    <a:pt x="11712" y="5333"/>
                  </a:cubicBezTo>
                  <a:cubicBezTo>
                    <a:pt x="11768" y="5296"/>
                    <a:pt x="11816" y="5278"/>
                    <a:pt x="11869" y="5278"/>
                  </a:cubicBezTo>
                  <a:close/>
                  <a:moveTo>
                    <a:pt x="5174" y="5565"/>
                  </a:moveTo>
                  <a:cubicBezTo>
                    <a:pt x="5245" y="5565"/>
                    <a:pt x="5330" y="5576"/>
                    <a:pt x="5422" y="5606"/>
                  </a:cubicBezTo>
                  <a:cubicBezTo>
                    <a:pt x="5438" y="5606"/>
                    <a:pt x="5454" y="5606"/>
                    <a:pt x="5470" y="5623"/>
                  </a:cubicBezTo>
                  <a:cubicBezTo>
                    <a:pt x="5583" y="5639"/>
                    <a:pt x="5679" y="5687"/>
                    <a:pt x="5792" y="5719"/>
                  </a:cubicBezTo>
                  <a:cubicBezTo>
                    <a:pt x="5840" y="5735"/>
                    <a:pt x="5905" y="5767"/>
                    <a:pt x="5953" y="5783"/>
                  </a:cubicBezTo>
                  <a:cubicBezTo>
                    <a:pt x="5985" y="5783"/>
                    <a:pt x="6001" y="5799"/>
                    <a:pt x="6033" y="5816"/>
                  </a:cubicBezTo>
                  <a:cubicBezTo>
                    <a:pt x="6130" y="5864"/>
                    <a:pt x="6210" y="5880"/>
                    <a:pt x="6275" y="5928"/>
                  </a:cubicBezTo>
                  <a:cubicBezTo>
                    <a:pt x="6307" y="5928"/>
                    <a:pt x="6323" y="5944"/>
                    <a:pt x="6323" y="5944"/>
                  </a:cubicBezTo>
                  <a:cubicBezTo>
                    <a:pt x="6387" y="5976"/>
                    <a:pt x="6468" y="6025"/>
                    <a:pt x="6548" y="6057"/>
                  </a:cubicBezTo>
                  <a:cubicBezTo>
                    <a:pt x="6596" y="6105"/>
                    <a:pt x="6661" y="6137"/>
                    <a:pt x="6741" y="6186"/>
                  </a:cubicBezTo>
                  <a:cubicBezTo>
                    <a:pt x="6918" y="6282"/>
                    <a:pt x="7127" y="6411"/>
                    <a:pt x="7352" y="6539"/>
                  </a:cubicBezTo>
                  <a:cubicBezTo>
                    <a:pt x="7385" y="6572"/>
                    <a:pt x="7433" y="6604"/>
                    <a:pt x="7465" y="6620"/>
                  </a:cubicBezTo>
                  <a:cubicBezTo>
                    <a:pt x="7513" y="6652"/>
                    <a:pt x="7545" y="6684"/>
                    <a:pt x="7594" y="6700"/>
                  </a:cubicBezTo>
                  <a:cubicBezTo>
                    <a:pt x="7481" y="6990"/>
                    <a:pt x="7352" y="7231"/>
                    <a:pt x="7127" y="7408"/>
                  </a:cubicBezTo>
                  <a:cubicBezTo>
                    <a:pt x="6865" y="7633"/>
                    <a:pt x="6546" y="7741"/>
                    <a:pt x="6250" y="7741"/>
                  </a:cubicBezTo>
                  <a:cubicBezTo>
                    <a:pt x="6164" y="7741"/>
                    <a:pt x="6081" y="7732"/>
                    <a:pt x="6001" y="7714"/>
                  </a:cubicBezTo>
                  <a:cubicBezTo>
                    <a:pt x="5937" y="7698"/>
                    <a:pt x="5872" y="7666"/>
                    <a:pt x="5824" y="7666"/>
                  </a:cubicBezTo>
                  <a:cubicBezTo>
                    <a:pt x="5663" y="7633"/>
                    <a:pt x="5470" y="7569"/>
                    <a:pt x="5293" y="7569"/>
                  </a:cubicBezTo>
                  <a:cubicBezTo>
                    <a:pt x="5282" y="7569"/>
                    <a:pt x="5270" y="7568"/>
                    <a:pt x="5259" y="7568"/>
                  </a:cubicBezTo>
                  <a:cubicBezTo>
                    <a:pt x="4803" y="7568"/>
                    <a:pt x="4647" y="7881"/>
                    <a:pt x="4537" y="8116"/>
                  </a:cubicBezTo>
                  <a:cubicBezTo>
                    <a:pt x="4473" y="8212"/>
                    <a:pt x="4425" y="8309"/>
                    <a:pt x="4344" y="8389"/>
                  </a:cubicBezTo>
                  <a:cubicBezTo>
                    <a:pt x="4187" y="8567"/>
                    <a:pt x="3996" y="8636"/>
                    <a:pt x="3811" y="8636"/>
                  </a:cubicBezTo>
                  <a:cubicBezTo>
                    <a:pt x="3712" y="8636"/>
                    <a:pt x="3614" y="8616"/>
                    <a:pt x="3524" y="8582"/>
                  </a:cubicBezTo>
                  <a:cubicBezTo>
                    <a:pt x="3572" y="8534"/>
                    <a:pt x="3572" y="8502"/>
                    <a:pt x="3588" y="8438"/>
                  </a:cubicBezTo>
                  <a:cubicBezTo>
                    <a:pt x="3588" y="8389"/>
                    <a:pt x="3604" y="8341"/>
                    <a:pt x="3604" y="8293"/>
                  </a:cubicBezTo>
                  <a:cubicBezTo>
                    <a:pt x="3652" y="8052"/>
                    <a:pt x="3717" y="7810"/>
                    <a:pt x="3749" y="7569"/>
                  </a:cubicBezTo>
                  <a:lnTo>
                    <a:pt x="3749" y="7553"/>
                  </a:lnTo>
                  <a:cubicBezTo>
                    <a:pt x="3781" y="7376"/>
                    <a:pt x="3845" y="7183"/>
                    <a:pt x="3894" y="7006"/>
                  </a:cubicBezTo>
                  <a:cubicBezTo>
                    <a:pt x="3990" y="6700"/>
                    <a:pt x="4344" y="5703"/>
                    <a:pt x="5068" y="5574"/>
                  </a:cubicBezTo>
                  <a:cubicBezTo>
                    <a:pt x="5097" y="5568"/>
                    <a:pt x="5133" y="5565"/>
                    <a:pt x="5174" y="5565"/>
                  </a:cubicBezTo>
                  <a:close/>
                  <a:moveTo>
                    <a:pt x="12629" y="1311"/>
                  </a:moveTo>
                  <a:cubicBezTo>
                    <a:pt x="12677" y="1311"/>
                    <a:pt x="12741" y="1343"/>
                    <a:pt x="12758" y="1392"/>
                  </a:cubicBezTo>
                  <a:lnTo>
                    <a:pt x="14688" y="6153"/>
                  </a:lnTo>
                  <a:cubicBezTo>
                    <a:pt x="14350" y="5816"/>
                    <a:pt x="13980" y="5478"/>
                    <a:pt x="13642" y="5156"/>
                  </a:cubicBezTo>
                  <a:cubicBezTo>
                    <a:pt x="13514" y="5059"/>
                    <a:pt x="13401" y="4947"/>
                    <a:pt x="13304" y="4850"/>
                  </a:cubicBezTo>
                  <a:cubicBezTo>
                    <a:pt x="13224" y="4786"/>
                    <a:pt x="13160" y="4738"/>
                    <a:pt x="13079" y="4673"/>
                  </a:cubicBezTo>
                  <a:cubicBezTo>
                    <a:pt x="13015" y="4625"/>
                    <a:pt x="12951" y="4577"/>
                    <a:pt x="12902" y="4529"/>
                  </a:cubicBezTo>
                  <a:cubicBezTo>
                    <a:pt x="12774" y="4448"/>
                    <a:pt x="12677" y="4368"/>
                    <a:pt x="12564" y="4303"/>
                  </a:cubicBezTo>
                  <a:cubicBezTo>
                    <a:pt x="12371" y="4191"/>
                    <a:pt x="12178" y="4094"/>
                    <a:pt x="11969" y="4030"/>
                  </a:cubicBezTo>
                  <a:cubicBezTo>
                    <a:pt x="11953" y="4014"/>
                    <a:pt x="11921" y="4014"/>
                    <a:pt x="11873" y="3998"/>
                  </a:cubicBezTo>
                  <a:cubicBezTo>
                    <a:pt x="11808" y="3966"/>
                    <a:pt x="11760" y="3950"/>
                    <a:pt x="11696" y="3950"/>
                  </a:cubicBezTo>
                  <a:cubicBezTo>
                    <a:pt x="11648" y="3950"/>
                    <a:pt x="11631" y="3933"/>
                    <a:pt x="11599" y="3933"/>
                  </a:cubicBezTo>
                  <a:lnTo>
                    <a:pt x="11551" y="3933"/>
                  </a:lnTo>
                  <a:cubicBezTo>
                    <a:pt x="11519" y="3933"/>
                    <a:pt x="11471" y="3933"/>
                    <a:pt x="11406" y="3901"/>
                  </a:cubicBezTo>
                  <a:cubicBezTo>
                    <a:pt x="11359" y="3898"/>
                    <a:pt x="11311" y="3896"/>
                    <a:pt x="11263" y="3896"/>
                  </a:cubicBezTo>
                  <a:cubicBezTo>
                    <a:pt x="11096" y="3896"/>
                    <a:pt x="10921" y="3919"/>
                    <a:pt x="10747" y="3982"/>
                  </a:cubicBezTo>
                  <a:cubicBezTo>
                    <a:pt x="10731" y="3982"/>
                    <a:pt x="10682" y="4014"/>
                    <a:pt x="10666" y="4014"/>
                  </a:cubicBezTo>
                  <a:cubicBezTo>
                    <a:pt x="10586" y="4030"/>
                    <a:pt x="10521" y="4062"/>
                    <a:pt x="10441" y="4110"/>
                  </a:cubicBezTo>
                  <a:cubicBezTo>
                    <a:pt x="10409" y="4126"/>
                    <a:pt x="10345" y="4175"/>
                    <a:pt x="10312" y="4191"/>
                  </a:cubicBezTo>
                  <a:cubicBezTo>
                    <a:pt x="10264" y="4207"/>
                    <a:pt x="10232" y="4255"/>
                    <a:pt x="10184" y="4271"/>
                  </a:cubicBezTo>
                  <a:cubicBezTo>
                    <a:pt x="10184" y="4271"/>
                    <a:pt x="10168" y="4271"/>
                    <a:pt x="10168" y="4287"/>
                  </a:cubicBezTo>
                  <a:cubicBezTo>
                    <a:pt x="10119" y="4303"/>
                    <a:pt x="10103" y="4352"/>
                    <a:pt x="10071" y="4368"/>
                  </a:cubicBezTo>
                  <a:lnTo>
                    <a:pt x="10039" y="4384"/>
                  </a:lnTo>
                  <a:cubicBezTo>
                    <a:pt x="10007" y="4416"/>
                    <a:pt x="9991" y="4448"/>
                    <a:pt x="9942" y="4496"/>
                  </a:cubicBezTo>
                  <a:cubicBezTo>
                    <a:pt x="9910" y="4513"/>
                    <a:pt x="9878" y="4545"/>
                    <a:pt x="9862" y="4593"/>
                  </a:cubicBezTo>
                  <a:cubicBezTo>
                    <a:pt x="9846" y="4609"/>
                    <a:pt x="9830" y="4657"/>
                    <a:pt x="9781" y="4689"/>
                  </a:cubicBezTo>
                  <a:lnTo>
                    <a:pt x="9765" y="4706"/>
                  </a:lnTo>
                  <a:cubicBezTo>
                    <a:pt x="9749" y="4738"/>
                    <a:pt x="9717" y="4770"/>
                    <a:pt x="9701" y="4818"/>
                  </a:cubicBezTo>
                  <a:cubicBezTo>
                    <a:pt x="9669" y="4866"/>
                    <a:pt x="9621" y="4931"/>
                    <a:pt x="9605" y="4995"/>
                  </a:cubicBezTo>
                  <a:cubicBezTo>
                    <a:pt x="9588" y="5027"/>
                    <a:pt x="9540" y="5092"/>
                    <a:pt x="9524" y="5140"/>
                  </a:cubicBezTo>
                  <a:cubicBezTo>
                    <a:pt x="9508" y="5172"/>
                    <a:pt x="9476" y="5236"/>
                    <a:pt x="9444" y="5301"/>
                  </a:cubicBezTo>
                  <a:cubicBezTo>
                    <a:pt x="9428" y="5333"/>
                    <a:pt x="9395" y="5397"/>
                    <a:pt x="9379" y="5462"/>
                  </a:cubicBezTo>
                  <a:lnTo>
                    <a:pt x="9267" y="5751"/>
                  </a:lnTo>
                  <a:cubicBezTo>
                    <a:pt x="9235" y="5799"/>
                    <a:pt x="9218" y="5864"/>
                    <a:pt x="9202" y="5912"/>
                  </a:cubicBezTo>
                  <a:lnTo>
                    <a:pt x="9202" y="5944"/>
                  </a:lnTo>
                  <a:cubicBezTo>
                    <a:pt x="9154" y="6041"/>
                    <a:pt x="9138" y="6137"/>
                    <a:pt x="9106" y="6218"/>
                  </a:cubicBezTo>
                  <a:lnTo>
                    <a:pt x="9074" y="6298"/>
                  </a:lnTo>
                  <a:cubicBezTo>
                    <a:pt x="9025" y="6507"/>
                    <a:pt x="8961" y="6700"/>
                    <a:pt x="8897" y="6926"/>
                  </a:cubicBezTo>
                  <a:cubicBezTo>
                    <a:pt x="8881" y="7022"/>
                    <a:pt x="8865" y="7103"/>
                    <a:pt x="8816" y="7199"/>
                  </a:cubicBezTo>
                  <a:cubicBezTo>
                    <a:pt x="8511" y="6990"/>
                    <a:pt x="8221" y="6781"/>
                    <a:pt x="7899" y="6588"/>
                  </a:cubicBezTo>
                  <a:cubicBezTo>
                    <a:pt x="6646" y="5747"/>
                    <a:pt x="5743" y="5339"/>
                    <a:pt x="5181" y="5339"/>
                  </a:cubicBezTo>
                  <a:cubicBezTo>
                    <a:pt x="5130" y="5339"/>
                    <a:pt x="5081" y="5342"/>
                    <a:pt x="5036" y="5349"/>
                  </a:cubicBezTo>
                  <a:cubicBezTo>
                    <a:pt x="4135" y="5494"/>
                    <a:pt x="3717" y="6636"/>
                    <a:pt x="3604" y="7006"/>
                  </a:cubicBezTo>
                  <a:cubicBezTo>
                    <a:pt x="3588" y="7070"/>
                    <a:pt x="3572" y="7119"/>
                    <a:pt x="3556" y="7199"/>
                  </a:cubicBezTo>
                  <a:cubicBezTo>
                    <a:pt x="3492" y="7408"/>
                    <a:pt x="3427" y="7601"/>
                    <a:pt x="3395" y="7826"/>
                  </a:cubicBezTo>
                  <a:lnTo>
                    <a:pt x="3395" y="7842"/>
                  </a:lnTo>
                  <a:cubicBezTo>
                    <a:pt x="3363" y="7907"/>
                    <a:pt x="3363" y="7955"/>
                    <a:pt x="3347" y="8003"/>
                  </a:cubicBezTo>
                  <a:lnTo>
                    <a:pt x="3282" y="8373"/>
                  </a:lnTo>
                  <a:cubicBezTo>
                    <a:pt x="3266" y="8470"/>
                    <a:pt x="3250" y="8599"/>
                    <a:pt x="3250" y="8695"/>
                  </a:cubicBezTo>
                  <a:lnTo>
                    <a:pt x="3250" y="8711"/>
                  </a:lnTo>
                  <a:cubicBezTo>
                    <a:pt x="3170" y="9274"/>
                    <a:pt x="3122" y="9853"/>
                    <a:pt x="3122" y="10497"/>
                  </a:cubicBezTo>
                  <a:lnTo>
                    <a:pt x="1320" y="6057"/>
                  </a:lnTo>
                  <a:cubicBezTo>
                    <a:pt x="1304" y="5993"/>
                    <a:pt x="1320" y="5912"/>
                    <a:pt x="1384" y="5896"/>
                  </a:cubicBezTo>
                  <a:lnTo>
                    <a:pt x="3122" y="5188"/>
                  </a:lnTo>
                  <a:cubicBezTo>
                    <a:pt x="3122" y="5204"/>
                    <a:pt x="3170" y="5220"/>
                    <a:pt x="3186" y="5253"/>
                  </a:cubicBezTo>
                  <a:cubicBezTo>
                    <a:pt x="3218" y="5301"/>
                    <a:pt x="3282" y="5317"/>
                    <a:pt x="3347" y="5317"/>
                  </a:cubicBezTo>
                  <a:cubicBezTo>
                    <a:pt x="3363" y="5317"/>
                    <a:pt x="3411" y="5317"/>
                    <a:pt x="3427" y="5301"/>
                  </a:cubicBezTo>
                  <a:lnTo>
                    <a:pt x="10731" y="2341"/>
                  </a:lnTo>
                  <a:cubicBezTo>
                    <a:pt x="10811" y="2309"/>
                    <a:pt x="10859" y="2212"/>
                    <a:pt x="10859" y="2148"/>
                  </a:cubicBezTo>
                  <a:cubicBezTo>
                    <a:pt x="10859" y="2100"/>
                    <a:pt x="10859" y="2067"/>
                    <a:pt x="10843" y="2019"/>
                  </a:cubicBezTo>
                  <a:lnTo>
                    <a:pt x="12597" y="1311"/>
                  </a:lnTo>
                  <a:close/>
                  <a:moveTo>
                    <a:pt x="7899" y="6926"/>
                  </a:moveTo>
                  <a:cubicBezTo>
                    <a:pt x="8173" y="7135"/>
                    <a:pt x="8446" y="7312"/>
                    <a:pt x="8736" y="7505"/>
                  </a:cubicBezTo>
                  <a:cubicBezTo>
                    <a:pt x="8832" y="7569"/>
                    <a:pt x="8913" y="7649"/>
                    <a:pt x="9025" y="7714"/>
                  </a:cubicBezTo>
                  <a:cubicBezTo>
                    <a:pt x="9395" y="7987"/>
                    <a:pt x="9765" y="8277"/>
                    <a:pt x="10087" y="8518"/>
                  </a:cubicBezTo>
                  <a:cubicBezTo>
                    <a:pt x="9862" y="8599"/>
                    <a:pt x="9637" y="8679"/>
                    <a:pt x="9444" y="8759"/>
                  </a:cubicBezTo>
                  <a:cubicBezTo>
                    <a:pt x="9218" y="8840"/>
                    <a:pt x="8977" y="8936"/>
                    <a:pt x="8752" y="9033"/>
                  </a:cubicBezTo>
                  <a:lnTo>
                    <a:pt x="8462" y="9162"/>
                  </a:lnTo>
                  <a:cubicBezTo>
                    <a:pt x="6789" y="9886"/>
                    <a:pt x="5181" y="10786"/>
                    <a:pt x="3685" y="11848"/>
                  </a:cubicBezTo>
                  <a:lnTo>
                    <a:pt x="3443" y="11253"/>
                  </a:lnTo>
                  <a:cubicBezTo>
                    <a:pt x="3411" y="10384"/>
                    <a:pt x="3443" y="9628"/>
                    <a:pt x="3524" y="8904"/>
                  </a:cubicBezTo>
                  <a:cubicBezTo>
                    <a:pt x="3636" y="8936"/>
                    <a:pt x="3749" y="8952"/>
                    <a:pt x="3845" y="8952"/>
                  </a:cubicBezTo>
                  <a:cubicBezTo>
                    <a:pt x="4135" y="8952"/>
                    <a:pt x="4408" y="8840"/>
                    <a:pt x="4618" y="8615"/>
                  </a:cubicBezTo>
                  <a:cubicBezTo>
                    <a:pt x="4714" y="8502"/>
                    <a:pt x="4778" y="8373"/>
                    <a:pt x="4843" y="8261"/>
                  </a:cubicBezTo>
                  <a:cubicBezTo>
                    <a:pt x="4948" y="8004"/>
                    <a:pt x="5026" y="7889"/>
                    <a:pt x="5247" y="7889"/>
                  </a:cubicBezTo>
                  <a:cubicBezTo>
                    <a:pt x="5262" y="7889"/>
                    <a:pt x="5277" y="7890"/>
                    <a:pt x="5293" y="7891"/>
                  </a:cubicBezTo>
                  <a:cubicBezTo>
                    <a:pt x="5438" y="7891"/>
                    <a:pt x="5599" y="7939"/>
                    <a:pt x="5744" y="7987"/>
                  </a:cubicBezTo>
                  <a:cubicBezTo>
                    <a:pt x="5808" y="8019"/>
                    <a:pt x="5856" y="8036"/>
                    <a:pt x="5937" y="8052"/>
                  </a:cubicBezTo>
                  <a:cubicBezTo>
                    <a:pt x="6051" y="8083"/>
                    <a:pt x="6168" y="8098"/>
                    <a:pt x="6287" y="8098"/>
                  </a:cubicBezTo>
                  <a:cubicBezTo>
                    <a:pt x="6656" y="8098"/>
                    <a:pt x="7036" y="7953"/>
                    <a:pt x="7352" y="7698"/>
                  </a:cubicBezTo>
                  <a:cubicBezTo>
                    <a:pt x="7594" y="7489"/>
                    <a:pt x="7771" y="7231"/>
                    <a:pt x="7899" y="6926"/>
                  </a:cubicBezTo>
                  <a:close/>
                  <a:moveTo>
                    <a:pt x="15541" y="8229"/>
                  </a:moveTo>
                  <a:lnTo>
                    <a:pt x="16071" y="9580"/>
                  </a:lnTo>
                  <a:cubicBezTo>
                    <a:pt x="16104" y="9644"/>
                    <a:pt x="16071" y="9725"/>
                    <a:pt x="16023" y="9741"/>
                  </a:cubicBezTo>
                  <a:lnTo>
                    <a:pt x="6049" y="13779"/>
                  </a:lnTo>
                  <a:cubicBezTo>
                    <a:pt x="6130" y="13119"/>
                    <a:pt x="6693" y="12492"/>
                    <a:pt x="7513" y="12170"/>
                  </a:cubicBezTo>
                  <a:cubicBezTo>
                    <a:pt x="7626" y="12138"/>
                    <a:pt x="7755" y="12089"/>
                    <a:pt x="7899" y="12057"/>
                  </a:cubicBezTo>
                  <a:cubicBezTo>
                    <a:pt x="8269" y="11961"/>
                    <a:pt x="8704" y="11832"/>
                    <a:pt x="8913" y="11494"/>
                  </a:cubicBezTo>
                  <a:cubicBezTo>
                    <a:pt x="9025" y="11333"/>
                    <a:pt x="9106" y="11172"/>
                    <a:pt x="9154" y="11028"/>
                  </a:cubicBezTo>
                  <a:cubicBezTo>
                    <a:pt x="9267" y="10802"/>
                    <a:pt x="9363" y="10609"/>
                    <a:pt x="9524" y="10400"/>
                  </a:cubicBezTo>
                  <a:cubicBezTo>
                    <a:pt x="10151" y="9660"/>
                    <a:pt x="11004" y="9322"/>
                    <a:pt x="11776" y="9081"/>
                  </a:cubicBezTo>
                  <a:cubicBezTo>
                    <a:pt x="12098" y="8969"/>
                    <a:pt x="12436" y="8872"/>
                    <a:pt x="12758" y="8792"/>
                  </a:cubicBezTo>
                  <a:cubicBezTo>
                    <a:pt x="13658" y="8534"/>
                    <a:pt x="14608" y="8357"/>
                    <a:pt x="15541" y="8229"/>
                  </a:cubicBezTo>
                  <a:close/>
                  <a:moveTo>
                    <a:pt x="15219" y="7473"/>
                  </a:moveTo>
                  <a:lnTo>
                    <a:pt x="15396" y="7891"/>
                  </a:lnTo>
                  <a:cubicBezTo>
                    <a:pt x="14479" y="8036"/>
                    <a:pt x="13562" y="8229"/>
                    <a:pt x="12661" y="8470"/>
                  </a:cubicBezTo>
                  <a:cubicBezTo>
                    <a:pt x="12339" y="8582"/>
                    <a:pt x="12001" y="8647"/>
                    <a:pt x="11680" y="8776"/>
                  </a:cubicBezTo>
                  <a:cubicBezTo>
                    <a:pt x="10908" y="9017"/>
                    <a:pt x="9958" y="9403"/>
                    <a:pt x="9283" y="10207"/>
                  </a:cubicBezTo>
                  <a:cubicBezTo>
                    <a:pt x="9106" y="10432"/>
                    <a:pt x="8977" y="10674"/>
                    <a:pt x="8881" y="10883"/>
                  </a:cubicBezTo>
                  <a:cubicBezTo>
                    <a:pt x="8800" y="11044"/>
                    <a:pt x="8736" y="11189"/>
                    <a:pt x="8655" y="11317"/>
                  </a:cubicBezTo>
                  <a:cubicBezTo>
                    <a:pt x="8495" y="11559"/>
                    <a:pt x="8157" y="11655"/>
                    <a:pt x="7819" y="11735"/>
                  </a:cubicBezTo>
                  <a:cubicBezTo>
                    <a:pt x="7658" y="11768"/>
                    <a:pt x="7513" y="11816"/>
                    <a:pt x="7385" y="11880"/>
                  </a:cubicBezTo>
                  <a:cubicBezTo>
                    <a:pt x="6387" y="12282"/>
                    <a:pt x="5744" y="13055"/>
                    <a:pt x="5728" y="13907"/>
                  </a:cubicBezTo>
                  <a:lnTo>
                    <a:pt x="4795" y="14261"/>
                  </a:lnTo>
                  <a:cubicBezTo>
                    <a:pt x="4784" y="14261"/>
                    <a:pt x="4773" y="14275"/>
                    <a:pt x="4753" y="14275"/>
                  </a:cubicBezTo>
                  <a:cubicBezTo>
                    <a:pt x="4743" y="14275"/>
                    <a:pt x="4730" y="14272"/>
                    <a:pt x="4714" y="14261"/>
                  </a:cubicBezTo>
                  <a:cubicBezTo>
                    <a:pt x="4682" y="14261"/>
                    <a:pt x="4634" y="14229"/>
                    <a:pt x="4634" y="14181"/>
                  </a:cubicBezTo>
                  <a:lnTo>
                    <a:pt x="3926" y="12443"/>
                  </a:lnTo>
                  <a:lnTo>
                    <a:pt x="3813" y="12154"/>
                  </a:lnTo>
                  <a:lnTo>
                    <a:pt x="3797" y="12138"/>
                  </a:lnTo>
                  <a:cubicBezTo>
                    <a:pt x="5374" y="11012"/>
                    <a:pt x="7063" y="10062"/>
                    <a:pt x="8865" y="9306"/>
                  </a:cubicBezTo>
                  <a:cubicBezTo>
                    <a:pt x="9058" y="9194"/>
                    <a:pt x="9283" y="9113"/>
                    <a:pt x="9508" y="9033"/>
                  </a:cubicBezTo>
                  <a:cubicBezTo>
                    <a:pt x="9781" y="8920"/>
                    <a:pt x="10071" y="8824"/>
                    <a:pt x="10345" y="8711"/>
                  </a:cubicBezTo>
                  <a:cubicBezTo>
                    <a:pt x="10473" y="8679"/>
                    <a:pt x="10570" y="8631"/>
                    <a:pt x="10682" y="8599"/>
                  </a:cubicBezTo>
                  <a:cubicBezTo>
                    <a:pt x="12162" y="8100"/>
                    <a:pt x="13674" y="7714"/>
                    <a:pt x="15219" y="7473"/>
                  </a:cubicBezTo>
                  <a:close/>
                  <a:moveTo>
                    <a:pt x="13095" y="314"/>
                  </a:moveTo>
                  <a:cubicBezTo>
                    <a:pt x="13111" y="330"/>
                    <a:pt x="13160" y="346"/>
                    <a:pt x="13160" y="378"/>
                  </a:cubicBezTo>
                  <a:lnTo>
                    <a:pt x="17037" y="9982"/>
                  </a:lnTo>
                  <a:cubicBezTo>
                    <a:pt x="17101" y="10062"/>
                    <a:pt x="17069" y="10127"/>
                    <a:pt x="17004" y="10143"/>
                  </a:cubicBezTo>
                  <a:lnTo>
                    <a:pt x="4376" y="15258"/>
                  </a:lnTo>
                  <a:cubicBezTo>
                    <a:pt x="4361" y="15262"/>
                    <a:pt x="4345" y="15264"/>
                    <a:pt x="4329" y="15264"/>
                  </a:cubicBezTo>
                  <a:cubicBezTo>
                    <a:pt x="4278" y="15264"/>
                    <a:pt x="4228" y="15243"/>
                    <a:pt x="4215" y="15194"/>
                  </a:cubicBezTo>
                  <a:lnTo>
                    <a:pt x="322" y="5574"/>
                  </a:lnTo>
                  <a:cubicBezTo>
                    <a:pt x="306" y="5558"/>
                    <a:pt x="306" y="5510"/>
                    <a:pt x="322" y="5478"/>
                  </a:cubicBezTo>
                  <a:cubicBezTo>
                    <a:pt x="355" y="5462"/>
                    <a:pt x="371" y="5413"/>
                    <a:pt x="387" y="5413"/>
                  </a:cubicBezTo>
                  <a:lnTo>
                    <a:pt x="3122" y="4303"/>
                  </a:lnTo>
                  <a:lnTo>
                    <a:pt x="3298" y="4416"/>
                  </a:lnTo>
                  <a:lnTo>
                    <a:pt x="3186" y="4770"/>
                  </a:lnTo>
                  <a:lnTo>
                    <a:pt x="1255" y="5558"/>
                  </a:lnTo>
                  <a:cubicBezTo>
                    <a:pt x="1030" y="5655"/>
                    <a:pt x="934" y="5896"/>
                    <a:pt x="1014" y="6121"/>
                  </a:cubicBezTo>
                  <a:lnTo>
                    <a:pt x="3122" y="11301"/>
                  </a:lnTo>
                  <a:lnTo>
                    <a:pt x="3122" y="11333"/>
                  </a:lnTo>
                  <a:lnTo>
                    <a:pt x="3443" y="12105"/>
                  </a:lnTo>
                  <a:lnTo>
                    <a:pt x="3443" y="12138"/>
                  </a:lnTo>
                  <a:lnTo>
                    <a:pt x="4328" y="14325"/>
                  </a:lnTo>
                  <a:cubicBezTo>
                    <a:pt x="4392" y="14454"/>
                    <a:pt x="4489" y="14551"/>
                    <a:pt x="4634" y="14583"/>
                  </a:cubicBezTo>
                  <a:lnTo>
                    <a:pt x="4714" y="14583"/>
                  </a:lnTo>
                  <a:cubicBezTo>
                    <a:pt x="4778" y="14583"/>
                    <a:pt x="4827" y="14567"/>
                    <a:pt x="4875" y="14551"/>
                  </a:cubicBezTo>
                  <a:lnTo>
                    <a:pt x="5856" y="14149"/>
                  </a:lnTo>
                  <a:lnTo>
                    <a:pt x="5888" y="14149"/>
                  </a:lnTo>
                  <a:lnTo>
                    <a:pt x="16088" y="9998"/>
                  </a:lnTo>
                  <a:cubicBezTo>
                    <a:pt x="16313" y="9918"/>
                    <a:pt x="16425" y="9660"/>
                    <a:pt x="16329" y="9435"/>
                  </a:cubicBezTo>
                  <a:lnTo>
                    <a:pt x="15734" y="7971"/>
                  </a:lnTo>
                  <a:lnTo>
                    <a:pt x="15428" y="7231"/>
                  </a:lnTo>
                  <a:lnTo>
                    <a:pt x="15251" y="6781"/>
                  </a:lnTo>
                  <a:lnTo>
                    <a:pt x="13047" y="1263"/>
                  </a:lnTo>
                  <a:cubicBezTo>
                    <a:pt x="12986" y="1091"/>
                    <a:pt x="12811" y="994"/>
                    <a:pt x="12631" y="994"/>
                  </a:cubicBezTo>
                  <a:cubicBezTo>
                    <a:pt x="12576" y="994"/>
                    <a:pt x="12521" y="1003"/>
                    <a:pt x="12468" y="1022"/>
                  </a:cubicBezTo>
                  <a:lnTo>
                    <a:pt x="10538" y="1794"/>
                  </a:lnTo>
                  <a:lnTo>
                    <a:pt x="10216" y="1617"/>
                  </a:lnTo>
                  <a:lnTo>
                    <a:pt x="10280" y="1424"/>
                  </a:lnTo>
                  <a:lnTo>
                    <a:pt x="13015" y="314"/>
                  </a:lnTo>
                  <a:close/>
                  <a:moveTo>
                    <a:pt x="13079" y="0"/>
                  </a:moveTo>
                  <a:cubicBezTo>
                    <a:pt x="13023" y="0"/>
                    <a:pt x="12967" y="8"/>
                    <a:pt x="12918" y="24"/>
                  </a:cubicBezTo>
                  <a:lnTo>
                    <a:pt x="10409" y="1038"/>
                  </a:lnTo>
                  <a:cubicBezTo>
                    <a:pt x="10425" y="957"/>
                    <a:pt x="10409" y="861"/>
                    <a:pt x="10345" y="797"/>
                  </a:cubicBezTo>
                  <a:cubicBezTo>
                    <a:pt x="10302" y="754"/>
                    <a:pt x="10244" y="732"/>
                    <a:pt x="10187" y="732"/>
                  </a:cubicBezTo>
                  <a:cubicBezTo>
                    <a:pt x="10159" y="732"/>
                    <a:pt x="10130" y="738"/>
                    <a:pt x="10103" y="748"/>
                  </a:cubicBezTo>
                  <a:lnTo>
                    <a:pt x="2800" y="3708"/>
                  </a:lnTo>
                  <a:cubicBezTo>
                    <a:pt x="2719" y="3756"/>
                    <a:pt x="2655" y="3837"/>
                    <a:pt x="2655" y="3917"/>
                  </a:cubicBezTo>
                  <a:cubicBezTo>
                    <a:pt x="2655" y="3998"/>
                    <a:pt x="2703" y="4094"/>
                    <a:pt x="2784" y="4126"/>
                  </a:cubicBezTo>
                  <a:lnTo>
                    <a:pt x="290" y="5140"/>
                  </a:lnTo>
                  <a:cubicBezTo>
                    <a:pt x="194" y="5172"/>
                    <a:pt x="113" y="5253"/>
                    <a:pt x="49" y="5381"/>
                  </a:cubicBezTo>
                  <a:cubicBezTo>
                    <a:pt x="1" y="5478"/>
                    <a:pt x="1" y="5606"/>
                    <a:pt x="49" y="5703"/>
                  </a:cubicBezTo>
                  <a:lnTo>
                    <a:pt x="3926" y="15307"/>
                  </a:lnTo>
                  <a:cubicBezTo>
                    <a:pt x="3990" y="15468"/>
                    <a:pt x="4151" y="15596"/>
                    <a:pt x="4328" y="15596"/>
                  </a:cubicBezTo>
                  <a:cubicBezTo>
                    <a:pt x="4392" y="15596"/>
                    <a:pt x="4457" y="15580"/>
                    <a:pt x="4489" y="15548"/>
                  </a:cubicBezTo>
                  <a:lnTo>
                    <a:pt x="17117" y="10449"/>
                  </a:lnTo>
                  <a:cubicBezTo>
                    <a:pt x="17342" y="10352"/>
                    <a:pt x="17439" y="10111"/>
                    <a:pt x="17358" y="9886"/>
                  </a:cubicBezTo>
                  <a:lnTo>
                    <a:pt x="13481" y="266"/>
                  </a:lnTo>
                  <a:cubicBezTo>
                    <a:pt x="13449" y="169"/>
                    <a:pt x="13353" y="73"/>
                    <a:pt x="13240" y="24"/>
                  </a:cubicBezTo>
                  <a:cubicBezTo>
                    <a:pt x="13192" y="8"/>
                    <a:pt x="13136" y="0"/>
                    <a:pt x="130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57" name="Google Shape;1557;p39"/>
            <p:cNvSpPr/>
            <p:nvPr/>
          </p:nvSpPr>
          <p:spPr>
            <a:xfrm>
              <a:off x="2009244" y="3523718"/>
              <a:ext cx="103569" cy="96805"/>
            </a:xfrm>
            <a:custGeom>
              <a:avLst/>
              <a:gdLst/>
              <a:ahLst/>
              <a:cxnLst/>
              <a:rect l="l" t="t" r="r" b="b"/>
              <a:pathLst>
                <a:path w="2205" h="2061" extrusionOk="0">
                  <a:moveTo>
                    <a:pt x="1046" y="291"/>
                  </a:moveTo>
                  <a:cubicBezTo>
                    <a:pt x="1336" y="291"/>
                    <a:pt x="1610" y="485"/>
                    <a:pt x="1706" y="742"/>
                  </a:cubicBezTo>
                  <a:cubicBezTo>
                    <a:pt x="1851" y="1096"/>
                    <a:pt x="1690" y="1530"/>
                    <a:pt x="1304" y="1691"/>
                  </a:cubicBezTo>
                  <a:cubicBezTo>
                    <a:pt x="1223" y="1723"/>
                    <a:pt x="1127" y="1739"/>
                    <a:pt x="1046" y="1739"/>
                  </a:cubicBezTo>
                  <a:cubicBezTo>
                    <a:pt x="773" y="1739"/>
                    <a:pt x="483" y="1578"/>
                    <a:pt x="387" y="1305"/>
                  </a:cubicBezTo>
                  <a:cubicBezTo>
                    <a:pt x="242" y="935"/>
                    <a:pt x="419" y="517"/>
                    <a:pt x="789" y="356"/>
                  </a:cubicBezTo>
                  <a:cubicBezTo>
                    <a:pt x="870" y="324"/>
                    <a:pt x="966" y="291"/>
                    <a:pt x="1046" y="291"/>
                  </a:cubicBezTo>
                  <a:close/>
                  <a:moveTo>
                    <a:pt x="1042" y="1"/>
                  </a:moveTo>
                  <a:cubicBezTo>
                    <a:pt x="910" y="1"/>
                    <a:pt x="775" y="27"/>
                    <a:pt x="644" y="82"/>
                  </a:cubicBezTo>
                  <a:cubicBezTo>
                    <a:pt x="242" y="243"/>
                    <a:pt x="1" y="613"/>
                    <a:pt x="1" y="1048"/>
                  </a:cubicBezTo>
                  <a:cubicBezTo>
                    <a:pt x="1" y="1160"/>
                    <a:pt x="17" y="1305"/>
                    <a:pt x="81" y="1418"/>
                  </a:cubicBezTo>
                  <a:cubicBezTo>
                    <a:pt x="258" y="1820"/>
                    <a:pt x="644" y="2061"/>
                    <a:pt x="1046" y="2061"/>
                  </a:cubicBezTo>
                  <a:cubicBezTo>
                    <a:pt x="1175" y="2061"/>
                    <a:pt x="1304" y="2045"/>
                    <a:pt x="1433" y="1981"/>
                  </a:cubicBezTo>
                  <a:cubicBezTo>
                    <a:pt x="1947" y="1771"/>
                    <a:pt x="2205" y="1160"/>
                    <a:pt x="1996" y="645"/>
                  </a:cubicBezTo>
                  <a:cubicBezTo>
                    <a:pt x="1826" y="245"/>
                    <a:pt x="1446" y="1"/>
                    <a:pt x="10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2" name="Google Shape;1152;p35"/>
          <p:cNvSpPr txBox="1">
            <a:spLocks noGrp="1"/>
          </p:cNvSpPr>
          <p:nvPr>
            <p:ph type="subTitle" idx="1"/>
          </p:nvPr>
        </p:nvSpPr>
        <p:spPr>
          <a:xfrm>
            <a:off x="2078850" y="1481027"/>
            <a:ext cx="5674686" cy="1997398"/>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2000" dirty="0">
                <a:latin typeface="Cambria" panose="02040503050406030204" pitchFamily="18" charset="0"/>
                <a:ea typeface="Cambria" panose="02040503050406030204" pitchFamily="18" charset="0"/>
              </a:rPr>
              <a:t>Việc sử dụng 1 câu chuyện, 1 yếu tố đặc biệt để mở đầu và dẫn dắt vấn đề sẽ khiến bài văn nghị luận không còn khô khan và dễ gây chú ý với người đọc.</a:t>
            </a:r>
            <a:endParaRPr sz="2000" dirty="0">
              <a:latin typeface="Cambria" panose="02040503050406030204" pitchFamily="18" charset="0"/>
              <a:ea typeface="Cambria" panose="02040503050406030204" pitchFamily="18" charset="0"/>
            </a:endParaRPr>
          </a:p>
        </p:txBody>
      </p:sp>
      <p:grpSp>
        <p:nvGrpSpPr>
          <p:cNvPr id="1153" name="Google Shape;1153;p35"/>
          <p:cNvGrpSpPr/>
          <p:nvPr/>
        </p:nvGrpSpPr>
        <p:grpSpPr>
          <a:xfrm rot="-3693223" flipH="1">
            <a:off x="1044518" y="1122932"/>
            <a:ext cx="1659429" cy="974404"/>
            <a:chOff x="6773250" y="1836775"/>
            <a:chExt cx="1659550" cy="974475"/>
          </a:xfrm>
        </p:grpSpPr>
        <p:sp>
          <p:nvSpPr>
            <p:cNvPr id="1154" name="Google Shape;1154;p35"/>
            <p:cNvSpPr/>
            <p:nvPr/>
          </p:nvSpPr>
          <p:spPr>
            <a:xfrm>
              <a:off x="7107650" y="2196600"/>
              <a:ext cx="597950" cy="434325"/>
            </a:xfrm>
            <a:custGeom>
              <a:avLst/>
              <a:gdLst/>
              <a:ahLst/>
              <a:cxnLst/>
              <a:rect l="l" t="t" r="r" b="b"/>
              <a:pathLst>
                <a:path w="23918" h="17373" extrusionOk="0">
                  <a:moveTo>
                    <a:pt x="18981" y="1"/>
                  </a:moveTo>
                  <a:lnTo>
                    <a:pt x="13243" y="2870"/>
                  </a:lnTo>
                  <a:cubicBezTo>
                    <a:pt x="12743" y="3137"/>
                    <a:pt x="12276" y="3403"/>
                    <a:pt x="11842" y="3737"/>
                  </a:cubicBezTo>
                  <a:cubicBezTo>
                    <a:pt x="11675" y="3870"/>
                    <a:pt x="5738" y="8507"/>
                    <a:pt x="2302" y="11109"/>
                  </a:cubicBezTo>
                  <a:cubicBezTo>
                    <a:pt x="1401" y="11843"/>
                    <a:pt x="668" y="12376"/>
                    <a:pt x="301" y="12677"/>
                  </a:cubicBezTo>
                  <a:cubicBezTo>
                    <a:pt x="134" y="12843"/>
                    <a:pt x="0" y="13077"/>
                    <a:pt x="0" y="13344"/>
                  </a:cubicBezTo>
                  <a:cubicBezTo>
                    <a:pt x="67" y="14178"/>
                    <a:pt x="334" y="15012"/>
                    <a:pt x="768" y="15746"/>
                  </a:cubicBezTo>
                  <a:cubicBezTo>
                    <a:pt x="1135" y="16379"/>
                    <a:pt x="1602" y="16880"/>
                    <a:pt x="1935" y="17180"/>
                  </a:cubicBezTo>
                  <a:cubicBezTo>
                    <a:pt x="2084" y="17304"/>
                    <a:pt x="2287" y="17372"/>
                    <a:pt x="2505" y="17372"/>
                  </a:cubicBezTo>
                  <a:cubicBezTo>
                    <a:pt x="2581" y="17372"/>
                    <a:pt x="2658" y="17364"/>
                    <a:pt x="2736" y="17347"/>
                  </a:cubicBezTo>
                  <a:cubicBezTo>
                    <a:pt x="3503" y="17113"/>
                    <a:pt x="4771" y="16780"/>
                    <a:pt x="5137" y="16680"/>
                  </a:cubicBezTo>
                  <a:lnTo>
                    <a:pt x="5671" y="16513"/>
                  </a:lnTo>
                  <a:cubicBezTo>
                    <a:pt x="5771" y="16513"/>
                    <a:pt x="5905" y="16479"/>
                    <a:pt x="6005" y="16413"/>
                  </a:cubicBezTo>
                  <a:lnTo>
                    <a:pt x="6105" y="16379"/>
                  </a:lnTo>
                  <a:lnTo>
                    <a:pt x="6272" y="16346"/>
                  </a:lnTo>
                  <a:lnTo>
                    <a:pt x="8974" y="15545"/>
                  </a:lnTo>
                  <a:cubicBezTo>
                    <a:pt x="9107" y="15512"/>
                    <a:pt x="9240" y="15512"/>
                    <a:pt x="9307" y="15445"/>
                  </a:cubicBezTo>
                  <a:lnTo>
                    <a:pt x="9474" y="15412"/>
                  </a:lnTo>
                  <a:cubicBezTo>
                    <a:pt x="9574" y="15379"/>
                    <a:pt x="9641" y="15379"/>
                    <a:pt x="9741" y="15345"/>
                  </a:cubicBezTo>
                  <a:lnTo>
                    <a:pt x="10341" y="15179"/>
                  </a:lnTo>
                  <a:cubicBezTo>
                    <a:pt x="10441" y="15145"/>
                    <a:pt x="10575" y="15145"/>
                    <a:pt x="10641" y="15078"/>
                  </a:cubicBezTo>
                  <a:lnTo>
                    <a:pt x="16679" y="13377"/>
                  </a:lnTo>
                  <a:cubicBezTo>
                    <a:pt x="17179" y="13244"/>
                    <a:pt x="17680" y="13044"/>
                    <a:pt x="18180" y="12777"/>
                  </a:cubicBezTo>
                  <a:lnTo>
                    <a:pt x="23918" y="9908"/>
                  </a:lnTo>
                  <a:cubicBezTo>
                    <a:pt x="23851" y="9875"/>
                    <a:pt x="23817" y="9875"/>
                    <a:pt x="23851" y="9808"/>
                  </a:cubicBezTo>
                  <a:cubicBezTo>
                    <a:pt x="22984" y="9208"/>
                    <a:pt x="22183" y="8507"/>
                    <a:pt x="21482" y="7640"/>
                  </a:cubicBezTo>
                  <a:cubicBezTo>
                    <a:pt x="20982" y="7006"/>
                    <a:pt x="20515" y="6305"/>
                    <a:pt x="20148" y="5572"/>
                  </a:cubicBezTo>
                  <a:cubicBezTo>
                    <a:pt x="19348" y="3970"/>
                    <a:pt x="18847" y="1902"/>
                    <a:pt x="18981" y="134"/>
                  </a:cubicBezTo>
                  <a:lnTo>
                    <a:pt x="189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55" name="Google Shape;1155;p35"/>
            <p:cNvSpPr/>
            <p:nvPr/>
          </p:nvSpPr>
          <p:spPr>
            <a:xfrm>
              <a:off x="6773250" y="2619475"/>
              <a:ext cx="184325" cy="184000"/>
            </a:xfrm>
            <a:custGeom>
              <a:avLst/>
              <a:gdLst/>
              <a:ahLst/>
              <a:cxnLst/>
              <a:rect l="l" t="t" r="r" b="b"/>
              <a:pathLst>
                <a:path w="7373" h="7360" extrusionOk="0">
                  <a:moveTo>
                    <a:pt x="4181" y="0"/>
                  </a:moveTo>
                  <a:cubicBezTo>
                    <a:pt x="3999" y="0"/>
                    <a:pt x="3816" y="23"/>
                    <a:pt x="3636" y="65"/>
                  </a:cubicBezTo>
                  <a:cubicBezTo>
                    <a:pt x="3503" y="98"/>
                    <a:pt x="3369" y="132"/>
                    <a:pt x="3203" y="232"/>
                  </a:cubicBezTo>
                  <a:lnTo>
                    <a:pt x="1334" y="1166"/>
                  </a:lnTo>
                  <a:cubicBezTo>
                    <a:pt x="0" y="1833"/>
                    <a:pt x="134" y="3834"/>
                    <a:pt x="801" y="5235"/>
                  </a:cubicBezTo>
                  <a:cubicBezTo>
                    <a:pt x="1364" y="6362"/>
                    <a:pt x="2510" y="7359"/>
                    <a:pt x="3580" y="7359"/>
                  </a:cubicBezTo>
                  <a:cubicBezTo>
                    <a:pt x="3840" y="7359"/>
                    <a:pt x="4095" y="7300"/>
                    <a:pt x="4337" y="7170"/>
                  </a:cubicBezTo>
                  <a:lnTo>
                    <a:pt x="6271" y="6236"/>
                  </a:lnTo>
                  <a:cubicBezTo>
                    <a:pt x="6371" y="6169"/>
                    <a:pt x="6472" y="6102"/>
                    <a:pt x="6605" y="6002"/>
                  </a:cubicBezTo>
                  <a:cubicBezTo>
                    <a:pt x="7039" y="5635"/>
                    <a:pt x="7305" y="5102"/>
                    <a:pt x="7372" y="4468"/>
                  </a:cubicBezTo>
                  <a:lnTo>
                    <a:pt x="7372" y="4468"/>
                  </a:lnTo>
                  <a:lnTo>
                    <a:pt x="5471" y="5302"/>
                  </a:lnTo>
                  <a:cubicBezTo>
                    <a:pt x="5304" y="5379"/>
                    <a:pt x="5138" y="5416"/>
                    <a:pt x="4979" y="5416"/>
                  </a:cubicBezTo>
                  <a:cubicBezTo>
                    <a:pt x="4724" y="5416"/>
                    <a:pt x="4488" y="5320"/>
                    <a:pt x="4303" y="5135"/>
                  </a:cubicBezTo>
                  <a:cubicBezTo>
                    <a:pt x="3603" y="4435"/>
                    <a:pt x="3102" y="3467"/>
                    <a:pt x="2969" y="2467"/>
                  </a:cubicBezTo>
                  <a:cubicBezTo>
                    <a:pt x="2869" y="2066"/>
                    <a:pt x="3102" y="1599"/>
                    <a:pt x="3469" y="1399"/>
                  </a:cubicBezTo>
                  <a:lnTo>
                    <a:pt x="5304" y="332"/>
                  </a:lnTo>
                  <a:cubicBezTo>
                    <a:pt x="4962" y="104"/>
                    <a:pt x="4573" y="0"/>
                    <a:pt x="4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56" name="Google Shape;1156;p35"/>
            <p:cNvSpPr/>
            <p:nvPr/>
          </p:nvSpPr>
          <p:spPr>
            <a:xfrm>
              <a:off x="7030100" y="2470875"/>
              <a:ext cx="204325" cy="213600"/>
            </a:xfrm>
            <a:custGeom>
              <a:avLst/>
              <a:gdLst/>
              <a:ahLst/>
              <a:cxnLst/>
              <a:rect l="l" t="t" r="r" b="b"/>
              <a:pathLst>
                <a:path w="8173" h="8544" extrusionOk="0">
                  <a:moveTo>
                    <a:pt x="4421" y="0"/>
                  </a:moveTo>
                  <a:cubicBezTo>
                    <a:pt x="4237" y="0"/>
                    <a:pt x="4053" y="22"/>
                    <a:pt x="3870" y="71"/>
                  </a:cubicBezTo>
                  <a:cubicBezTo>
                    <a:pt x="3736" y="105"/>
                    <a:pt x="3569" y="171"/>
                    <a:pt x="3403" y="238"/>
                  </a:cubicBezTo>
                  <a:lnTo>
                    <a:pt x="1234" y="1339"/>
                  </a:lnTo>
                  <a:cubicBezTo>
                    <a:pt x="501" y="1739"/>
                    <a:pt x="100" y="2506"/>
                    <a:pt x="67" y="3374"/>
                  </a:cubicBezTo>
                  <a:cubicBezTo>
                    <a:pt x="0" y="4208"/>
                    <a:pt x="200" y="5075"/>
                    <a:pt x="534" y="5842"/>
                  </a:cubicBezTo>
                  <a:cubicBezTo>
                    <a:pt x="567" y="5909"/>
                    <a:pt x="567" y="6009"/>
                    <a:pt x="601" y="6042"/>
                  </a:cubicBezTo>
                  <a:cubicBezTo>
                    <a:pt x="1034" y="6876"/>
                    <a:pt x="1668" y="7610"/>
                    <a:pt x="2402" y="8077"/>
                  </a:cubicBezTo>
                  <a:cubicBezTo>
                    <a:pt x="2882" y="8369"/>
                    <a:pt x="3388" y="8544"/>
                    <a:pt x="3879" y="8544"/>
                  </a:cubicBezTo>
                  <a:cubicBezTo>
                    <a:pt x="4173" y="8544"/>
                    <a:pt x="4462" y="8481"/>
                    <a:pt x="4737" y="8344"/>
                  </a:cubicBezTo>
                  <a:lnTo>
                    <a:pt x="7005" y="7210"/>
                  </a:lnTo>
                  <a:lnTo>
                    <a:pt x="7372" y="6943"/>
                  </a:lnTo>
                  <a:cubicBezTo>
                    <a:pt x="7772" y="6609"/>
                    <a:pt x="8039" y="6209"/>
                    <a:pt x="8173" y="5709"/>
                  </a:cubicBezTo>
                  <a:lnTo>
                    <a:pt x="8173" y="5709"/>
                  </a:lnTo>
                  <a:cubicBezTo>
                    <a:pt x="7939" y="5775"/>
                    <a:pt x="7539" y="5909"/>
                    <a:pt x="7105" y="6009"/>
                  </a:cubicBezTo>
                  <a:cubicBezTo>
                    <a:pt x="6672" y="6109"/>
                    <a:pt x="6171" y="6242"/>
                    <a:pt x="5771" y="6376"/>
                  </a:cubicBezTo>
                  <a:cubicBezTo>
                    <a:pt x="5690" y="6396"/>
                    <a:pt x="5606" y="6407"/>
                    <a:pt x="5523" y="6407"/>
                  </a:cubicBezTo>
                  <a:cubicBezTo>
                    <a:pt x="5332" y="6407"/>
                    <a:pt x="5143" y="6348"/>
                    <a:pt x="5004" y="6209"/>
                  </a:cubicBezTo>
                  <a:cubicBezTo>
                    <a:pt x="4670" y="5909"/>
                    <a:pt x="4203" y="5408"/>
                    <a:pt x="3836" y="4775"/>
                  </a:cubicBezTo>
                  <a:cubicBezTo>
                    <a:pt x="3369" y="4041"/>
                    <a:pt x="3102" y="3207"/>
                    <a:pt x="3069" y="2373"/>
                  </a:cubicBezTo>
                  <a:cubicBezTo>
                    <a:pt x="3036" y="2106"/>
                    <a:pt x="3169" y="1872"/>
                    <a:pt x="3369" y="1706"/>
                  </a:cubicBezTo>
                  <a:cubicBezTo>
                    <a:pt x="3603" y="1506"/>
                    <a:pt x="4036" y="1205"/>
                    <a:pt x="4503" y="838"/>
                  </a:cubicBezTo>
                  <a:cubicBezTo>
                    <a:pt x="4737" y="605"/>
                    <a:pt x="5037" y="405"/>
                    <a:pt x="5371" y="171"/>
                  </a:cubicBezTo>
                  <a:cubicBezTo>
                    <a:pt x="5054" y="66"/>
                    <a:pt x="4737" y="0"/>
                    <a:pt x="4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57" name="Google Shape;1157;p35"/>
            <p:cNvSpPr/>
            <p:nvPr/>
          </p:nvSpPr>
          <p:spPr>
            <a:xfrm>
              <a:off x="8108375" y="1844625"/>
              <a:ext cx="316075" cy="322400"/>
            </a:xfrm>
            <a:custGeom>
              <a:avLst/>
              <a:gdLst/>
              <a:ahLst/>
              <a:cxnLst/>
              <a:rect l="l" t="t" r="r" b="b"/>
              <a:pathLst>
                <a:path w="12643" h="12896" extrusionOk="0">
                  <a:moveTo>
                    <a:pt x="6120" y="0"/>
                  </a:moveTo>
                  <a:cubicBezTo>
                    <a:pt x="5692" y="0"/>
                    <a:pt x="5261" y="94"/>
                    <a:pt x="4837" y="303"/>
                  </a:cubicBezTo>
                  <a:lnTo>
                    <a:pt x="2002" y="1738"/>
                  </a:lnTo>
                  <a:cubicBezTo>
                    <a:pt x="1468" y="2005"/>
                    <a:pt x="1068" y="2438"/>
                    <a:pt x="801" y="2972"/>
                  </a:cubicBezTo>
                  <a:cubicBezTo>
                    <a:pt x="0" y="4573"/>
                    <a:pt x="467" y="7108"/>
                    <a:pt x="1401" y="8910"/>
                  </a:cubicBezTo>
                  <a:cubicBezTo>
                    <a:pt x="2268" y="10678"/>
                    <a:pt x="4003" y="12579"/>
                    <a:pt x="5838" y="12846"/>
                  </a:cubicBezTo>
                  <a:cubicBezTo>
                    <a:pt x="6036" y="12877"/>
                    <a:pt x="6232" y="12895"/>
                    <a:pt x="6425" y="12895"/>
                  </a:cubicBezTo>
                  <a:cubicBezTo>
                    <a:pt x="6848" y="12895"/>
                    <a:pt x="7260" y="12808"/>
                    <a:pt x="7672" y="12579"/>
                  </a:cubicBezTo>
                  <a:lnTo>
                    <a:pt x="10508" y="11145"/>
                  </a:lnTo>
                  <a:cubicBezTo>
                    <a:pt x="12342" y="10244"/>
                    <a:pt x="12642" y="7042"/>
                    <a:pt x="11108" y="4006"/>
                  </a:cubicBezTo>
                  <a:cubicBezTo>
                    <a:pt x="10116" y="2106"/>
                    <a:pt x="8147" y="0"/>
                    <a:pt x="6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58" name="Google Shape;1158;p35"/>
            <p:cNvSpPr/>
            <p:nvPr/>
          </p:nvSpPr>
          <p:spPr>
            <a:xfrm>
              <a:off x="7501275" y="2197450"/>
              <a:ext cx="204325" cy="286050"/>
            </a:xfrm>
            <a:custGeom>
              <a:avLst/>
              <a:gdLst/>
              <a:ahLst/>
              <a:cxnLst/>
              <a:rect l="l" t="t" r="r" b="b"/>
              <a:pathLst>
                <a:path w="8173" h="11442" extrusionOk="0">
                  <a:moveTo>
                    <a:pt x="3169" y="0"/>
                  </a:moveTo>
                  <a:lnTo>
                    <a:pt x="100" y="1535"/>
                  </a:lnTo>
                  <a:lnTo>
                    <a:pt x="100" y="1668"/>
                  </a:lnTo>
                  <a:cubicBezTo>
                    <a:pt x="0" y="3469"/>
                    <a:pt x="467" y="5504"/>
                    <a:pt x="1268" y="7139"/>
                  </a:cubicBezTo>
                  <a:cubicBezTo>
                    <a:pt x="1668" y="7839"/>
                    <a:pt x="2068" y="8506"/>
                    <a:pt x="2569" y="9174"/>
                  </a:cubicBezTo>
                  <a:cubicBezTo>
                    <a:pt x="3269" y="10041"/>
                    <a:pt x="4070" y="10808"/>
                    <a:pt x="5004" y="11342"/>
                  </a:cubicBezTo>
                  <a:cubicBezTo>
                    <a:pt x="5037" y="11375"/>
                    <a:pt x="5070" y="11375"/>
                    <a:pt x="5104" y="11442"/>
                  </a:cubicBezTo>
                  <a:lnTo>
                    <a:pt x="8173" y="9874"/>
                  </a:lnTo>
                  <a:cubicBezTo>
                    <a:pt x="8106" y="9841"/>
                    <a:pt x="8072" y="9841"/>
                    <a:pt x="8039" y="9807"/>
                  </a:cubicBezTo>
                  <a:cubicBezTo>
                    <a:pt x="7172" y="9274"/>
                    <a:pt x="6371" y="8506"/>
                    <a:pt x="5671" y="7639"/>
                  </a:cubicBezTo>
                  <a:cubicBezTo>
                    <a:pt x="5170" y="7005"/>
                    <a:pt x="4703" y="6305"/>
                    <a:pt x="4336" y="5604"/>
                  </a:cubicBezTo>
                  <a:cubicBezTo>
                    <a:pt x="3503" y="3970"/>
                    <a:pt x="3002" y="1935"/>
                    <a:pt x="3169" y="134"/>
                  </a:cubicBezTo>
                  <a:lnTo>
                    <a:pt x="31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59" name="Google Shape;1159;p35"/>
            <p:cNvSpPr/>
            <p:nvPr/>
          </p:nvSpPr>
          <p:spPr>
            <a:xfrm>
              <a:off x="6844950" y="2555200"/>
              <a:ext cx="245200" cy="199075"/>
            </a:xfrm>
            <a:custGeom>
              <a:avLst/>
              <a:gdLst/>
              <a:ahLst/>
              <a:cxnLst/>
              <a:rect l="l" t="t" r="r" b="b"/>
              <a:pathLst>
                <a:path w="9808" h="7963" extrusionOk="0">
                  <a:moveTo>
                    <a:pt x="7473" y="1"/>
                  </a:moveTo>
                  <a:lnTo>
                    <a:pt x="2436" y="2869"/>
                  </a:lnTo>
                  <a:lnTo>
                    <a:pt x="601" y="3903"/>
                  </a:lnTo>
                  <a:cubicBezTo>
                    <a:pt x="234" y="4137"/>
                    <a:pt x="1" y="4537"/>
                    <a:pt x="101" y="5004"/>
                  </a:cubicBezTo>
                  <a:cubicBezTo>
                    <a:pt x="268" y="5972"/>
                    <a:pt x="735" y="6972"/>
                    <a:pt x="1435" y="7673"/>
                  </a:cubicBezTo>
                  <a:cubicBezTo>
                    <a:pt x="1607" y="7866"/>
                    <a:pt x="1861" y="7962"/>
                    <a:pt x="2136" y="7962"/>
                  </a:cubicBezTo>
                  <a:cubicBezTo>
                    <a:pt x="2289" y="7962"/>
                    <a:pt x="2448" y="7932"/>
                    <a:pt x="2603" y="7873"/>
                  </a:cubicBezTo>
                  <a:lnTo>
                    <a:pt x="4504" y="7039"/>
                  </a:lnTo>
                  <a:lnTo>
                    <a:pt x="9808" y="4704"/>
                  </a:lnTo>
                  <a:cubicBezTo>
                    <a:pt x="9107" y="4237"/>
                    <a:pt x="8440" y="3503"/>
                    <a:pt x="8007" y="2669"/>
                  </a:cubicBezTo>
                  <a:cubicBezTo>
                    <a:pt x="7973" y="2636"/>
                    <a:pt x="7973" y="2536"/>
                    <a:pt x="7940" y="2469"/>
                  </a:cubicBezTo>
                  <a:cubicBezTo>
                    <a:pt x="7606" y="1702"/>
                    <a:pt x="7406" y="835"/>
                    <a:pt x="7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60" name="Google Shape;1160;p35"/>
            <p:cNvSpPr/>
            <p:nvPr/>
          </p:nvSpPr>
          <p:spPr>
            <a:xfrm>
              <a:off x="7576325" y="1920575"/>
              <a:ext cx="678000" cy="523750"/>
            </a:xfrm>
            <a:custGeom>
              <a:avLst/>
              <a:gdLst/>
              <a:ahLst/>
              <a:cxnLst/>
              <a:rect l="l" t="t" r="r" b="b"/>
              <a:pathLst>
                <a:path w="27120" h="20950" extrusionOk="0">
                  <a:moveTo>
                    <a:pt x="22083" y="1"/>
                  </a:moveTo>
                  <a:lnTo>
                    <a:pt x="100" y="11075"/>
                  </a:lnTo>
                  <a:lnTo>
                    <a:pt x="100" y="11209"/>
                  </a:lnTo>
                  <a:cubicBezTo>
                    <a:pt x="0" y="13010"/>
                    <a:pt x="501" y="15045"/>
                    <a:pt x="1268" y="16679"/>
                  </a:cubicBezTo>
                  <a:cubicBezTo>
                    <a:pt x="2102" y="18347"/>
                    <a:pt x="3503" y="19915"/>
                    <a:pt x="5004" y="20882"/>
                  </a:cubicBezTo>
                  <a:cubicBezTo>
                    <a:pt x="5037" y="20916"/>
                    <a:pt x="5070" y="20916"/>
                    <a:pt x="5104" y="20949"/>
                  </a:cubicBezTo>
                  <a:lnTo>
                    <a:pt x="27120" y="9874"/>
                  </a:lnTo>
                  <a:cubicBezTo>
                    <a:pt x="25285" y="9574"/>
                    <a:pt x="23584" y="7673"/>
                    <a:pt x="22683" y="5905"/>
                  </a:cubicBezTo>
                  <a:cubicBezTo>
                    <a:pt x="21749" y="4104"/>
                    <a:pt x="21282" y="1569"/>
                    <a:pt x="22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61" name="Google Shape;1161;p35"/>
            <p:cNvSpPr/>
            <p:nvPr/>
          </p:nvSpPr>
          <p:spPr>
            <a:xfrm>
              <a:off x="8224275" y="1872625"/>
              <a:ext cx="165150" cy="226575"/>
            </a:xfrm>
            <a:custGeom>
              <a:avLst/>
              <a:gdLst/>
              <a:ahLst/>
              <a:cxnLst/>
              <a:rect l="l" t="t" r="r" b="b"/>
              <a:pathLst>
                <a:path w="6606" h="9063" extrusionOk="0">
                  <a:moveTo>
                    <a:pt x="1760" y="1"/>
                  </a:moveTo>
                  <a:cubicBezTo>
                    <a:pt x="1526" y="1"/>
                    <a:pt x="1304" y="49"/>
                    <a:pt x="1102" y="151"/>
                  </a:cubicBezTo>
                  <a:cubicBezTo>
                    <a:pt x="635" y="418"/>
                    <a:pt x="301" y="918"/>
                    <a:pt x="168" y="1619"/>
                  </a:cubicBezTo>
                  <a:cubicBezTo>
                    <a:pt x="1" y="2686"/>
                    <a:pt x="268" y="4187"/>
                    <a:pt x="1001" y="5688"/>
                  </a:cubicBezTo>
                  <a:cubicBezTo>
                    <a:pt x="2015" y="7744"/>
                    <a:pt x="3599" y="9062"/>
                    <a:pt x="4851" y="9062"/>
                  </a:cubicBezTo>
                  <a:cubicBezTo>
                    <a:pt x="5082" y="9062"/>
                    <a:pt x="5302" y="9017"/>
                    <a:pt x="5505" y="8924"/>
                  </a:cubicBezTo>
                  <a:cubicBezTo>
                    <a:pt x="6272" y="8490"/>
                    <a:pt x="6605" y="7489"/>
                    <a:pt x="6472" y="6188"/>
                  </a:cubicBezTo>
                  <a:cubicBezTo>
                    <a:pt x="6372" y="5321"/>
                    <a:pt x="6105" y="4320"/>
                    <a:pt x="5605" y="3353"/>
                  </a:cubicBezTo>
                  <a:cubicBezTo>
                    <a:pt x="4568" y="1336"/>
                    <a:pt x="2990"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62" name="Google Shape;1162;p35"/>
            <p:cNvSpPr/>
            <p:nvPr/>
          </p:nvSpPr>
          <p:spPr>
            <a:xfrm>
              <a:off x="6806600" y="2657625"/>
              <a:ext cx="77575" cy="131425"/>
            </a:xfrm>
            <a:custGeom>
              <a:avLst/>
              <a:gdLst/>
              <a:ahLst/>
              <a:cxnLst/>
              <a:rect l="l" t="t" r="r" b="b"/>
              <a:pathLst>
                <a:path w="3103" h="5257" extrusionOk="0">
                  <a:moveTo>
                    <a:pt x="470" y="0"/>
                  </a:moveTo>
                  <a:cubicBezTo>
                    <a:pt x="327" y="0"/>
                    <a:pt x="196" y="95"/>
                    <a:pt x="167" y="240"/>
                  </a:cubicBezTo>
                  <a:cubicBezTo>
                    <a:pt x="34" y="740"/>
                    <a:pt x="0" y="1241"/>
                    <a:pt x="101" y="1741"/>
                  </a:cubicBezTo>
                  <a:cubicBezTo>
                    <a:pt x="167" y="2241"/>
                    <a:pt x="301" y="2742"/>
                    <a:pt x="534" y="3209"/>
                  </a:cubicBezTo>
                  <a:cubicBezTo>
                    <a:pt x="1001" y="4109"/>
                    <a:pt x="1802" y="4910"/>
                    <a:pt x="2769" y="5244"/>
                  </a:cubicBezTo>
                  <a:cubicBezTo>
                    <a:pt x="2787" y="5253"/>
                    <a:pt x="2810" y="5257"/>
                    <a:pt x="2835" y="5257"/>
                  </a:cubicBezTo>
                  <a:cubicBezTo>
                    <a:pt x="2903" y="5257"/>
                    <a:pt x="2987" y="5226"/>
                    <a:pt x="3036" y="5177"/>
                  </a:cubicBezTo>
                  <a:cubicBezTo>
                    <a:pt x="3103" y="5077"/>
                    <a:pt x="3103" y="4910"/>
                    <a:pt x="2969" y="4777"/>
                  </a:cubicBezTo>
                  <a:cubicBezTo>
                    <a:pt x="2669" y="4410"/>
                    <a:pt x="2369" y="4076"/>
                    <a:pt x="2169" y="3743"/>
                  </a:cubicBezTo>
                  <a:cubicBezTo>
                    <a:pt x="1935" y="3409"/>
                    <a:pt x="1702" y="3042"/>
                    <a:pt x="1535" y="2642"/>
                  </a:cubicBezTo>
                  <a:cubicBezTo>
                    <a:pt x="1335" y="2275"/>
                    <a:pt x="1201" y="1908"/>
                    <a:pt x="1101" y="1474"/>
                  </a:cubicBezTo>
                  <a:cubicBezTo>
                    <a:pt x="968" y="1074"/>
                    <a:pt x="834" y="640"/>
                    <a:pt x="768" y="240"/>
                  </a:cubicBezTo>
                  <a:cubicBezTo>
                    <a:pt x="701" y="140"/>
                    <a:pt x="668" y="7"/>
                    <a:pt x="534" y="7"/>
                  </a:cubicBezTo>
                  <a:cubicBezTo>
                    <a:pt x="513" y="2"/>
                    <a:pt x="491" y="0"/>
                    <a:pt x="4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63" name="Google Shape;1163;p35"/>
            <p:cNvSpPr/>
            <p:nvPr/>
          </p:nvSpPr>
          <p:spPr>
            <a:xfrm>
              <a:off x="7059275" y="2515025"/>
              <a:ext cx="88425" cy="153950"/>
            </a:xfrm>
            <a:custGeom>
              <a:avLst/>
              <a:gdLst/>
              <a:ahLst/>
              <a:cxnLst/>
              <a:rect l="l" t="t" r="r" b="b"/>
              <a:pathLst>
                <a:path w="3537" h="6158" extrusionOk="0">
                  <a:moveTo>
                    <a:pt x="503" y="0"/>
                  </a:moveTo>
                  <a:cubicBezTo>
                    <a:pt x="360" y="0"/>
                    <a:pt x="230" y="95"/>
                    <a:pt x="201" y="240"/>
                  </a:cubicBezTo>
                  <a:cubicBezTo>
                    <a:pt x="34" y="807"/>
                    <a:pt x="1" y="1407"/>
                    <a:pt x="67" y="2008"/>
                  </a:cubicBezTo>
                  <a:cubicBezTo>
                    <a:pt x="168" y="2608"/>
                    <a:pt x="334" y="3175"/>
                    <a:pt x="601" y="3776"/>
                  </a:cubicBezTo>
                  <a:cubicBezTo>
                    <a:pt x="1168" y="4843"/>
                    <a:pt x="2102" y="5744"/>
                    <a:pt x="3203" y="6144"/>
                  </a:cubicBezTo>
                  <a:cubicBezTo>
                    <a:pt x="3221" y="6153"/>
                    <a:pt x="3244" y="6157"/>
                    <a:pt x="3269" y="6157"/>
                  </a:cubicBezTo>
                  <a:cubicBezTo>
                    <a:pt x="3339" y="6157"/>
                    <a:pt x="3430" y="6126"/>
                    <a:pt x="3503" y="6077"/>
                  </a:cubicBezTo>
                  <a:cubicBezTo>
                    <a:pt x="3537" y="5944"/>
                    <a:pt x="3537" y="5777"/>
                    <a:pt x="3437" y="5644"/>
                  </a:cubicBezTo>
                  <a:cubicBezTo>
                    <a:pt x="3070" y="5277"/>
                    <a:pt x="2703" y="4910"/>
                    <a:pt x="2402" y="4476"/>
                  </a:cubicBezTo>
                  <a:cubicBezTo>
                    <a:pt x="2102" y="4076"/>
                    <a:pt x="1835" y="3642"/>
                    <a:pt x="1602" y="3242"/>
                  </a:cubicBezTo>
                  <a:cubicBezTo>
                    <a:pt x="1402" y="2775"/>
                    <a:pt x="1202" y="2308"/>
                    <a:pt x="1068" y="1808"/>
                  </a:cubicBezTo>
                  <a:cubicBezTo>
                    <a:pt x="935" y="1307"/>
                    <a:pt x="868" y="807"/>
                    <a:pt x="768" y="273"/>
                  </a:cubicBezTo>
                  <a:cubicBezTo>
                    <a:pt x="768" y="140"/>
                    <a:pt x="701" y="73"/>
                    <a:pt x="568" y="6"/>
                  </a:cubicBezTo>
                  <a:cubicBezTo>
                    <a:pt x="546" y="2"/>
                    <a:pt x="525" y="0"/>
                    <a:pt x="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64" name="Google Shape;1164;p35"/>
            <p:cNvSpPr/>
            <p:nvPr/>
          </p:nvSpPr>
          <p:spPr>
            <a:xfrm>
              <a:off x="8164250" y="1897900"/>
              <a:ext cx="138450" cy="242350"/>
            </a:xfrm>
            <a:custGeom>
              <a:avLst/>
              <a:gdLst/>
              <a:ahLst/>
              <a:cxnLst/>
              <a:rect l="l" t="t" r="r" b="b"/>
              <a:pathLst>
                <a:path w="5538" h="9694" extrusionOk="0">
                  <a:moveTo>
                    <a:pt x="602" y="1"/>
                  </a:moveTo>
                  <a:cubicBezTo>
                    <a:pt x="458" y="1"/>
                    <a:pt x="325" y="91"/>
                    <a:pt x="267" y="207"/>
                  </a:cubicBezTo>
                  <a:cubicBezTo>
                    <a:pt x="33" y="1141"/>
                    <a:pt x="0" y="2109"/>
                    <a:pt x="100" y="3043"/>
                  </a:cubicBezTo>
                  <a:cubicBezTo>
                    <a:pt x="167" y="3510"/>
                    <a:pt x="267" y="4010"/>
                    <a:pt x="400" y="4477"/>
                  </a:cubicBezTo>
                  <a:cubicBezTo>
                    <a:pt x="567" y="4944"/>
                    <a:pt x="734" y="5378"/>
                    <a:pt x="934" y="5811"/>
                  </a:cubicBezTo>
                  <a:cubicBezTo>
                    <a:pt x="1168" y="6212"/>
                    <a:pt x="1401" y="6645"/>
                    <a:pt x="1701" y="7045"/>
                  </a:cubicBezTo>
                  <a:cubicBezTo>
                    <a:pt x="2001" y="7446"/>
                    <a:pt x="2335" y="7813"/>
                    <a:pt x="2669" y="8146"/>
                  </a:cubicBezTo>
                  <a:cubicBezTo>
                    <a:pt x="3369" y="8813"/>
                    <a:pt x="4170" y="9347"/>
                    <a:pt x="5037" y="9681"/>
                  </a:cubicBezTo>
                  <a:cubicBezTo>
                    <a:pt x="5073" y="9690"/>
                    <a:pt x="5106" y="9694"/>
                    <a:pt x="5138" y="9694"/>
                  </a:cubicBezTo>
                  <a:cubicBezTo>
                    <a:pt x="5224" y="9694"/>
                    <a:pt x="5297" y="9663"/>
                    <a:pt x="5371" y="9614"/>
                  </a:cubicBezTo>
                  <a:cubicBezTo>
                    <a:pt x="5537" y="9514"/>
                    <a:pt x="5504" y="9347"/>
                    <a:pt x="5371" y="9247"/>
                  </a:cubicBezTo>
                  <a:cubicBezTo>
                    <a:pt x="4670" y="8680"/>
                    <a:pt x="4036" y="8113"/>
                    <a:pt x="3436" y="7446"/>
                  </a:cubicBezTo>
                  <a:cubicBezTo>
                    <a:pt x="2902" y="6779"/>
                    <a:pt x="2402" y="6045"/>
                    <a:pt x="2035" y="5311"/>
                  </a:cubicBezTo>
                  <a:cubicBezTo>
                    <a:pt x="1234" y="3810"/>
                    <a:pt x="901" y="2109"/>
                    <a:pt x="867" y="307"/>
                  </a:cubicBezTo>
                  <a:cubicBezTo>
                    <a:pt x="867" y="174"/>
                    <a:pt x="767" y="40"/>
                    <a:pt x="667" y="7"/>
                  </a:cubicBezTo>
                  <a:cubicBezTo>
                    <a:pt x="645" y="3"/>
                    <a:pt x="623" y="1"/>
                    <a:pt x="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65" name="Google Shape;1165;p35"/>
            <p:cNvSpPr/>
            <p:nvPr/>
          </p:nvSpPr>
          <p:spPr>
            <a:xfrm>
              <a:off x="8246950" y="1901975"/>
              <a:ext cx="101600" cy="86525"/>
            </a:xfrm>
            <a:custGeom>
              <a:avLst/>
              <a:gdLst/>
              <a:ahLst/>
              <a:cxnLst/>
              <a:rect l="l" t="t" r="r" b="b"/>
              <a:pathLst>
                <a:path w="4064" h="3461" extrusionOk="0">
                  <a:moveTo>
                    <a:pt x="923" y="1"/>
                  </a:moveTo>
                  <a:cubicBezTo>
                    <a:pt x="356" y="1"/>
                    <a:pt x="0" y="267"/>
                    <a:pt x="862" y="811"/>
                  </a:cubicBezTo>
                  <a:cubicBezTo>
                    <a:pt x="2124" y="1653"/>
                    <a:pt x="2961" y="3460"/>
                    <a:pt x="3513" y="3460"/>
                  </a:cubicBezTo>
                  <a:cubicBezTo>
                    <a:pt x="3618" y="3460"/>
                    <a:pt x="3712" y="3395"/>
                    <a:pt x="3797" y="3247"/>
                  </a:cubicBezTo>
                  <a:cubicBezTo>
                    <a:pt x="4064" y="2846"/>
                    <a:pt x="3130" y="912"/>
                    <a:pt x="1762" y="178"/>
                  </a:cubicBezTo>
                  <a:cubicBezTo>
                    <a:pt x="1506" y="60"/>
                    <a:pt x="1191" y="1"/>
                    <a:pt x="9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66" name="Google Shape;1166;p35"/>
            <p:cNvSpPr/>
            <p:nvPr/>
          </p:nvSpPr>
          <p:spPr>
            <a:xfrm>
              <a:off x="7184375" y="2332975"/>
              <a:ext cx="269375" cy="206400"/>
            </a:xfrm>
            <a:custGeom>
              <a:avLst/>
              <a:gdLst/>
              <a:ahLst/>
              <a:cxnLst/>
              <a:rect l="l" t="t" r="r" b="b"/>
              <a:pathLst>
                <a:path w="10775" h="8256" extrusionOk="0">
                  <a:moveTo>
                    <a:pt x="10464" y="0"/>
                  </a:moveTo>
                  <a:cubicBezTo>
                    <a:pt x="10419" y="0"/>
                    <a:pt x="10376" y="15"/>
                    <a:pt x="10341" y="50"/>
                  </a:cubicBezTo>
                  <a:cubicBezTo>
                    <a:pt x="9407" y="584"/>
                    <a:pt x="8506" y="1151"/>
                    <a:pt x="7606" y="1784"/>
                  </a:cubicBezTo>
                  <a:cubicBezTo>
                    <a:pt x="6738" y="2418"/>
                    <a:pt x="5871" y="3052"/>
                    <a:pt x="5037" y="3652"/>
                  </a:cubicBezTo>
                  <a:cubicBezTo>
                    <a:pt x="4203" y="4353"/>
                    <a:pt x="3369" y="4953"/>
                    <a:pt x="2535" y="5654"/>
                  </a:cubicBezTo>
                  <a:cubicBezTo>
                    <a:pt x="1702" y="6354"/>
                    <a:pt x="901" y="7055"/>
                    <a:pt x="100" y="7789"/>
                  </a:cubicBezTo>
                  <a:cubicBezTo>
                    <a:pt x="34" y="7889"/>
                    <a:pt x="0" y="8056"/>
                    <a:pt x="67" y="8122"/>
                  </a:cubicBezTo>
                  <a:cubicBezTo>
                    <a:pt x="134" y="8211"/>
                    <a:pt x="230" y="8256"/>
                    <a:pt x="317" y="8256"/>
                  </a:cubicBezTo>
                  <a:cubicBezTo>
                    <a:pt x="360" y="8256"/>
                    <a:pt x="401" y="8245"/>
                    <a:pt x="434" y="8222"/>
                  </a:cubicBezTo>
                  <a:cubicBezTo>
                    <a:pt x="1368" y="7689"/>
                    <a:pt x="2269" y="7088"/>
                    <a:pt x="3136" y="6454"/>
                  </a:cubicBezTo>
                  <a:cubicBezTo>
                    <a:pt x="4037" y="5887"/>
                    <a:pt x="4904" y="5220"/>
                    <a:pt x="5738" y="4586"/>
                  </a:cubicBezTo>
                  <a:cubicBezTo>
                    <a:pt x="6572" y="3953"/>
                    <a:pt x="7439" y="3286"/>
                    <a:pt x="8240" y="2618"/>
                  </a:cubicBezTo>
                  <a:cubicBezTo>
                    <a:pt x="9073" y="1951"/>
                    <a:pt x="9874" y="1251"/>
                    <a:pt x="10641" y="517"/>
                  </a:cubicBezTo>
                  <a:cubicBezTo>
                    <a:pt x="10741" y="417"/>
                    <a:pt x="10775" y="250"/>
                    <a:pt x="10708" y="117"/>
                  </a:cubicBezTo>
                  <a:cubicBezTo>
                    <a:pt x="10643" y="51"/>
                    <a:pt x="10549"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67" name="Google Shape;1167;p35"/>
            <p:cNvSpPr/>
            <p:nvPr/>
          </p:nvSpPr>
          <p:spPr>
            <a:xfrm>
              <a:off x="6773250" y="1836775"/>
              <a:ext cx="1659550" cy="974475"/>
            </a:xfrm>
            <a:custGeom>
              <a:avLst/>
              <a:gdLst/>
              <a:ahLst/>
              <a:cxnLst/>
              <a:rect l="l" t="t" r="r" b="b"/>
              <a:pathLst>
                <a:path w="66382" h="38979" extrusionOk="0">
                  <a:moveTo>
                    <a:pt x="59643" y="617"/>
                  </a:moveTo>
                  <a:cubicBezTo>
                    <a:pt x="60477" y="617"/>
                    <a:pt x="61211" y="1018"/>
                    <a:pt x="61744" y="1385"/>
                  </a:cubicBezTo>
                  <a:cubicBezTo>
                    <a:pt x="62745" y="2085"/>
                    <a:pt x="63712" y="3219"/>
                    <a:pt x="64313" y="4420"/>
                  </a:cubicBezTo>
                  <a:cubicBezTo>
                    <a:pt x="65714" y="7289"/>
                    <a:pt x="65514" y="10358"/>
                    <a:pt x="63813" y="11225"/>
                  </a:cubicBezTo>
                  <a:cubicBezTo>
                    <a:pt x="63813" y="11225"/>
                    <a:pt x="63579" y="11358"/>
                    <a:pt x="63312" y="11459"/>
                  </a:cubicBezTo>
                  <a:cubicBezTo>
                    <a:pt x="62512" y="11892"/>
                    <a:pt x="61011" y="12626"/>
                    <a:pt x="61011" y="12626"/>
                  </a:cubicBezTo>
                  <a:cubicBezTo>
                    <a:pt x="60633" y="12839"/>
                    <a:pt x="60221" y="12951"/>
                    <a:pt x="59788" y="12951"/>
                  </a:cubicBezTo>
                  <a:cubicBezTo>
                    <a:pt x="59610" y="12951"/>
                    <a:pt x="59428" y="12932"/>
                    <a:pt x="59243" y="12893"/>
                  </a:cubicBezTo>
                  <a:cubicBezTo>
                    <a:pt x="59143" y="12860"/>
                    <a:pt x="59009" y="12860"/>
                    <a:pt x="58842" y="12793"/>
                  </a:cubicBezTo>
                  <a:cubicBezTo>
                    <a:pt x="58008" y="12526"/>
                    <a:pt x="57241" y="11959"/>
                    <a:pt x="56574" y="11258"/>
                  </a:cubicBezTo>
                  <a:cubicBezTo>
                    <a:pt x="55974" y="10591"/>
                    <a:pt x="55407" y="9791"/>
                    <a:pt x="55073" y="9124"/>
                  </a:cubicBezTo>
                  <a:cubicBezTo>
                    <a:pt x="54306" y="7556"/>
                    <a:pt x="53805" y="5121"/>
                    <a:pt x="54506" y="3553"/>
                  </a:cubicBezTo>
                  <a:cubicBezTo>
                    <a:pt x="54706" y="3053"/>
                    <a:pt x="55073" y="2619"/>
                    <a:pt x="55640" y="2385"/>
                  </a:cubicBezTo>
                  <a:lnTo>
                    <a:pt x="58075" y="1118"/>
                  </a:lnTo>
                  <a:lnTo>
                    <a:pt x="58475" y="918"/>
                  </a:lnTo>
                  <a:cubicBezTo>
                    <a:pt x="58842" y="718"/>
                    <a:pt x="59243" y="617"/>
                    <a:pt x="59643" y="617"/>
                  </a:cubicBezTo>
                  <a:close/>
                  <a:moveTo>
                    <a:pt x="53672" y="3920"/>
                  </a:moveTo>
                  <a:lnTo>
                    <a:pt x="53672" y="3920"/>
                  </a:lnTo>
                  <a:cubicBezTo>
                    <a:pt x="53539" y="4320"/>
                    <a:pt x="53505" y="4820"/>
                    <a:pt x="53505" y="5287"/>
                  </a:cubicBezTo>
                  <a:cubicBezTo>
                    <a:pt x="53505" y="6722"/>
                    <a:pt x="53905" y="8223"/>
                    <a:pt x="54506" y="9390"/>
                  </a:cubicBezTo>
                  <a:cubicBezTo>
                    <a:pt x="55206" y="10791"/>
                    <a:pt x="56641" y="12626"/>
                    <a:pt x="58409" y="13293"/>
                  </a:cubicBezTo>
                  <a:lnTo>
                    <a:pt x="37294" y="23934"/>
                  </a:lnTo>
                  <a:cubicBezTo>
                    <a:pt x="37060" y="23801"/>
                    <a:pt x="36860" y="23634"/>
                    <a:pt x="36626" y="23467"/>
                  </a:cubicBezTo>
                  <a:cubicBezTo>
                    <a:pt x="36560" y="23434"/>
                    <a:pt x="36493" y="23400"/>
                    <a:pt x="36460" y="23367"/>
                  </a:cubicBezTo>
                  <a:cubicBezTo>
                    <a:pt x="36393" y="23300"/>
                    <a:pt x="36360" y="23300"/>
                    <a:pt x="36360" y="23267"/>
                  </a:cubicBezTo>
                  <a:cubicBezTo>
                    <a:pt x="36293" y="23200"/>
                    <a:pt x="36193" y="23134"/>
                    <a:pt x="36126" y="23067"/>
                  </a:cubicBezTo>
                  <a:cubicBezTo>
                    <a:pt x="36026" y="22967"/>
                    <a:pt x="35893" y="22900"/>
                    <a:pt x="35826" y="22800"/>
                  </a:cubicBezTo>
                  <a:cubicBezTo>
                    <a:pt x="35726" y="22733"/>
                    <a:pt x="35626" y="22633"/>
                    <a:pt x="35526" y="22533"/>
                  </a:cubicBezTo>
                  <a:cubicBezTo>
                    <a:pt x="35459" y="22400"/>
                    <a:pt x="35359" y="22300"/>
                    <a:pt x="35225" y="22233"/>
                  </a:cubicBezTo>
                  <a:cubicBezTo>
                    <a:pt x="35159" y="22133"/>
                    <a:pt x="35059" y="22033"/>
                    <a:pt x="34992" y="21899"/>
                  </a:cubicBezTo>
                  <a:cubicBezTo>
                    <a:pt x="34892" y="21799"/>
                    <a:pt x="34858" y="21733"/>
                    <a:pt x="34792" y="21632"/>
                  </a:cubicBezTo>
                  <a:cubicBezTo>
                    <a:pt x="34725" y="21566"/>
                    <a:pt x="34658" y="21466"/>
                    <a:pt x="34625" y="21399"/>
                  </a:cubicBezTo>
                  <a:cubicBezTo>
                    <a:pt x="34492" y="21232"/>
                    <a:pt x="34391" y="21065"/>
                    <a:pt x="34291" y="20932"/>
                  </a:cubicBezTo>
                  <a:cubicBezTo>
                    <a:pt x="34158" y="20765"/>
                    <a:pt x="34058" y="20598"/>
                    <a:pt x="33991" y="20432"/>
                  </a:cubicBezTo>
                  <a:cubicBezTo>
                    <a:pt x="33958" y="20332"/>
                    <a:pt x="33891" y="20265"/>
                    <a:pt x="33824" y="20165"/>
                  </a:cubicBezTo>
                  <a:cubicBezTo>
                    <a:pt x="33791" y="20131"/>
                    <a:pt x="33791" y="20098"/>
                    <a:pt x="33724" y="20065"/>
                  </a:cubicBezTo>
                  <a:cubicBezTo>
                    <a:pt x="33724" y="19998"/>
                    <a:pt x="33691" y="19965"/>
                    <a:pt x="33691" y="19931"/>
                  </a:cubicBezTo>
                  <a:cubicBezTo>
                    <a:pt x="33658" y="19831"/>
                    <a:pt x="33624" y="19764"/>
                    <a:pt x="33558" y="19631"/>
                  </a:cubicBezTo>
                  <a:cubicBezTo>
                    <a:pt x="33524" y="19564"/>
                    <a:pt x="33491" y="19431"/>
                    <a:pt x="33457" y="19331"/>
                  </a:cubicBezTo>
                  <a:lnTo>
                    <a:pt x="33057" y="18330"/>
                  </a:lnTo>
                  <a:cubicBezTo>
                    <a:pt x="32890" y="17896"/>
                    <a:pt x="32824" y="17429"/>
                    <a:pt x="32690" y="16962"/>
                  </a:cubicBezTo>
                  <a:cubicBezTo>
                    <a:pt x="32523" y="16162"/>
                    <a:pt x="32490" y="15328"/>
                    <a:pt x="32523" y="14594"/>
                  </a:cubicBezTo>
                  <a:lnTo>
                    <a:pt x="53672" y="3920"/>
                  </a:lnTo>
                  <a:close/>
                  <a:moveTo>
                    <a:pt x="31890" y="14894"/>
                  </a:moveTo>
                  <a:cubicBezTo>
                    <a:pt x="31890" y="15261"/>
                    <a:pt x="31890" y="15628"/>
                    <a:pt x="31956" y="16062"/>
                  </a:cubicBezTo>
                  <a:cubicBezTo>
                    <a:pt x="31956" y="16262"/>
                    <a:pt x="31990" y="16462"/>
                    <a:pt x="32023" y="16696"/>
                  </a:cubicBezTo>
                  <a:cubicBezTo>
                    <a:pt x="32056" y="16896"/>
                    <a:pt x="32090" y="17063"/>
                    <a:pt x="32157" y="17263"/>
                  </a:cubicBezTo>
                  <a:cubicBezTo>
                    <a:pt x="32157" y="17296"/>
                    <a:pt x="32190" y="17363"/>
                    <a:pt x="32190" y="17396"/>
                  </a:cubicBezTo>
                  <a:cubicBezTo>
                    <a:pt x="32223" y="17696"/>
                    <a:pt x="32323" y="17930"/>
                    <a:pt x="32390" y="18230"/>
                  </a:cubicBezTo>
                  <a:cubicBezTo>
                    <a:pt x="32390" y="18263"/>
                    <a:pt x="32457" y="18297"/>
                    <a:pt x="32457" y="18397"/>
                  </a:cubicBezTo>
                  <a:cubicBezTo>
                    <a:pt x="32490" y="18564"/>
                    <a:pt x="32557" y="18764"/>
                    <a:pt x="32657" y="18931"/>
                  </a:cubicBezTo>
                  <a:cubicBezTo>
                    <a:pt x="32690" y="19031"/>
                    <a:pt x="32724" y="19131"/>
                    <a:pt x="32790" y="19231"/>
                  </a:cubicBezTo>
                  <a:cubicBezTo>
                    <a:pt x="32824" y="19297"/>
                    <a:pt x="32857" y="19398"/>
                    <a:pt x="32857" y="19464"/>
                  </a:cubicBezTo>
                  <a:cubicBezTo>
                    <a:pt x="32857" y="19531"/>
                    <a:pt x="32890" y="19531"/>
                    <a:pt x="32890" y="19564"/>
                  </a:cubicBezTo>
                  <a:cubicBezTo>
                    <a:pt x="32957" y="19598"/>
                    <a:pt x="32957" y="19631"/>
                    <a:pt x="32990" y="19731"/>
                  </a:cubicBezTo>
                  <a:cubicBezTo>
                    <a:pt x="33057" y="19898"/>
                    <a:pt x="33124" y="20031"/>
                    <a:pt x="33191" y="20198"/>
                  </a:cubicBezTo>
                  <a:cubicBezTo>
                    <a:pt x="33224" y="20265"/>
                    <a:pt x="33291" y="20298"/>
                    <a:pt x="33324" y="20398"/>
                  </a:cubicBezTo>
                  <a:cubicBezTo>
                    <a:pt x="33357" y="20465"/>
                    <a:pt x="33391" y="20532"/>
                    <a:pt x="33457" y="20598"/>
                  </a:cubicBezTo>
                  <a:cubicBezTo>
                    <a:pt x="33491" y="20632"/>
                    <a:pt x="33491" y="20698"/>
                    <a:pt x="33524" y="20732"/>
                  </a:cubicBezTo>
                  <a:lnTo>
                    <a:pt x="33524" y="20765"/>
                  </a:lnTo>
                  <a:lnTo>
                    <a:pt x="33524" y="20799"/>
                  </a:lnTo>
                  <a:cubicBezTo>
                    <a:pt x="33524" y="20799"/>
                    <a:pt x="33524" y="20865"/>
                    <a:pt x="33558" y="20865"/>
                  </a:cubicBezTo>
                  <a:cubicBezTo>
                    <a:pt x="33624" y="20899"/>
                    <a:pt x="33624" y="20932"/>
                    <a:pt x="33658" y="21032"/>
                  </a:cubicBezTo>
                  <a:cubicBezTo>
                    <a:pt x="33691" y="21099"/>
                    <a:pt x="33724" y="21199"/>
                    <a:pt x="33824" y="21266"/>
                  </a:cubicBezTo>
                  <a:lnTo>
                    <a:pt x="33891" y="21366"/>
                  </a:lnTo>
                  <a:cubicBezTo>
                    <a:pt x="33991" y="21532"/>
                    <a:pt x="34125" y="21632"/>
                    <a:pt x="34191" y="21799"/>
                  </a:cubicBezTo>
                  <a:lnTo>
                    <a:pt x="34558" y="22300"/>
                  </a:lnTo>
                  <a:cubicBezTo>
                    <a:pt x="34658" y="22400"/>
                    <a:pt x="34725" y="22533"/>
                    <a:pt x="34825" y="22600"/>
                  </a:cubicBezTo>
                  <a:cubicBezTo>
                    <a:pt x="34892" y="22700"/>
                    <a:pt x="34992" y="22800"/>
                    <a:pt x="35059" y="22900"/>
                  </a:cubicBezTo>
                  <a:lnTo>
                    <a:pt x="35325" y="23134"/>
                  </a:lnTo>
                  <a:lnTo>
                    <a:pt x="35526" y="23367"/>
                  </a:lnTo>
                  <a:lnTo>
                    <a:pt x="35559" y="23400"/>
                  </a:lnTo>
                  <a:cubicBezTo>
                    <a:pt x="35559" y="23400"/>
                    <a:pt x="35626" y="23400"/>
                    <a:pt x="35626" y="23434"/>
                  </a:cubicBezTo>
                  <a:cubicBezTo>
                    <a:pt x="35626" y="23434"/>
                    <a:pt x="35659" y="23467"/>
                    <a:pt x="35692" y="23467"/>
                  </a:cubicBezTo>
                  <a:cubicBezTo>
                    <a:pt x="35726" y="23534"/>
                    <a:pt x="35826" y="23567"/>
                    <a:pt x="35859" y="23634"/>
                  </a:cubicBezTo>
                  <a:lnTo>
                    <a:pt x="35893" y="23701"/>
                  </a:lnTo>
                  <a:cubicBezTo>
                    <a:pt x="35993" y="23767"/>
                    <a:pt x="36059" y="23801"/>
                    <a:pt x="36126" y="23901"/>
                  </a:cubicBezTo>
                  <a:cubicBezTo>
                    <a:pt x="36126" y="23901"/>
                    <a:pt x="36159" y="23934"/>
                    <a:pt x="36193" y="23934"/>
                  </a:cubicBezTo>
                  <a:cubicBezTo>
                    <a:pt x="36293" y="23967"/>
                    <a:pt x="36326" y="24068"/>
                    <a:pt x="36393" y="24101"/>
                  </a:cubicBezTo>
                  <a:cubicBezTo>
                    <a:pt x="36493" y="24201"/>
                    <a:pt x="36560" y="24234"/>
                    <a:pt x="36693" y="24301"/>
                  </a:cubicBezTo>
                  <a:lnTo>
                    <a:pt x="34225" y="25469"/>
                  </a:lnTo>
                  <a:cubicBezTo>
                    <a:pt x="33391" y="24968"/>
                    <a:pt x="32624" y="24234"/>
                    <a:pt x="31956" y="23400"/>
                  </a:cubicBezTo>
                  <a:cubicBezTo>
                    <a:pt x="31456" y="22767"/>
                    <a:pt x="31022" y="22099"/>
                    <a:pt x="30655" y="21432"/>
                  </a:cubicBezTo>
                  <a:cubicBezTo>
                    <a:pt x="29822" y="19764"/>
                    <a:pt x="29388" y="17796"/>
                    <a:pt x="29488" y="16129"/>
                  </a:cubicBezTo>
                  <a:lnTo>
                    <a:pt x="31890" y="14894"/>
                  </a:lnTo>
                  <a:close/>
                  <a:moveTo>
                    <a:pt x="28954" y="16395"/>
                  </a:moveTo>
                  <a:cubicBezTo>
                    <a:pt x="28888" y="18097"/>
                    <a:pt x="29355" y="19965"/>
                    <a:pt x="30188" y="21632"/>
                  </a:cubicBezTo>
                  <a:cubicBezTo>
                    <a:pt x="30555" y="22400"/>
                    <a:pt x="31022" y="23067"/>
                    <a:pt x="31523" y="23734"/>
                  </a:cubicBezTo>
                  <a:cubicBezTo>
                    <a:pt x="32157" y="24535"/>
                    <a:pt x="32890" y="25235"/>
                    <a:pt x="33658" y="25769"/>
                  </a:cubicBezTo>
                  <a:lnTo>
                    <a:pt x="31456" y="26903"/>
                  </a:lnTo>
                  <a:cubicBezTo>
                    <a:pt x="30989" y="27136"/>
                    <a:pt x="30489" y="27303"/>
                    <a:pt x="29988" y="27470"/>
                  </a:cubicBezTo>
                  <a:lnTo>
                    <a:pt x="18814" y="30639"/>
                  </a:lnTo>
                  <a:lnTo>
                    <a:pt x="18180" y="30806"/>
                  </a:lnTo>
                  <a:lnTo>
                    <a:pt x="17279" y="31073"/>
                  </a:lnTo>
                  <a:lnTo>
                    <a:pt x="15978" y="31440"/>
                  </a:lnTo>
                  <a:cubicBezTo>
                    <a:pt x="15939" y="31447"/>
                    <a:pt x="15898" y="31452"/>
                    <a:pt x="15856" y="31452"/>
                  </a:cubicBezTo>
                  <a:cubicBezTo>
                    <a:pt x="15721" y="31452"/>
                    <a:pt x="15580" y="31408"/>
                    <a:pt x="15478" y="31306"/>
                  </a:cubicBezTo>
                  <a:cubicBezTo>
                    <a:pt x="15278" y="31139"/>
                    <a:pt x="14777" y="30639"/>
                    <a:pt x="14377" y="29972"/>
                  </a:cubicBezTo>
                  <a:cubicBezTo>
                    <a:pt x="13977" y="29271"/>
                    <a:pt x="13710" y="28471"/>
                    <a:pt x="13677" y="27670"/>
                  </a:cubicBezTo>
                  <a:cubicBezTo>
                    <a:pt x="13677" y="27537"/>
                    <a:pt x="13743" y="27403"/>
                    <a:pt x="13877" y="27270"/>
                  </a:cubicBezTo>
                  <a:cubicBezTo>
                    <a:pt x="14144" y="27070"/>
                    <a:pt x="14511" y="26769"/>
                    <a:pt x="14978" y="26436"/>
                  </a:cubicBezTo>
                  <a:cubicBezTo>
                    <a:pt x="15211" y="26269"/>
                    <a:pt x="15478" y="26069"/>
                    <a:pt x="15711" y="25869"/>
                  </a:cubicBezTo>
                  <a:cubicBezTo>
                    <a:pt x="15878" y="25735"/>
                    <a:pt x="16045" y="25602"/>
                    <a:pt x="16279" y="25435"/>
                  </a:cubicBezTo>
                  <a:cubicBezTo>
                    <a:pt x="19714" y="22733"/>
                    <a:pt x="25285" y="18464"/>
                    <a:pt x="25385" y="18363"/>
                  </a:cubicBezTo>
                  <a:cubicBezTo>
                    <a:pt x="25819" y="17997"/>
                    <a:pt x="26286" y="17730"/>
                    <a:pt x="26719" y="17530"/>
                  </a:cubicBezTo>
                  <a:lnTo>
                    <a:pt x="28954" y="16395"/>
                  </a:lnTo>
                  <a:close/>
                  <a:moveTo>
                    <a:pt x="14944" y="25702"/>
                  </a:moveTo>
                  <a:cubicBezTo>
                    <a:pt x="14811" y="25769"/>
                    <a:pt x="14711" y="25869"/>
                    <a:pt x="14577" y="25936"/>
                  </a:cubicBezTo>
                  <a:cubicBezTo>
                    <a:pt x="14110" y="26369"/>
                    <a:pt x="13677" y="26636"/>
                    <a:pt x="13410" y="26870"/>
                  </a:cubicBezTo>
                  <a:cubicBezTo>
                    <a:pt x="13176" y="27036"/>
                    <a:pt x="13043" y="27270"/>
                    <a:pt x="13010" y="27570"/>
                  </a:cubicBezTo>
                  <a:lnTo>
                    <a:pt x="13010" y="27770"/>
                  </a:lnTo>
                  <a:cubicBezTo>
                    <a:pt x="13043" y="28638"/>
                    <a:pt x="13310" y="29538"/>
                    <a:pt x="13810" y="30305"/>
                  </a:cubicBezTo>
                  <a:cubicBezTo>
                    <a:pt x="14244" y="31073"/>
                    <a:pt x="14811" y="31606"/>
                    <a:pt x="15011" y="31773"/>
                  </a:cubicBezTo>
                  <a:cubicBezTo>
                    <a:pt x="15078" y="31873"/>
                    <a:pt x="15178" y="31907"/>
                    <a:pt x="15244" y="31940"/>
                  </a:cubicBezTo>
                  <a:cubicBezTo>
                    <a:pt x="15411" y="32040"/>
                    <a:pt x="15578" y="32073"/>
                    <a:pt x="15745" y="32073"/>
                  </a:cubicBezTo>
                  <a:cubicBezTo>
                    <a:pt x="15845" y="32073"/>
                    <a:pt x="15978" y="32073"/>
                    <a:pt x="16078" y="32040"/>
                  </a:cubicBezTo>
                  <a:lnTo>
                    <a:pt x="17413" y="31640"/>
                  </a:lnTo>
                  <a:lnTo>
                    <a:pt x="17913" y="31540"/>
                  </a:lnTo>
                  <a:lnTo>
                    <a:pt x="17913" y="31540"/>
                  </a:lnTo>
                  <a:cubicBezTo>
                    <a:pt x="17780" y="31773"/>
                    <a:pt x="17613" y="31940"/>
                    <a:pt x="17446" y="32107"/>
                  </a:cubicBezTo>
                  <a:cubicBezTo>
                    <a:pt x="17346" y="32207"/>
                    <a:pt x="17213" y="32240"/>
                    <a:pt x="17112" y="32307"/>
                  </a:cubicBezTo>
                  <a:lnTo>
                    <a:pt x="14844" y="33441"/>
                  </a:lnTo>
                  <a:cubicBezTo>
                    <a:pt x="14604" y="33569"/>
                    <a:pt x="14355" y="33620"/>
                    <a:pt x="14114" y="33620"/>
                  </a:cubicBezTo>
                  <a:cubicBezTo>
                    <a:pt x="13854" y="33620"/>
                    <a:pt x="13602" y="33561"/>
                    <a:pt x="13376" y="33474"/>
                  </a:cubicBezTo>
                  <a:cubicBezTo>
                    <a:pt x="13176" y="33408"/>
                    <a:pt x="13010" y="33308"/>
                    <a:pt x="12843" y="33207"/>
                  </a:cubicBezTo>
                  <a:cubicBezTo>
                    <a:pt x="12809" y="33141"/>
                    <a:pt x="12776" y="33141"/>
                    <a:pt x="12709" y="33107"/>
                  </a:cubicBezTo>
                  <a:cubicBezTo>
                    <a:pt x="12109" y="32707"/>
                    <a:pt x="11542" y="32040"/>
                    <a:pt x="11175" y="31273"/>
                  </a:cubicBezTo>
                  <a:cubicBezTo>
                    <a:pt x="11142" y="31239"/>
                    <a:pt x="11142" y="31139"/>
                    <a:pt x="11108" y="31106"/>
                  </a:cubicBezTo>
                  <a:cubicBezTo>
                    <a:pt x="10775" y="30405"/>
                    <a:pt x="10608" y="29638"/>
                    <a:pt x="10641" y="28971"/>
                  </a:cubicBezTo>
                  <a:lnTo>
                    <a:pt x="10641" y="28804"/>
                  </a:lnTo>
                  <a:cubicBezTo>
                    <a:pt x="10641" y="28604"/>
                    <a:pt x="10675" y="28404"/>
                    <a:pt x="10708" y="28204"/>
                  </a:cubicBezTo>
                  <a:lnTo>
                    <a:pt x="10841" y="27804"/>
                  </a:lnTo>
                  <a:cubicBezTo>
                    <a:pt x="11008" y="27470"/>
                    <a:pt x="11275" y="27203"/>
                    <a:pt x="11642" y="27036"/>
                  </a:cubicBezTo>
                  <a:lnTo>
                    <a:pt x="13810" y="25936"/>
                  </a:lnTo>
                  <a:cubicBezTo>
                    <a:pt x="13944" y="25869"/>
                    <a:pt x="14044" y="25802"/>
                    <a:pt x="14210" y="25769"/>
                  </a:cubicBezTo>
                  <a:cubicBezTo>
                    <a:pt x="14377" y="25735"/>
                    <a:pt x="14544" y="25702"/>
                    <a:pt x="14711" y="25702"/>
                  </a:cubicBezTo>
                  <a:close/>
                  <a:moveTo>
                    <a:pt x="10007" y="29305"/>
                  </a:moveTo>
                  <a:cubicBezTo>
                    <a:pt x="10041" y="29972"/>
                    <a:pt x="10208" y="30672"/>
                    <a:pt x="10508" y="31339"/>
                  </a:cubicBezTo>
                  <a:cubicBezTo>
                    <a:pt x="10541" y="31440"/>
                    <a:pt x="10574" y="31473"/>
                    <a:pt x="10574" y="31573"/>
                  </a:cubicBezTo>
                  <a:cubicBezTo>
                    <a:pt x="10975" y="32273"/>
                    <a:pt x="11475" y="32907"/>
                    <a:pt x="12042" y="33408"/>
                  </a:cubicBezTo>
                  <a:lnTo>
                    <a:pt x="7672" y="35309"/>
                  </a:lnTo>
                  <a:lnTo>
                    <a:pt x="7039" y="35576"/>
                  </a:lnTo>
                  <a:lnTo>
                    <a:pt x="5304" y="36376"/>
                  </a:lnTo>
                  <a:cubicBezTo>
                    <a:pt x="5196" y="36412"/>
                    <a:pt x="5084" y="36431"/>
                    <a:pt x="4976" y="36431"/>
                  </a:cubicBezTo>
                  <a:cubicBezTo>
                    <a:pt x="4782" y="36431"/>
                    <a:pt x="4598" y="36371"/>
                    <a:pt x="4470" y="36243"/>
                  </a:cubicBezTo>
                  <a:cubicBezTo>
                    <a:pt x="3803" y="35576"/>
                    <a:pt x="3336" y="34709"/>
                    <a:pt x="3203" y="33741"/>
                  </a:cubicBezTo>
                  <a:cubicBezTo>
                    <a:pt x="3169" y="33441"/>
                    <a:pt x="3303" y="33107"/>
                    <a:pt x="3603" y="32974"/>
                  </a:cubicBezTo>
                  <a:lnTo>
                    <a:pt x="5271" y="32007"/>
                  </a:lnTo>
                  <a:lnTo>
                    <a:pt x="5838" y="31673"/>
                  </a:lnTo>
                  <a:lnTo>
                    <a:pt x="10007" y="29305"/>
                  </a:lnTo>
                  <a:close/>
                  <a:moveTo>
                    <a:pt x="4203" y="31573"/>
                  </a:moveTo>
                  <a:cubicBezTo>
                    <a:pt x="4370" y="31573"/>
                    <a:pt x="4537" y="31606"/>
                    <a:pt x="4704" y="31640"/>
                  </a:cubicBezTo>
                  <a:lnTo>
                    <a:pt x="3369" y="32407"/>
                  </a:lnTo>
                  <a:cubicBezTo>
                    <a:pt x="2869" y="32674"/>
                    <a:pt x="2635" y="33241"/>
                    <a:pt x="2702" y="33775"/>
                  </a:cubicBezTo>
                  <a:cubicBezTo>
                    <a:pt x="2869" y="34809"/>
                    <a:pt x="3369" y="35843"/>
                    <a:pt x="4137" y="36610"/>
                  </a:cubicBezTo>
                  <a:cubicBezTo>
                    <a:pt x="4370" y="36877"/>
                    <a:pt x="4704" y="36977"/>
                    <a:pt x="5037" y="36977"/>
                  </a:cubicBezTo>
                  <a:cubicBezTo>
                    <a:pt x="5237" y="36977"/>
                    <a:pt x="5404" y="36943"/>
                    <a:pt x="5571" y="36843"/>
                  </a:cubicBezTo>
                  <a:lnTo>
                    <a:pt x="6972" y="36243"/>
                  </a:lnTo>
                  <a:lnTo>
                    <a:pt x="6972" y="36243"/>
                  </a:lnTo>
                  <a:cubicBezTo>
                    <a:pt x="6838" y="36610"/>
                    <a:pt x="6672" y="36877"/>
                    <a:pt x="6438" y="37077"/>
                  </a:cubicBezTo>
                  <a:cubicBezTo>
                    <a:pt x="6338" y="37144"/>
                    <a:pt x="6271" y="37210"/>
                    <a:pt x="6171" y="37244"/>
                  </a:cubicBezTo>
                  <a:lnTo>
                    <a:pt x="4237" y="38211"/>
                  </a:lnTo>
                  <a:cubicBezTo>
                    <a:pt x="4042" y="38308"/>
                    <a:pt x="3837" y="38360"/>
                    <a:pt x="3620" y="38360"/>
                  </a:cubicBezTo>
                  <a:cubicBezTo>
                    <a:pt x="3464" y="38360"/>
                    <a:pt x="3303" y="38333"/>
                    <a:pt x="3136" y="38278"/>
                  </a:cubicBezTo>
                  <a:cubicBezTo>
                    <a:pt x="2369" y="38044"/>
                    <a:pt x="1601" y="37277"/>
                    <a:pt x="1134" y="36376"/>
                  </a:cubicBezTo>
                  <a:cubicBezTo>
                    <a:pt x="801" y="35676"/>
                    <a:pt x="634" y="34909"/>
                    <a:pt x="667" y="34242"/>
                  </a:cubicBezTo>
                  <a:cubicBezTo>
                    <a:pt x="667" y="33975"/>
                    <a:pt x="734" y="33674"/>
                    <a:pt x="867" y="33408"/>
                  </a:cubicBezTo>
                  <a:cubicBezTo>
                    <a:pt x="1001" y="33107"/>
                    <a:pt x="1201" y="32841"/>
                    <a:pt x="1535" y="32707"/>
                  </a:cubicBezTo>
                  <a:lnTo>
                    <a:pt x="3403" y="31740"/>
                  </a:lnTo>
                  <a:cubicBezTo>
                    <a:pt x="3536" y="31673"/>
                    <a:pt x="3670" y="31640"/>
                    <a:pt x="3736" y="31606"/>
                  </a:cubicBezTo>
                  <a:cubicBezTo>
                    <a:pt x="3903" y="31573"/>
                    <a:pt x="4036" y="31573"/>
                    <a:pt x="4203" y="31573"/>
                  </a:cubicBezTo>
                  <a:close/>
                  <a:moveTo>
                    <a:pt x="59611" y="0"/>
                  </a:moveTo>
                  <a:cubicBezTo>
                    <a:pt x="59111" y="0"/>
                    <a:pt x="58628" y="118"/>
                    <a:pt x="58175" y="351"/>
                  </a:cubicBezTo>
                  <a:lnTo>
                    <a:pt x="55340" y="1752"/>
                  </a:lnTo>
                  <a:cubicBezTo>
                    <a:pt x="54739" y="2052"/>
                    <a:pt x="54339" y="2519"/>
                    <a:pt x="54039" y="3053"/>
                  </a:cubicBezTo>
                  <a:lnTo>
                    <a:pt x="32157" y="14094"/>
                  </a:lnTo>
                  <a:lnTo>
                    <a:pt x="29088" y="15628"/>
                  </a:lnTo>
                  <a:lnTo>
                    <a:pt x="26419" y="16962"/>
                  </a:lnTo>
                  <a:cubicBezTo>
                    <a:pt x="25919" y="17229"/>
                    <a:pt x="25418" y="17563"/>
                    <a:pt x="25018" y="17896"/>
                  </a:cubicBezTo>
                  <a:cubicBezTo>
                    <a:pt x="24851" y="17997"/>
                    <a:pt x="19014" y="22533"/>
                    <a:pt x="15645" y="25168"/>
                  </a:cubicBezTo>
                  <a:cubicBezTo>
                    <a:pt x="15377" y="25097"/>
                    <a:pt x="15089" y="25064"/>
                    <a:pt x="14814" y="25064"/>
                  </a:cubicBezTo>
                  <a:cubicBezTo>
                    <a:pt x="14575" y="25064"/>
                    <a:pt x="14345" y="25089"/>
                    <a:pt x="14144" y="25135"/>
                  </a:cubicBezTo>
                  <a:cubicBezTo>
                    <a:pt x="13977" y="25168"/>
                    <a:pt x="13743" y="25268"/>
                    <a:pt x="13577" y="25335"/>
                  </a:cubicBezTo>
                  <a:lnTo>
                    <a:pt x="11408" y="26436"/>
                  </a:lnTo>
                  <a:cubicBezTo>
                    <a:pt x="10675" y="26803"/>
                    <a:pt x="10208" y="27570"/>
                    <a:pt x="10074" y="28571"/>
                  </a:cubicBezTo>
                  <a:lnTo>
                    <a:pt x="5337" y="31273"/>
                  </a:lnTo>
                  <a:cubicBezTo>
                    <a:pt x="4994" y="31080"/>
                    <a:pt x="4624" y="30983"/>
                    <a:pt x="4243" y="30983"/>
                  </a:cubicBezTo>
                  <a:cubicBezTo>
                    <a:pt x="4032" y="30983"/>
                    <a:pt x="3817" y="31013"/>
                    <a:pt x="3603" y="31073"/>
                  </a:cubicBezTo>
                  <a:cubicBezTo>
                    <a:pt x="3436" y="31106"/>
                    <a:pt x="3269" y="31139"/>
                    <a:pt x="3136" y="31239"/>
                  </a:cubicBezTo>
                  <a:lnTo>
                    <a:pt x="1234" y="32207"/>
                  </a:lnTo>
                  <a:cubicBezTo>
                    <a:pt x="534" y="32574"/>
                    <a:pt x="134" y="33274"/>
                    <a:pt x="34" y="34208"/>
                  </a:cubicBezTo>
                  <a:cubicBezTo>
                    <a:pt x="0" y="34975"/>
                    <a:pt x="167" y="35876"/>
                    <a:pt x="601" y="36643"/>
                  </a:cubicBezTo>
                  <a:cubicBezTo>
                    <a:pt x="1134" y="37744"/>
                    <a:pt x="2035" y="38578"/>
                    <a:pt x="2969" y="38878"/>
                  </a:cubicBezTo>
                  <a:cubicBezTo>
                    <a:pt x="3203" y="38945"/>
                    <a:pt x="3436" y="38978"/>
                    <a:pt x="3670" y="38978"/>
                  </a:cubicBezTo>
                  <a:cubicBezTo>
                    <a:pt x="4003" y="38978"/>
                    <a:pt x="4303" y="38912"/>
                    <a:pt x="4537" y="38778"/>
                  </a:cubicBezTo>
                  <a:lnTo>
                    <a:pt x="6472" y="37811"/>
                  </a:lnTo>
                  <a:lnTo>
                    <a:pt x="6838" y="37577"/>
                  </a:lnTo>
                  <a:cubicBezTo>
                    <a:pt x="7339" y="37144"/>
                    <a:pt x="7639" y="36610"/>
                    <a:pt x="7706" y="35976"/>
                  </a:cubicBezTo>
                  <a:lnTo>
                    <a:pt x="12709" y="33775"/>
                  </a:lnTo>
                  <a:cubicBezTo>
                    <a:pt x="13210" y="34075"/>
                    <a:pt x="13710" y="34175"/>
                    <a:pt x="14177" y="34175"/>
                  </a:cubicBezTo>
                  <a:cubicBezTo>
                    <a:pt x="14544" y="34175"/>
                    <a:pt x="14878" y="34108"/>
                    <a:pt x="15178" y="33941"/>
                  </a:cubicBezTo>
                  <a:lnTo>
                    <a:pt x="17446" y="32807"/>
                  </a:lnTo>
                  <a:cubicBezTo>
                    <a:pt x="17579" y="32740"/>
                    <a:pt x="17713" y="32640"/>
                    <a:pt x="17846" y="32574"/>
                  </a:cubicBezTo>
                  <a:cubicBezTo>
                    <a:pt x="18280" y="32240"/>
                    <a:pt x="18547" y="31806"/>
                    <a:pt x="18714" y="31306"/>
                  </a:cubicBezTo>
                  <a:lnTo>
                    <a:pt x="30188" y="28070"/>
                  </a:lnTo>
                  <a:cubicBezTo>
                    <a:pt x="30722" y="27904"/>
                    <a:pt x="31289" y="27670"/>
                    <a:pt x="31790" y="27437"/>
                  </a:cubicBezTo>
                  <a:lnTo>
                    <a:pt x="34391" y="26102"/>
                  </a:lnTo>
                  <a:lnTo>
                    <a:pt x="37460" y="24568"/>
                  </a:lnTo>
                  <a:lnTo>
                    <a:pt x="59343" y="13493"/>
                  </a:lnTo>
                  <a:cubicBezTo>
                    <a:pt x="59476" y="13493"/>
                    <a:pt x="59643" y="13560"/>
                    <a:pt x="59743" y="13560"/>
                  </a:cubicBezTo>
                  <a:cubicBezTo>
                    <a:pt x="60243" y="13560"/>
                    <a:pt x="60744" y="13427"/>
                    <a:pt x="61244" y="13160"/>
                  </a:cubicBezTo>
                  <a:cubicBezTo>
                    <a:pt x="61244" y="13160"/>
                    <a:pt x="64046" y="11759"/>
                    <a:pt x="64079" y="11759"/>
                  </a:cubicBezTo>
                  <a:cubicBezTo>
                    <a:pt x="66047" y="10725"/>
                    <a:pt x="66381" y="7356"/>
                    <a:pt x="64813" y="4187"/>
                  </a:cubicBezTo>
                  <a:cubicBezTo>
                    <a:pt x="64146" y="2886"/>
                    <a:pt x="63079" y="1618"/>
                    <a:pt x="62045" y="884"/>
                  </a:cubicBezTo>
                  <a:cubicBezTo>
                    <a:pt x="61228" y="292"/>
                    <a:pt x="60399" y="0"/>
                    <a:pt x="596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68" name="Google Shape;1168;p35"/>
            <p:cNvSpPr/>
            <p:nvPr/>
          </p:nvSpPr>
          <p:spPr>
            <a:xfrm>
              <a:off x="8216775" y="1864700"/>
              <a:ext cx="181000" cy="237700"/>
            </a:xfrm>
            <a:custGeom>
              <a:avLst/>
              <a:gdLst/>
              <a:ahLst/>
              <a:cxnLst/>
              <a:rect l="l" t="t" r="r" b="b"/>
              <a:pathLst>
                <a:path w="7240" h="9508" extrusionOk="0">
                  <a:moveTo>
                    <a:pt x="2102" y="535"/>
                  </a:moveTo>
                  <a:cubicBezTo>
                    <a:pt x="3169" y="535"/>
                    <a:pt x="4671" y="1835"/>
                    <a:pt x="5638" y="3703"/>
                  </a:cubicBezTo>
                  <a:cubicBezTo>
                    <a:pt x="6105" y="4637"/>
                    <a:pt x="6405" y="5605"/>
                    <a:pt x="6472" y="6439"/>
                  </a:cubicBezTo>
                  <a:cubicBezTo>
                    <a:pt x="6572" y="7673"/>
                    <a:pt x="6272" y="8607"/>
                    <a:pt x="5671" y="8907"/>
                  </a:cubicBezTo>
                  <a:cubicBezTo>
                    <a:pt x="5471" y="8974"/>
                    <a:pt x="5271" y="9007"/>
                    <a:pt x="5071" y="9007"/>
                  </a:cubicBezTo>
                  <a:cubicBezTo>
                    <a:pt x="4804" y="9007"/>
                    <a:pt x="4570" y="8941"/>
                    <a:pt x="4270" y="8774"/>
                  </a:cubicBezTo>
                  <a:cubicBezTo>
                    <a:pt x="4103" y="8674"/>
                    <a:pt x="3937" y="8607"/>
                    <a:pt x="3737" y="8440"/>
                  </a:cubicBezTo>
                  <a:cubicBezTo>
                    <a:pt x="2936" y="7840"/>
                    <a:pt x="2135" y="6939"/>
                    <a:pt x="1602" y="5805"/>
                  </a:cubicBezTo>
                  <a:cubicBezTo>
                    <a:pt x="901" y="4437"/>
                    <a:pt x="601" y="2970"/>
                    <a:pt x="801" y="1936"/>
                  </a:cubicBezTo>
                  <a:cubicBezTo>
                    <a:pt x="834" y="1669"/>
                    <a:pt x="935" y="1368"/>
                    <a:pt x="1101" y="1135"/>
                  </a:cubicBezTo>
                  <a:cubicBezTo>
                    <a:pt x="1235" y="968"/>
                    <a:pt x="1335" y="801"/>
                    <a:pt x="1568" y="668"/>
                  </a:cubicBezTo>
                  <a:cubicBezTo>
                    <a:pt x="1735" y="601"/>
                    <a:pt x="1902" y="535"/>
                    <a:pt x="2102" y="535"/>
                  </a:cubicBezTo>
                  <a:close/>
                  <a:moveTo>
                    <a:pt x="2102" y="1"/>
                  </a:moveTo>
                  <a:cubicBezTo>
                    <a:pt x="1802" y="1"/>
                    <a:pt x="1535" y="68"/>
                    <a:pt x="1301" y="168"/>
                  </a:cubicBezTo>
                  <a:cubicBezTo>
                    <a:pt x="1101" y="268"/>
                    <a:pt x="935" y="368"/>
                    <a:pt x="801" y="535"/>
                  </a:cubicBezTo>
                  <a:cubicBezTo>
                    <a:pt x="634" y="701"/>
                    <a:pt x="501" y="935"/>
                    <a:pt x="434" y="1135"/>
                  </a:cubicBezTo>
                  <a:cubicBezTo>
                    <a:pt x="334" y="1335"/>
                    <a:pt x="267" y="1535"/>
                    <a:pt x="234" y="1802"/>
                  </a:cubicBezTo>
                  <a:cubicBezTo>
                    <a:pt x="1" y="2970"/>
                    <a:pt x="301" y="4604"/>
                    <a:pt x="1068" y="6038"/>
                  </a:cubicBezTo>
                  <a:cubicBezTo>
                    <a:pt x="1668" y="7273"/>
                    <a:pt x="2469" y="8273"/>
                    <a:pt x="3403" y="8874"/>
                  </a:cubicBezTo>
                  <a:cubicBezTo>
                    <a:pt x="3837" y="9174"/>
                    <a:pt x="4270" y="9374"/>
                    <a:pt x="4671" y="9474"/>
                  </a:cubicBezTo>
                  <a:cubicBezTo>
                    <a:pt x="4837" y="9508"/>
                    <a:pt x="5004" y="9508"/>
                    <a:pt x="5171" y="9508"/>
                  </a:cubicBezTo>
                  <a:lnTo>
                    <a:pt x="5404" y="9508"/>
                  </a:lnTo>
                  <a:cubicBezTo>
                    <a:pt x="5605" y="9508"/>
                    <a:pt x="5805" y="9441"/>
                    <a:pt x="6005" y="9341"/>
                  </a:cubicBezTo>
                  <a:cubicBezTo>
                    <a:pt x="6805" y="9007"/>
                    <a:pt x="7239" y="7940"/>
                    <a:pt x="7072" y="6472"/>
                  </a:cubicBezTo>
                  <a:cubicBezTo>
                    <a:pt x="6972" y="5505"/>
                    <a:pt x="6672" y="4504"/>
                    <a:pt x="6172" y="3503"/>
                  </a:cubicBezTo>
                  <a:cubicBezTo>
                    <a:pt x="5104" y="1368"/>
                    <a:pt x="3436" y="1"/>
                    <a:pt x="2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grpSp>
      <p:grpSp>
        <p:nvGrpSpPr>
          <p:cNvPr id="1169" name="Google Shape;1169;p35"/>
          <p:cNvGrpSpPr/>
          <p:nvPr/>
        </p:nvGrpSpPr>
        <p:grpSpPr>
          <a:xfrm>
            <a:off x="7157393" y="3059641"/>
            <a:ext cx="1187073" cy="982471"/>
            <a:chOff x="2430893" y="2677366"/>
            <a:chExt cx="1187073" cy="982471"/>
          </a:xfrm>
        </p:grpSpPr>
        <p:sp>
          <p:nvSpPr>
            <p:cNvPr id="1170" name="Google Shape;1170;p35"/>
            <p:cNvSpPr/>
            <p:nvPr/>
          </p:nvSpPr>
          <p:spPr>
            <a:xfrm>
              <a:off x="3022528" y="2877599"/>
              <a:ext cx="243352" cy="167918"/>
            </a:xfrm>
            <a:custGeom>
              <a:avLst/>
              <a:gdLst/>
              <a:ahLst/>
              <a:cxnLst/>
              <a:rect l="l" t="t" r="r" b="b"/>
              <a:pathLst>
                <a:path w="5181" h="3575" extrusionOk="0">
                  <a:moveTo>
                    <a:pt x="3049" y="0"/>
                  </a:moveTo>
                  <a:cubicBezTo>
                    <a:pt x="2498" y="0"/>
                    <a:pt x="1854" y="202"/>
                    <a:pt x="1255" y="599"/>
                  </a:cubicBezTo>
                  <a:cubicBezTo>
                    <a:pt x="756" y="921"/>
                    <a:pt x="274" y="1403"/>
                    <a:pt x="0" y="1934"/>
                  </a:cubicBezTo>
                  <a:cubicBezTo>
                    <a:pt x="129" y="2031"/>
                    <a:pt x="225" y="2143"/>
                    <a:pt x="322" y="2272"/>
                  </a:cubicBezTo>
                  <a:cubicBezTo>
                    <a:pt x="354" y="2288"/>
                    <a:pt x="435" y="2465"/>
                    <a:pt x="563" y="2738"/>
                  </a:cubicBezTo>
                  <a:cubicBezTo>
                    <a:pt x="628" y="2851"/>
                    <a:pt x="708" y="2996"/>
                    <a:pt x="789" y="3141"/>
                  </a:cubicBezTo>
                  <a:cubicBezTo>
                    <a:pt x="789" y="3141"/>
                    <a:pt x="805" y="3157"/>
                    <a:pt x="805" y="3173"/>
                  </a:cubicBezTo>
                  <a:cubicBezTo>
                    <a:pt x="869" y="3302"/>
                    <a:pt x="949" y="3430"/>
                    <a:pt x="1014" y="3575"/>
                  </a:cubicBezTo>
                  <a:cubicBezTo>
                    <a:pt x="1046" y="3511"/>
                    <a:pt x="1094" y="3446"/>
                    <a:pt x="1110" y="3414"/>
                  </a:cubicBezTo>
                  <a:cubicBezTo>
                    <a:pt x="1432" y="2980"/>
                    <a:pt x="1882" y="2545"/>
                    <a:pt x="2317" y="2272"/>
                  </a:cubicBezTo>
                  <a:cubicBezTo>
                    <a:pt x="2655" y="2047"/>
                    <a:pt x="3008" y="1886"/>
                    <a:pt x="3362" y="1773"/>
                  </a:cubicBezTo>
                  <a:cubicBezTo>
                    <a:pt x="3743" y="1649"/>
                    <a:pt x="4109" y="1589"/>
                    <a:pt x="4441" y="1589"/>
                  </a:cubicBezTo>
                  <a:cubicBezTo>
                    <a:pt x="4713" y="1589"/>
                    <a:pt x="4963" y="1629"/>
                    <a:pt x="5180" y="1709"/>
                  </a:cubicBezTo>
                  <a:cubicBezTo>
                    <a:pt x="4585" y="985"/>
                    <a:pt x="4215" y="502"/>
                    <a:pt x="4215" y="502"/>
                  </a:cubicBezTo>
                  <a:cubicBezTo>
                    <a:pt x="3970" y="166"/>
                    <a:pt x="3548" y="0"/>
                    <a:pt x="3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71" name="Google Shape;1171;p35"/>
            <p:cNvSpPr/>
            <p:nvPr/>
          </p:nvSpPr>
          <p:spPr>
            <a:xfrm>
              <a:off x="3283211" y="3313715"/>
              <a:ext cx="258429" cy="191732"/>
            </a:xfrm>
            <a:custGeom>
              <a:avLst/>
              <a:gdLst/>
              <a:ahLst/>
              <a:cxnLst/>
              <a:rect l="l" t="t" r="r" b="b"/>
              <a:pathLst>
                <a:path w="5502" h="4082" extrusionOk="0">
                  <a:moveTo>
                    <a:pt x="4665" y="1"/>
                  </a:moveTo>
                  <a:cubicBezTo>
                    <a:pt x="4553" y="821"/>
                    <a:pt x="3909" y="1738"/>
                    <a:pt x="2928" y="2382"/>
                  </a:cubicBezTo>
                  <a:cubicBezTo>
                    <a:pt x="2655" y="2542"/>
                    <a:pt x="2413" y="2671"/>
                    <a:pt x="2156" y="2784"/>
                  </a:cubicBezTo>
                  <a:cubicBezTo>
                    <a:pt x="1652" y="2998"/>
                    <a:pt x="1148" y="3106"/>
                    <a:pt x="691" y="3106"/>
                  </a:cubicBezTo>
                  <a:cubicBezTo>
                    <a:pt x="463" y="3106"/>
                    <a:pt x="247" y="3079"/>
                    <a:pt x="48" y="3025"/>
                  </a:cubicBezTo>
                  <a:lnTo>
                    <a:pt x="48" y="3025"/>
                  </a:lnTo>
                  <a:cubicBezTo>
                    <a:pt x="0" y="3266"/>
                    <a:pt x="32" y="3476"/>
                    <a:pt x="65" y="3701"/>
                  </a:cubicBezTo>
                  <a:cubicBezTo>
                    <a:pt x="398" y="3956"/>
                    <a:pt x="838" y="4081"/>
                    <a:pt x="1339" y="4081"/>
                  </a:cubicBezTo>
                  <a:cubicBezTo>
                    <a:pt x="1563" y="4081"/>
                    <a:pt x="1799" y="4056"/>
                    <a:pt x="2043" y="4006"/>
                  </a:cubicBezTo>
                  <a:cubicBezTo>
                    <a:pt x="2542" y="3910"/>
                    <a:pt x="3057" y="3685"/>
                    <a:pt x="3539" y="3363"/>
                  </a:cubicBezTo>
                  <a:cubicBezTo>
                    <a:pt x="4810" y="2510"/>
                    <a:pt x="5502" y="1256"/>
                    <a:pt x="5277" y="306"/>
                  </a:cubicBezTo>
                  <a:cubicBezTo>
                    <a:pt x="5100" y="162"/>
                    <a:pt x="4891" y="65"/>
                    <a:pt x="4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72" name="Google Shape;1172;p35"/>
            <p:cNvSpPr/>
            <p:nvPr/>
          </p:nvSpPr>
          <p:spPr>
            <a:xfrm>
              <a:off x="2587304" y="2951436"/>
              <a:ext cx="571249" cy="577684"/>
            </a:xfrm>
            <a:custGeom>
              <a:avLst/>
              <a:gdLst/>
              <a:ahLst/>
              <a:cxnLst/>
              <a:rect l="l" t="t" r="r" b="b"/>
              <a:pathLst>
                <a:path w="12162" h="12299" extrusionOk="0">
                  <a:moveTo>
                    <a:pt x="12051" y="5390"/>
                  </a:moveTo>
                  <a:cubicBezTo>
                    <a:pt x="12056" y="5399"/>
                    <a:pt x="12065" y="5405"/>
                    <a:pt x="12065" y="5429"/>
                  </a:cubicBezTo>
                  <a:cubicBezTo>
                    <a:pt x="12065" y="5443"/>
                    <a:pt x="12077" y="5457"/>
                    <a:pt x="12122" y="5471"/>
                  </a:cubicBezTo>
                  <a:lnTo>
                    <a:pt x="12122" y="5471"/>
                  </a:lnTo>
                  <a:cubicBezTo>
                    <a:pt x="12099" y="5443"/>
                    <a:pt x="12076" y="5416"/>
                    <a:pt x="12051" y="5390"/>
                  </a:cubicBezTo>
                  <a:close/>
                  <a:moveTo>
                    <a:pt x="12122" y="5471"/>
                  </a:moveTo>
                  <a:cubicBezTo>
                    <a:pt x="12136" y="5489"/>
                    <a:pt x="12149" y="5507"/>
                    <a:pt x="12162" y="5526"/>
                  </a:cubicBezTo>
                  <a:cubicBezTo>
                    <a:pt x="12162" y="5510"/>
                    <a:pt x="12146" y="5478"/>
                    <a:pt x="12146" y="5478"/>
                  </a:cubicBezTo>
                  <a:cubicBezTo>
                    <a:pt x="12137" y="5475"/>
                    <a:pt x="12129" y="5473"/>
                    <a:pt x="12122" y="5471"/>
                  </a:cubicBezTo>
                  <a:close/>
                  <a:moveTo>
                    <a:pt x="3285" y="0"/>
                  </a:moveTo>
                  <a:cubicBezTo>
                    <a:pt x="2731" y="0"/>
                    <a:pt x="2072" y="202"/>
                    <a:pt x="1448" y="603"/>
                  </a:cubicBezTo>
                  <a:cubicBezTo>
                    <a:pt x="708" y="1086"/>
                    <a:pt x="0" y="1906"/>
                    <a:pt x="16" y="2711"/>
                  </a:cubicBezTo>
                  <a:cubicBezTo>
                    <a:pt x="16" y="2936"/>
                    <a:pt x="81" y="3129"/>
                    <a:pt x="193" y="3338"/>
                  </a:cubicBezTo>
                  <a:cubicBezTo>
                    <a:pt x="193" y="3338"/>
                    <a:pt x="467" y="3853"/>
                    <a:pt x="885" y="4641"/>
                  </a:cubicBezTo>
                  <a:cubicBezTo>
                    <a:pt x="1062" y="4995"/>
                    <a:pt x="1287" y="5397"/>
                    <a:pt x="1529" y="5864"/>
                  </a:cubicBezTo>
                  <a:cubicBezTo>
                    <a:pt x="1609" y="6009"/>
                    <a:pt x="1689" y="6153"/>
                    <a:pt x="1754" y="6314"/>
                  </a:cubicBezTo>
                  <a:cubicBezTo>
                    <a:pt x="1754" y="6330"/>
                    <a:pt x="1770" y="6330"/>
                    <a:pt x="1770" y="6346"/>
                  </a:cubicBezTo>
                  <a:cubicBezTo>
                    <a:pt x="1834" y="6443"/>
                    <a:pt x="1866" y="6556"/>
                    <a:pt x="1931" y="6636"/>
                  </a:cubicBezTo>
                  <a:cubicBezTo>
                    <a:pt x="1995" y="6732"/>
                    <a:pt x="2059" y="6845"/>
                    <a:pt x="2092" y="6958"/>
                  </a:cubicBezTo>
                  <a:cubicBezTo>
                    <a:pt x="2108" y="7006"/>
                    <a:pt x="2156" y="7054"/>
                    <a:pt x="2172" y="7119"/>
                  </a:cubicBezTo>
                  <a:cubicBezTo>
                    <a:pt x="2268" y="7296"/>
                    <a:pt x="2365" y="7489"/>
                    <a:pt x="2478" y="7682"/>
                  </a:cubicBezTo>
                  <a:cubicBezTo>
                    <a:pt x="2510" y="7778"/>
                    <a:pt x="2574" y="7859"/>
                    <a:pt x="2606" y="7955"/>
                  </a:cubicBezTo>
                  <a:cubicBezTo>
                    <a:pt x="2815" y="8341"/>
                    <a:pt x="2992" y="8727"/>
                    <a:pt x="3202" y="9081"/>
                  </a:cubicBezTo>
                  <a:cubicBezTo>
                    <a:pt x="3234" y="9178"/>
                    <a:pt x="3298" y="9258"/>
                    <a:pt x="3330" y="9371"/>
                  </a:cubicBezTo>
                  <a:cubicBezTo>
                    <a:pt x="3378" y="9451"/>
                    <a:pt x="3411" y="9499"/>
                    <a:pt x="3459" y="9580"/>
                  </a:cubicBezTo>
                  <a:cubicBezTo>
                    <a:pt x="3523" y="9692"/>
                    <a:pt x="3588" y="9805"/>
                    <a:pt x="3636" y="9902"/>
                  </a:cubicBezTo>
                  <a:cubicBezTo>
                    <a:pt x="3652" y="9950"/>
                    <a:pt x="3700" y="10014"/>
                    <a:pt x="3716" y="10046"/>
                  </a:cubicBezTo>
                  <a:cubicBezTo>
                    <a:pt x="3765" y="10143"/>
                    <a:pt x="3813" y="10223"/>
                    <a:pt x="3861" y="10336"/>
                  </a:cubicBezTo>
                  <a:cubicBezTo>
                    <a:pt x="3877" y="10368"/>
                    <a:pt x="3893" y="10432"/>
                    <a:pt x="3942" y="10465"/>
                  </a:cubicBezTo>
                  <a:cubicBezTo>
                    <a:pt x="3958" y="10529"/>
                    <a:pt x="4006" y="10577"/>
                    <a:pt x="4022" y="10625"/>
                  </a:cubicBezTo>
                  <a:cubicBezTo>
                    <a:pt x="4054" y="10706"/>
                    <a:pt x="4102" y="10786"/>
                    <a:pt x="4135" y="10851"/>
                  </a:cubicBezTo>
                  <a:cubicBezTo>
                    <a:pt x="4183" y="10931"/>
                    <a:pt x="4215" y="11012"/>
                    <a:pt x="4263" y="11076"/>
                  </a:cubicBezTo>
                  <a:cubicBezTo>
                    <a:pt x="4279" y="11108"/>
                    <a:pt x="4295" y="11140"/>
                    <a:pt x="4295" y="11172"/>
                  </a:cubicBezTo>
                  <a:cubicBezTo>
                    <a:pt x="4344" y="11237"/>
                    <a:pt x="4360" y="11269"/>
                    <a:pt x="4376" y="11333"/>
                  </a:cubicBezTo>
                  <a:cubicBezTo>
                    <a:pt x="4440" y="11430"/>
                    <a:pt x="4488" y="11542"/>
                    <a:pt x="4537" y="11639"/>
                  </a:cubicBezTo>
                  <a:cubicBezTo>
                    <a:pt x="4585" y="11719"/>
                    <a:pt x="4649" y="11816"/>
                    <a:pt x="4682" y="11896"/>
                  </a:cubicBezTo>
                  <a:lnTo>
                    <a:pt x="4746" y="12025"/>
                  </a:lnTo>
                  <a:cubicBezTo>
                    <a:pt x="4762" y="12057"/>
                    <a:pt x="4778" y="12105"/>
                    <a:pt x="4810" y="12122"/>
                  </a:cubicBezTo>
                  <a:cubicBezTo>
                    <a:pt x="4826" y="12138"/>
                    <a:pt x="4826" y="12154"/>
                    <a:pt x="4826" y="12186"/>
                  </a:cubicBezTo>
                  <a:lnTo>
                    <a:pt x="4891" y="12299"/>
                  </a:lnTo>
                  <a:cubicBezTo>
                    <a:pt x="4907" y="12025"/>
                    <a:pt x="4987" y="11719"/>
                    <a:pt x="5100" y="11430"/>
                  </a:cubicBezTo>
                  <a:cubicBezTo>
                    <a:pt x="5454" y="10577"/>
                    <a:pt x="6129" y="9773"/>
                    <a:pt x="7030" y="9178"/>
                  </a:cubicBezTo>
                  <a:cubicBezTo>
                    <a:pt x="7883" y="8615"/>
                    <a:pt x="8848" y="8325"/>
                    <a:pt x="9749" y="8325"/>
                  </a:cubicBezTo>
                  <a:cubicBezTo>
                    <a:pt x="10119" y="8325"/>
                    <a:pt x="10457" y="8373"/>
                    <a:pt x="10778" y="8486"/>
                  </a:cubicBezTo>
                  <a:cubicBezTo>
                    <a:pt x="10762" y="8438"/>
                    <a:pt x="10714" y="8422"/>
                    <a:pt x="10698" y="8373"/>
                  </a:cubicBezTo>
                  <a:cubicBezTo>
                    <a:pt x="10682" y="8341"/>
                    <a:pt x="10634" y="8293"/>
                    <a:pt x="10601" y="8261"/>
                  </a:cubicBezTo>
                  <a:cubicBezTo>
                    <a:pt x="10537" y="8196"/>
                    <a:pt x="10505" y="8116"/>
                    <a:pt x="10441" y="8052"/>
                  </a:cubicBezTo>
                  <a:cubicBezTo>
                    <a:pt x="10441" y="8036"/>
                    <a:pt x="10425" y="8036"/>
                    <a:pt x="10392" y="8019"/>
                  </a:cubicBezTo>
                  <a:cubicBezTo>
                    <a:pt x="10312" y="7923"/>
                    <a:pt x="10231" y="7810"/>
                    <a:pt x="10135" y="7698"/>
                  </a:cubicBezTo>
                  <a:cubicBezTo>
                    <a:pt x="9910" y="7408"/>
                    <a:pt x="9668" y="7119"/>
                    <a:pt x="9411" y="6765"/>
                  </a:cubicBezTo>
                  <a:cubicBezTo>
                    <a:pt x="9379" y="6475"/>
                    <a:pt x="9427" y="6153"/>
                    <a:pt x="9620" y="5864"/>
                  </a:cubicBezTo>
                  <a:cubicBezTo>
                    <a:pt x="9733" y="5639"/>
                    <a:pt x="9910" y="5462"/>
                    <a:pt x="10183" y="5301"/>
                  </a:cubicBezTo>
                  <a:cubicBezTo>
                    <a:pt x="10452" y="5124"/>
                    <a:pt x="10786" y="5028"/>
                    <a:pt x="11112" y="5028"/>
                  </a:cubicBezTo>
                  <a:cubicBezTo>
                    <a:pt x="11467" y="5028"/>
                    <a:pt x="11812" y="5142"/>
                    <a:pt x="12051" y="5390"/>
                  </a:cubicBezTo>
                  <a:lnTo>
                    <a:pt x="12051" y="5390"/>
                  </a:lnTo>
                  <a:cubicBezTo>
                    <a:pt x="12050" y="5388"/>
                    <a:pt x="12049" y="5385"/>
                    <a:pt x="12049" y="5381"/>
                  </a:cubicBezTo>
                  <a:cubicBezTo>
                    <a:pt x="12033" y="5365"/>
                    <a:pt x="12033" y="5349"/>
                    <a:pt x="12001" y="5301"/>
                  </a:cubicBezTo>
                  <a:cubicBezTo>
                    <a:pt x="11969" y="5220"/>
                    <a:pt x="11904" y="5124"/>
                    <a:pt x="11840" y="4995"/>
                  </a:cubicBezTo>
                  <a:cubicBezTo>
                    <a:pt x="11808" y="4915"/>
                    <a:pt x="11760" y="4834"/>
                    <a:pt x="11728" y="4738"/>
                  </a:cubicBezTo>
                  <a:cubicBezTo>
                    <a:pt x="11647" y="4577"/>
                    <a:pt x="11567" y="4416"/>
                    <a:pt x="11454" y="4239"/>
                  </a:cubicBezTo>
                  <a:cubicBezTo>
                    <a:pt x="11296" y="4199"/>
                    <a:pt x="11130" y="4180"/>
                    <a:pt x="10962" y="4180"/>
                  </a:cubicBezTo>
                  <a:cubicBezTo>
                    <a:pt x="10516" y="4180"/>
                    <a:pt x="10054" y="4315"/>
                    <a:pt x="9668" y="4561"/>
                  </a:cubicBezTo>
                  <a:cubicBezTo>
                    <a:pt x="9411" y="4738"/>
                    <a:pt x="9186" y="4947"/>
                    <a:pt x="9025" y="5156"/>
                  </a:cubicBezTo>
                  <a:cubicBezTo>
                    <a:pt x="8864" y="5381"/>
                    <a:pt x="8751" y="5622"/>
                    <a:pt x="8687" y="5864"/>
                  </a:cubicBezTo>
                  <a:cubicBezTo>
                    <a:pt x="7722" y="4657"/>
                    <a:pt x="6644" y="3306"/>
                    <a:pt x="5808" y="2244"/>
                  </a:cubicBezTo>
                  <a:cubicBezTo>
                    <a:pt x="5647" y="2051"/>
                    <a:pt x="5518" y="1858"/>
                    <a:pt x="5373" y="1681"/>
                  </a:cubicBezTo>
                  <a:cubicBezTo>
                    <a:pt x="4794" y="957"/>
                    <a:pt x="4408" y="475"/>
                    <a:pt x="4408" y="475"/>
                  </a:cubicBezTo>
                  <a:cubicBezTo>
                    <a:pt x="4182" y="158"/>
                    <a:pt x="3775" y="0"/>
                    <a:pt x="3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73" name="Google Shape;1173;p35"/>
            <p:cNvSpPr/>
            <p:nvPr/>
          </p:nvSpPr>
          <p:spPr>
            <a:xfrm>
              <a:off x="2855549" y="3388539"/>
              <a:ext cx="259180" cy="191074"/>
            </a:xfrm>
            <a:custGeom>
              <a:avLst/>
              <a:gdLst/>
              <a:ahLst/>
              <a:cxnLst/>
              <a:rect l="l" t="t" r="r" b="b"/>
              <a:pathLst>
                <a:path w="5518" h="4068" extrusionOk="0">
                  <a:moveTo>
                    <a:pt x="4681" y="0"/>
                  </a:moveTo>
                  <a:cubicBezTo>
                    <a:pt x="4569" y="821"/>
                    <a:pt x="3925" y="1722"/>
                    <a:pt x="2944" y="2365"/>
                  </a:cubicBezTo>
                  <a:cubicBezTo>
                    <a:pt x="2670" y="2526"/>
                    <a:pt x="2413" y="2671"/>
                    <a:pt x="2156" y="2767"/>
                  </a:cubicBezTo>
                  <a:cubicBezTo>
                    <a:pt x="1641" y="2982"/>
                    <a:pt x="1140" y="3089"/>
                    <a:pt x="688" y="3089"/>
                  </a:cubicBezTo>
                  <a:cubicBezTo>
                    <a:pt x="461" y="3089"/>
                    <a:pt x="247" y="3062"/>
                    <a:pt x="48" y="3009"/>
                  </a:cubicBezTo>
                  <a:lnTo>
                    <a:pt x="48" y="3009"/>
                  </a:lnTo>
                  <a:cubicBezTo>
                    <a:pt x="0" y="3250"/>
                    <a:pt x="0" y="3475"/>
                    <a:pt x="64" y="3700"/>
                  </a:cubicBezTo>
                  <a:cubicBezTo>
                    <a:pt x="389" y="3938"/>
                    <a:pt x="816" y="4067"/>
                    <a:pt x="1296" y="4067"/>
                  </a:cubicBezTo>
                  <a:cubicBezTo>
                    <a:pt x="1529" y="4067"/>
                    <a:pt x="1774" y="4037"/>
                    <a:pt x="2027" y="3974"/>
                  </a:cubicBezTo>
                  <a:cubicBezTo>
                    <a:pt x="2542" y="3877"/>
                    <a:pt x="3057" y="3652"/>
                    <a:pt x="3539" y="3330"/>
                  </a:cubicBezTo>
                  <a:cubicBezTo>
                    <a:pt x="4826" y="2510"/>
                    <a:pt x="5518" y="1223"/>
                    <a:pt x="5277" y="274"/>
                  </a:cubicBezTo>
                  <a:cubicBezTo>
                    <a:pt x="5148" y="193"/>
                    <a:pt x="5003" y="113"/>
                    <a:pt x="4842" y="65"/>
                  </a:cubicBezTo>
                  <a:cubicBezTo>
                    <a:pt x="4794" y="33"/>
                    <a:pt x="4730" y="16"/>
                    <a:pt x="4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74" name="Google Shape;1174;p35"/>
            <p:cNvSpPr/>
            <p:nvPr/>
          </p:nvSpPr>
          <p:spPr>
            <a:xfrm>
              <a:off x="3070108" y="2951060"/>
              <a:ext cx="449644" cy="505538"/>
            </a:xfrm>
            <a:custGeom>
              <a:avLst/>
              <a:gdLst/>
              <a:ahLst/>
              <a:cxnLst/>
              <a:rect l="l" t="t" r="r" b="b"/>
              <a:pathLst>
                <a:path w="9573" h="10763" extrusionOk="0">
                  <a:moveTo>
                    <a:pt x="3428" y="1"/>
                  </a:moveTo>
                  <a:cubicBezTo>
                    <a:pt x="3095" y="1"/>
                    <a:pt x="2730" y="62"/>
                    <a:pt x="2349" y="177"/>
                  </a:cubicBezTo>
                  <a:cubicBezTo>
                    <a:pt x="2012" y="306"/>
                    <a:pt x="1642" y="467"/>
                    <a:pt x="1304" y="692"/>
                  </a:cubicBezTo>
                  <a:cubicBezTo>
                    <a:pt x="869" y="981"/>
                    <a:pt x="403" y="1384"/>
                    <a:pt x="97" y="1834"/>
                  </a:cubicBezTo>
                  <a:cubicBezTo>
                    <a:pt x="65" y="1898"/>
                    <a:pt x="17" y="1947"/>
                    <a:pt x="1" y="1995"/>
                  </a:cubicBezTo>
                  <a:cubicBezTo>
                    <a:pt x="789" y="3459"/>
                    <a:pt x="1915" y="5647"/>
                    <a:pt x="1915" y="5679"/>
                  </a:cubicBezTo>
                  <a:cubicBezTo>
                    <a:pt x="1995" y="5807"/>
                    <a:pt x="2028" y="5952"/>
                    <a:pt x="2028" y="6113"/>
                  </a:cubicBezTo>
                  <a:cubicBezTo>
                    <a:pt x="2044" y="6435"/>
                    <a:pt x="1947" y="6773"/>
                    <a:pt x="1722" y="7078"/>
                  </a:cubicBezTo>
                  <a:cubicBezTo>
                    <a:pt x="1915" y="7416"/>
                    <a:pt x="2092" y="7770"/>
                    <a:pt x="2253" y="8092"/>
                  </a:cubicBezTo>
                  <a:cubicBezTo>
                    <a:pt x="2333" y="8220"/>
                    <a:pt x="2398" y="8365"/>
                    <a:pt x="2478" y="8510"/>
                  </a:cubicBezTo>
                  <a:cubicBezTo>
                    <a:pt x="2494" y="8542"/>
                    <a:pt x="2510" y="8590"/>
                    <a:pt x="2559" y="8655"/>
                  </a:cubicBezTo>
                  <a:cubicBezTo>
                    <a:pt x="2575" y="8687"/>
                    <a:pt x="2591" y="8751"/>
                    <a:pt x="2639" y="8784"/>
                  </a:cubicBezTo>
                  <a:cubicBezTo>
                    <a:pt x="2671" y="8896"/>
                    <a:pt x="2735" y="8977"/>
                    <a:pt x="2768" y="9073"/>
                  </a:cubicBezTo>
                  <a:cubicBezTo>
                    <a:pt x="2880" y="9266"/>
                    <a:pt x="2977" y="9475"/>
                    <a:pt x="3073" y="9636"/>
                  </a:cubicBezTo>
                  <a:cubicBezTo>
                    <a:pt x="3170" y="9813"/>
                    <a:pt x="3250" y="9974"/>
                    <a:pt x="3331" y="10135"/>
                  </a:cubicBezTo>
                  <a:cubicBezTo>
                    <a:pt x="3379" y="10199"/>
                    <a:pt x="3395" y="10263"/>
                    <a:pt x="3443" y="10312"/>
                  </a:cubicBezTo>
                  <a:cubicBezTo>
                    <a:pt x="3475" y="10376"/>
                    <a:pt x="3492" y="10440"/>
                    <a:pt x="3524" y="10473"/>
                  </a:cubicBezTo>
                  <a:cubicBezTo>
                    <a:pt x="3572" y="10585"/>
                    <a:pt x="3620" y="10682"/>
                    <a:pt x="3652" y="10762"/>
                  </a:cubicBezTo>
                  <a:cubicBezTo>
                    <a:pt x="3781" y="9636"/>
                    <a:pt x="4569" y="8446"/>
                    <a:pt x="5824" y="7625"/>
                  </a:cubicBezTo>
                  <a:cubicBezTo>
                    <a:pt x="6677" y="7062"/>
                    <a:pt x="7642" y="6757"/>
                    <a:pt x="8543" y="6757"/>
                  </a:cubicBezTo>
                  <a:cubicBezTo>
                    <a:pt x="8913" y="6757"/>
                    <a:pt x="9267" y="6821"/>
                    <a:pt x="9572" y="6917"/>
                  </a:cubicBezTo>
                  <a:cubicBezTo>
                    <a:pt x="9508" y="6853"/>
                    <a:pt x="9444" y="6773"/>
                    <a:pt x="9395" y="6676"/>
                  </a:cubicBezTo>
                  <a:cubicBezTo>
                    <a:pt x="8318" y="5325"/>
                    <a:pt x="5631" y="1947"/>
                    <a:pt x="4167" y="129"/>
                  </a:cubicBezTo>
                  <a:cubicBezTo>
                    <a:pt x="3950" y="42"/>
                    <a:pt x="3700" y="1"/>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75" name="Google Shape;1175;p35"/>
            <p:cNvSpPr/>
            <p:nvPr/>
          </p:nvSpPr>
          <p:spPr>
            <a:xfrm>
              <a:off x="2627322" y="2953408"/>
              <a:ext cx="465520" cy="578717"/>
            </a:xfrm>
            <a:custGeom>
              <a:avLst/>
              <a:gdLst/>
              <a:ahLst/>
              <a:cxnLst/>
              <a:rect l="l" t="t" r="r" b="b"/>
              <a:pathLst>
                <a:path w="9911" h="12321" extrusionOk="0">
                  <a:moveTo>
                    <a:pt x="7330" y="0"/>
                  </a:moveTo>
                  <a:cubicBezTo>
                    <a:pt x="6917" y="0"/>
                    <a:pt x="6479" y="125"/>
                    <a:pt x="6082" y="384"/>
                  </a:cubicBezTo>
                  <a:cubicBezTo>
                    <a:pt x="5486" y="787"/>
                    <a:pt x="5068" y="1430"/>
                    <a:pt x="5068" y="2122"/>
                  </a:cubicBezTo>
                  <a:cubicBezTo>
                    <a:pt x="5068" y="2251"/>
                    <a:pt x="5084" y="2347"/>
                    <a:pt x="5100" y="2460"/>
                  </a:cubicBezTo>
                  <a:cubicBezTo>
                    <a:pt x="5036" y="2395"/>
                    <a:pt x="5004" y="2347"/>
                    <a:pt x="4940" y="2267"/>
                  </a:cubicBezTo>
                  <a:lnTo>
                    <a:pt x="4940" y="2267"/>
                  </a:lnTo>
                  <a:cubicBezTo>
                    <a:pt x="4940" y="2267"/>
                    <a:pt x="4940" y="2267"/>
                    <a:pt x="4940" y="2267"/>
                  </a:cubicBezTo>
                  <a:cubicBezTo>
                    <a:pt x="4779" y="2057"/>
                    <a:pt x="4634" y="1881"/>
                    <a:pt x="4505" y="1704"/>
                  </a:cubicBezTo>
                  <a:cubicBezTo>
                    <a:pt x="4288" y="1624"/>
                    <a:pt x="4035" y="1583"/>
                    <a:pt x="3761" y="1583"/>
                  </a:cubicBezTo>
                  <a:cubicBezTo>
                    <a:pt x="3426" y="1583"/>
                    <a:pt x="3059" y="1644"/>
                    <a:pt x="2687" y="1768"/>
                  </a:cubicBezTo>
                  <a:cubicBezTo>
                    <a:pt x="2350" y="1881"/>
                    <a:pt x="1980" y="2041"/>
                    <a:pt x="1642" y="2267"/>
                  </a:cubicBezTo>
                  <a:cubicBezTo>
                    <a:pt x="1497" y="2363"/>
                    <a:pt x="1368" y="2460"/>
                    <a:pt x="1223" y="2588"/>
                  </a:cubicBezTo>
                  <a:cubicBezTo>
                    <a:pt x="1240" y="2621"/>
                    <a:pt x="1240" y="2685"/>
                    <a:pt x="1175" y="2733"/>
                  </a:cubicBezTo>
                  <a:cubicBezTo>
                    <a:pt x="516" y="3184"/>
                    <a:pt x="258" y="3956"/>
                    <a:pt x="1" y="4696"/>
                  </a:cubicBezTo>
                  <a:cubicBezTo>
                    <a:pt x="178" y="5034"/>
                    <a:pt x="403" y="5468"/>
                    <a:pt x="612" y="5886"/>
                  </a:cubicBezTo>
                  <a:cubicBezTo>
                    <a:pt x="693" y="6015"/>
                    <a:pt x="773" y="6160"/>
                    <a:pt x="837" y="6320"/>
                  </a:cubicBezTo>
                  <a:cubicBezTo>
                    <a:pt x="837" y="6353"/>
                    <a:pt x="853" y="6353"/>
                    <a:pt x="853" y="6369"/>
                  </a:cubicBezTo>
                  <a:cubicBezTo>
                    <a:pt x="918" y="6465"/>
                    <a:pt x="966" y="6562"/>
                    <a:pt x="1014" y="6642"/>
                  </a:cubicBezTo>
                  <a:cubicBezTo>
                    <a:pt x="1079" y="6739"/>
                    <a:pt x="1143" y="6867"/>
                    <a:pt x="1175" y="6964"/>
                  </a:cubicBezTo>
                  <a:cubicBezTo>
                    <a:pt x="1207" y="7028"/>
                    <a:pt x="1240" y="7077"/>
                    <a:pt x="1256" y="7125"/>
                  </a:cubicBezTo>
                  <a:cubicBezTo>
                    <a:pt x="1368" y="7302"/>
                    <a:pt x="1465" y="7511"/>
                    <a:pt x="1561" y="7688"/>
                  </a:cubicBezTo>
                  <a:cubicBezTo>
                    <a:pt x="1610" y="7800"/>
                    <a:pt x="1658" y="7881"/>
                    <a:pt x="1706" y="7977"/>
                  </a:cubicBezTo>
                  <a:cubicBezTo>
                    <a:pt x="1899" y="8347"/>
                    <a:pt x="2092" y="8734"/>
                    <a:pt x="2285" y="9104"/>
                  </a:cubicBezTo>
                  <a:cubicBezTo>
                    <a:pt x="2333" y="9200"/>
                    <a:pt x="2382" y="9280"/>
                    <a:pt x="2430" y="9377"/>
                  </a:cubicBezTo>
                  <a:cubicBezTo>
                    <a:pt x="2462" y="9457"/>
                    <a:pt x="2510" y="9522"/>
                    <a:pt x="2543" y="9602"/>
                  </a:cubicBezTo>
                  <a:cubicBezTo>
                    <a:pt x="2607" y="9699"/>
                    <a:pt x="2671" y="9827"/>
                    <a:pt x="2736" y="9924"/>
                  </a:cubicBezTo>
                  <a:cubicBezTo>
                    <a:pt x="2752" y="9972"/>
                    <a:pt x="2784" y="10020"/>
                    <a:pt x="2816" y="10069"/>
                  </a:cubicBezTo>
                  <a:cubicBezTo>
                    <a:pt x="2848" y="10165"/>
                    <a:pt x="2913" y="10246"/>
                    <a:pt x="2945" y="10342"/>
                  </a:cubicBezTo>
                  <a:cubicBezTo>
                    <a:pt x="2977" y="10390"/>
                    <a:pt x="2993" y="10455"/>
                    <a:pt x="3025" y="10487"/>
                  </a:cubicBezTo>
                  <a:cubicBezTo>
                    <a:pt x="3057" y="10551"/>
                    <a:pt x="3090" y="10583"/>
                    <a:pt x="3106" y="10648"/>
                  </a:cubicBezTo>
                  <a:cubicBezTo>
                    <a:pt x="3154" y="10728"/>
                    <a:pt x="3186" y="10809"/>
                    <a:pt x="3234" y="10873"/>
                  </a:cubicBezTo>
                  <a:cubicBezTo>
                    <a:pt x="3250" y="10937"/>
                    <a:pt x="3299" y="10970"/>
                    <a:pt x="3315" y="11034"/>
                  </a:cubicBezTo>
                  <a:cubicBezTo>
                    <a:pt x="3331" y="11050"/>
                    <a:pt x="3331" y="11066"/>
                    <a:pt x="3347" y="11098"/>
                  </a:cubicBezTo>
                  <a:cubicBezTo>
                    <a:pt x="3363" y="11130"/>
                    <a:pt x="3395" y="11147"/>
                    <a:pt x="3395" y="11195"/>
                  </a:cubicBezTo>
                  <a:cubicBezTo>
                    <a:pt x="3427" y="11259"/>
                    <a:pt x="3443" y="11291"/>
                    <a:pt x="3476" y="11356"/>
                  </a:cubicBezTo>
                  <a:cubicBezTo>
                    <a:pt x="3524" y="11452"/>
                    <a:pt x="3572" y="11549"/>
                    <a:pt x="3636" y="11661"/>
                  </a:cubicBezTo>
                  <a:cubicBezTo>
                    <a:pt x="3669" y="11742"/>
                    <a:pt x="3733" y="11838"/>
                    <a:pt x="3765" y="11919"/>
                  </a:cubicBezTo>
                  <a:lnTo>
                    <a:pt x="3830" y="12031"/>
                  </a:lnTo>
                  <a:cubicBezTo>
                    <a:pt x="3846" y="12080"/>
                    <a:pt x="3878" y="12112"/>
                    <a:pt x="3894" y="12144"/>
                  </a:cubicBezTo>
                  <a:cubicBezTo>
                    <a:pt x="3910" y="12160"/>
                    <a:pt x="3910" y="12176"/>
                    <a:pt x="3910" y="12192"/>
                  </a:cubicBezTo>
                  <a:lnTo>
                    <a:pt x="3974" y="12321"/>
                  </a:lnTo>
                  <a:cubicBezTo>
                    <a:pt x="3990" y="12031"/>
                    <a:pt x="4071" y="11742"/>
                    <a:pt x="4200" y="11452"/>
                  </a:cubicBezTo>
                  <a:cubicBezTo>
                    <a:pt x="4586" y="10551"/>
                    <a:pt x="5261" y="9763"/>
                    <a:pt x="6162" y="9184"/>
                  </a:cubicBezTo>
                  <a:cubicBezTo>
                    <a:pt x="7015" y="8621"/>
                    <a:pt x="7980" y="8315"/>
                    <a:pt x="8881" y="8315"/>
                  </a:cubicBezTo>
                  <a:cubicBezTo>
                    <a:pt x="9251" y="8315"/>
                    <a:pt x="9589" y="8380"/>
                    <a:pt x="9910" y="8476"/>
                  </a:cubicBezTo>
                  <a:cubicBezTo>
                    <a:pt x="9894" y="8444"/>
                    <a:pt x="9846" y="8412"/>
                    <a:pt x="9830" y="8380"/>
                  </a:cubicBezTo>
                  <a:cubicBezTo>
                    <a:pt x="9814" y="8331"/>
                    <a:pt x="9766" y="8299"/>
                    <a:pt x="9733" y="8251"/>
                  </a:cubicBezTo>
                  <a:cubicBezTo>
                    <a:pt x="9669" y="8203"/>
                    <a:pt x="9621" y="8122"/>
                    <a:pt x="9573" y="8058"/>
                  </a:cubicBezTo>
                  <a:cubicBezTo>
                    <a:pt x="9573" y="8042"/>
                    <a:pt x="9540" y="8042"/>
                    <a:pt x="9524" y="8010"/>
                  </a:cubicBezTo>
                  <a:cubicBezTo>
                    <a:pt x="9444" y="7913"/>
                    <a:pt x="9363" y="7817"/>
                    <a:pt x="9267" y="7688"/>
                  </a:cubicBezTo>
                  <a:cubicBezTo>
                    <a:pt x="8398" y="6610"/>
                    <a:pt x="7047" y="4921"/>
                    <a:pt x="5889" y="3441"/>
                  </a:cubicBezTo>
                  <a:cubicBezTo>
                    <a:pt x="5873" y="3103"/>
                    <a:pt x="5969" y="2765"/>
                    <a:pt x="6146" y="2460"/>
                  </a:cubicBezTo>
                  <a:cubicBezTo>
                    <a:pt x="6323" y="2138"/>
                    <a:pt x="6596" y="1864"/>
                    <a:pt x="6918" y="1655"/>
                  </a:cubicBezTo>
                  <a:cubicBezTo>
                    <a:pt x="7318" y="1397"/>
                    <a:pt x="7760" y="1273"/>
                    <a:pt x="8177" y="1273"/>
                  </a:cubicBezTo>
                  <a:cubicBezTo>
                    <a:pt x="8565" y="1273"/>
                    <a:pt x="8931" y="1381"/>
                    <a:pt x="9219" y="1591"/>
                  </a:cubicBezTo>
                  <a:cubicBezTo>
                    <a:pt x="8961" y="1092"/>
                    <a:pt x="8768" y="738"/>
                    <a:pt x="8736" y="690"/>
                  </a:cubicBezTo>
                  <a:cubicBezTo>
                    <a:pt x="8656" y="561"/>
                    <a:pt x="8543" y="449"/>
                    <a:pt x="8414" y="352"/>
                  </a:cubicBezTo>
                  <a:cubicBezTo>
                    <a:pt x="8119" y="121"/>
                    <a:pt x="7737" y="0"/>
                    <a:pt x="7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76" name="Google Shape;1176;p35"/>
            <p:cNvSpPr/>
            <p:nvPr/>
          </p:nvSpPr>
          <p:spPr>
            <a:xfrm>
              <a:off x="3285466" y="3327337"/>
              <a:ext cx="288678" cy="212868"/>
            </a:xfrm>
            <a:custGeom>
              <a:avLst/>
              <a:gdLst/>
              <a:ahLst/>
              <a:cxnLst/>
              <a:rect l="l" t="t" r="r" b="b"/>
              <a:pathLst>
                <a:path w="6146" h="4532" extrusionOk="0">
                  <a:moveTo>
                    <a:pt x="5213" y="0"/>
                  </a:moveTo>
                  <a:lnTo>
                    <a:pt x="5213" y="0"/>
                  </a:lnTo>
                  <a:cubicBezTo>
                    <a:pt x="5438" y="933"/>
                    <a:pt x="4746" y="2204"/>
                    <a:pt x="3475" y="3057"/>
                  </a:cubicBezTo>
                  <a:cubicBezTo>
                    <a:pt x="2977" y="3379"/>
                    <a:pt x="2446" y="3588"/>
                    <a:pt x="1963" y="3700"/>
                  </a:cubicBezTo>
                  <a:cubicBezTo>
                    <a:pt x="1724" y="3750"/>
                    <a:pt x="1488" y="3775"/>
                    <a:pt x="1263" y="3775"/>
                  </a:cubicBezTo>
                  <a:cubicBezTo>
                    <a:pt x="761" y="3775"/>
                    <a:pt x="311" y="3650"/>
                    <a:pt x="0" y="3395"/>
                  </a:cubicBezTo>
                  <a:lnTo>
                    <a:pt x="0" y="3395"/>
                  </a:lnTo>
                  <a:cubicBezTo>
                    <a:pt x="33" y="3539"/>
                    <a:pt x="97" y="3700"/>
                    <a:pt x="177" y="3813"/>
                  </a:cubicBezTo>
                  <a:cubicBezTo>
                    <a:pt x="475" y="4286"/>
                    <a:pt x="1067" y="4532"/>
                    <a:pt x="1763" y="4532"/>
                  </a:cubicBezTo>
                  <a:cubicBezTo>
                    <a:pt x="1896" y="4532"/>
                    <a:pt x="2033" y="4523"/>
                    <a:pt x="2172" y="4505"/>
                  </a:cubicBezTo>
                  <a:cubicBezTo>
                    <a:pt x="2751" y="4424"/>
                    <a:pt x="3395" y="4199"/>
                    <a:pt x="3990" y="3797"/>
                  </a:cubicBezTo>
                  <a:cubicBezTo>
                    <a:pt x="5470" y="2848"/>
                    <a:pt x="6146" y="1303"/>
                    <a:pt x="5534" y="338"/>
                  </a:cubicBezTo>
                  <a:cubicBezTo>
                    <a:pt x="5454" y="193"/>
                    <a:pt x="5325" y="97"/>
                    <a:pt x="5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77" name="Google Shape;1177;p35"/>
            <p:cNvSpPr/>
            <p:nvPr/>
          </p:nvSpPr>
          <p:spPr>
            <a:xfrm>
              <a:off x="2859307" y="3402911"/>
              <a:ext cx="290181" cy="213620"/>
            </a:xfrm>
            <a:custGeom>
              <a:avLst/>
              <a:gdLst/>
              <a:ahLst/>
              <a:cxnLst/>
              <a:rect l="l" t="t" r="r" b="b"/>
              <a:pathLst>
                <a:path w="6178" h="4548" extrusionOk="0">
                  <a:moveTo>
                    <a:pt x="5213" y="0"/>
                  </a:moveTo>
                  <a:cubicBezTo>
                    <a:pt x="5454" y="933"/>
                    <a:pt x="4746" y="2204"/>
                    <a:pt x="3475" y="3057"/>
                  </a:cubicBezTo>
                  <a:cubicBezTo>
                    <a:pt x="2977" y="3378"/>
                    <a:pt x="2446" y="3587"/>
                    <a:pt x="1979" y="3700"/>
                  </a:cubicBezTo>
                  <a:cubicBezTo>
                    <a:pt x="1733" y="3750"/>
                    <a:pt x="1493" y="3775"/>
                    <a:pt x="1265" y="3775"/>
                  </a:cubicBezTo>
                  <a:cubicBezTo>
                    <a:pt x="764" y="3775"/>
                    <a:pt x="321" y="3654"/>
                    <a:pt x="1" y="3410"/>
                  </a:cubicBezTo>
                  <a:lnTo>
                    <a:pt x="1" y="3410"/>
                  </a:lnTo>
                  <a:cubicBezTo>
                    <a:pt x="33" y="3571"/>
                    <a:pt x="97" y="3700"/>
                    <a:pt x="177" y="3829"/>
                  </a:cubicBezTo>
                  <a:cubicBezTo>
                    <a:pt x="488" y="4301"/>
                    <a:pt x="1071" y="4547"/>
                    <a:pt x="1764" y="4547"/>
                  </a:cubicBezTo>
                  <a:cubicBezTo>
                    <a:pt x="1897" y="4547"/>
                    <a:pt x="2033" y="4538"/>
                    <a:pt x="2172" y="4520"/>
                  </a:cubicBezTo>
                  <a:cubicBezTo>
                    <a:pt x="2751" y="4440"/>
                    <a:pt x="3395" y="4215"/>
                    <a:pt x="4006" y="3813"/>
                  </a:cubicBezTo>
                  <a:cubicBezTo>
                    <a:pt x="5486" y="2847"/>
                    <a:pt x="6178" y="1303"/>
                    <a:pt x="5550" y="338"/>
                  </a:cubicBezTo>
                  <a:cubicBezTo>
                    <a:pt x="5438" y="209"/>
                    <a:pt x="5325" y="97"/>
                    <a:pt x="5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78" name="Google Shape;1178;p35"/>
            <p:cNvSpPr/>
            <p:nvPr/>
          </p:nvSpPr>
          <p:spPr>
            <a:xfrm>
              <a:off x="2886502" y="2973512"/>
              <a:ext cx="127758" cy="93799"/>
            </a:xfrm>
            <a:custGeom>
              <a:avLst/>
              <a:gdLst/>
              <a:ahLst/>
              <a:cxnLst/>
              <a:rect l="l" t="t" r="r" b="b"/>
              <a:pathLst>
                <a:path w="2720" h="1997" extrusionOk="0">
                  <a:moveTo>
                    <a:pt x="1879" y="1"/>
                  </a:moveTo>
                  <a:cubicBezTo>
                    <a:pt x="1832" y="1"/>
                    <a:pt x="1785" y="2"/>
                    <a:pt x="1738" y="5"/>
                  </a:cubicBezTo>
                  <a:cubicBezTo>
                    <a:pt x="1432" y="21"/>
                    <a:pt x="1127" y="150"/>
                    <a:pt x="869" y="310"/>
                  </a:cubicBezTo>
                  <a:cubicBezTo>
                    <a:pt x="612" y="487"/>
                    <a:pt x="387" y="729"/>
                    <a:pt x="242" y="986"/>
                  </a:cubicBezTo>
                  <a:cubicBezTo>
                    <a:pt x="81" y="1276"/>
                    <a:pt x="1" y="1549"/>
                    <a:pt x="1" y="1855"/>
                  </a:cubicBezTo>
                  <a:cubicBezTo>
                    <a:pt x="1" y="1903"/>
                    <a:pt x="49" y="1951"/>
                    <a:pt x="81" y="1983"/>
                  </a:cubicBezTo>
                  <a:cubicBezTo>
                    <a:pt x="98" y="1992"/>
                    <a:pt x="117" y="1996"/>
                    <a:pt x="135" y="1996"/>
                  </a:cubicBezTo>
                  <a:cubicBezTo>
                    <a:pt x="184" y="1996"/>
                    <a:pt x="230" y="1966"/>
                    <a:pt x="242" y="1919"/>
                  </a:cubicBezTo>
                  <a:cubicBezTo>
                    <a:pt x="355" y="1678"/>
                    <a:pt x="483" y="1453"/>
                    <a:pt x="628" y="1260"/>
                  </a:cubicBezTo>
                  <a:cubicBezTo>
                    <a:pt x="708" y="1163"/>
                    <a:pt x="773" y="1066"/>
                    <a:pt x="869" y="986"/>
                  </a:cubicBezTo>
                  <a:cubicBezTo>
                    <a:pt x="950" y="906"/>
                    <a:pt x="1046" y="825"/>
                    <a:pt x="1159" y="761"/>
                  </a:cubicBezTo>
                  <a:cubicBezTo>
                    <a:pt x="1561" y="503"/>
                    <a:pt x="2044" y="407"/>
                    <a:pt x="2558" y="407"/>
                  </a:cubicBezTo>
                  <a:cubicBezTo>
                    <a:pt x="2607" y="407"/>
                    <a:pt x="2655" y="391"/>
                    <a:pt x="2687" y="326"/>
                  </a:cubicBezTo>
                  <a:cubicBezTo>
                    <a:pt x="2719" y="246"/>
                    <a:pt x="2687" y="166"/>
                    <a:pt x="2623" y="150"/>
                  </a:cubicBezTo>
                  <a:cubicBezTo>
                    <a:pt x="2378" y="41"/>
                    <a:pt x="2133" y="1"/>
                    <a:pt x="1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79" name="Google Shape;1179;p35"/>
            <p:cNvSpPr/>
            <p:nvPr/>
          </p:nvSpPr>
          <p:spPr>
            <a:xfrm>
              <a:off x="3068605" y="2958622"/>
              <a:ext cx="187457" cy="442786"/>
            </a:xfrm>
            <a:custGeom>
              <a:avLst/>
              <a:gdLst/>
              <a:ahLst/>
              <a:cxnLst/>
              <a:rect l="l" t="t" r="r" b="b"/>
              <a:pathLst>
                <a:path w="3991" h="9427" extrusionOk="0">
                  <a:moveTo>
                    <a:pt x="2365" y="0"/>
                  </a:moveTo>
                  <a:cubicBezTo>
                    <a:pt x="2011" y="113"/>
                    <a:pt x="1657" y="273"/>
                    <a:pt x="1320" y="499"/>
                  </a:cubicBezTo>
                  <a:cubicBezTo>
                    <a:pt x="869" y="804"/>
                    <a:pt x="435" y="1207"/>
                    <a:pt x="113" y="1641"/>
                  </a:cubicBezTo>
                  <a:cubicBezTo>
                    <a:pt x="65" y="1705"/>
                    <a:pt x="33" y="1770"/>
                    <a:pt x="1" y="1802"/>
                  </a:cubicBezTo>
                  <a:cubicBezTo>
                    <a:pt x="789" y="3282"/>
                    <a:pt x="1915" y="5469"/>
                    <a:pt x="1915" y="5486"/>
                  </a:cubicBezTo>
                  <a:cubicBezTo>
                    <a:pt x="1995" y="5630"/>
                    <a:pt x="2044" y="5775"/>
                    <a:pt x="2044" y="5936"/>
                  </a:cubicBezTo>
                  <a:cubicBezTo>
                    <a:pt x="2060" y="6258"/>
                    <a:pt x="1963" y="6596"/>
                    <a:pt x="1738" y="6901"/>
                  </a:cubicBezTo>
                  <a:cubicBezTo>
                    <a:pt x="2011" y="7432"/>
                    <a:pt x="2301" y="7963"/>
                    <a:pt x="2542" y="8446"/>
                  </a:cubicBezTo>
                  <a:cubicBezTo>
                    <a:pt x="2558" y="8478"/>
                    <a:pt x="2591" y="8542"/>
                    <a:pt x="2623" y="8590"/>
                  </a:cubicBezTo>
                  <a:cubicBezTo>
                    <a:pt x="2655" y="8687"/>
                    <a:pt x="2719" y="8767"/>
                    <a:pt x="2767" y="8864"/>
                  </a:cubicBezTo>
                  <a:cubicBezTo>
                    <a:pt x="2864" y="9073"/>
                    <a:pt x="2961" y="9266"/>
                    <a:pt x="3057" y="9427"/>
                  </a:cubicBezTo>
                  <a:cubicBezTo>
                    <a:pt x="3218" y="9202"/>
                    <a:pt x="3363" y="8944"/>
                    <a:pt x="3459" y="8703"/>
                  </a:cubicBezTo>
                  <a:cubicBezTo>
                    <a:pt x="3765" y="8140"/>
                    <a:pt x="3990" y="7368"/>
                    <a:pt x="3749" y="6740"/>
                  </a:cubicBezTo>
                  <a:cubicBezTo>
                    <a:pt x="3604" y="6370"/>
                    <a:pt x="3411" y="6097"/>
                    <a:pt x="3250" y="5807"/>
                  </a:cubicBezTo>
                  <a:cubicBezTo>
                    <a:pt x="3041" y="5469"/>
                    <a:pt x="2928" y="5100"/>
                    <a:pt x="3025" y="4585"/>
                  </a:cubicBezTo>
                  <a:cubicBezTo>
                    <a:pt x="3105" y="4183"/>
                    <a:pt x="3250" y="3813"/>
                    <a:pt x="3331" y="3410"/>
                  </a:cubicBezTo>
                  <a:cubicBezTo>
                    <a:pt x="3588" y="2252"/>
                    <a:pt x="3250" y="997"/>
                    <a:pt x="2462" y="97"/>
                  </a:cubicBezTo>
                  <a:cubicBezTo>
                    <a:pt x="2446" y="64"/>
                    <a:pt x="2397" y="16"/>
                    <a:pt x="2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80" name="Google Shape;1180;p35"/>
            <p:cNvSpPr/>
            <p:nvPr/>
          </p:nvSpPr>
          <p:spPr>
            <a:xfrm>
              <a:off x="2625819" y="3034901"/>
              <a:ext cx="202535" cy="443585"/>
            </a:xfrm>
            <a:custGeom>
              <a:avLst/>
              <a:gdLst/>
              <a:ahLst/>
              <a:cxnLst/>
              <a:rect l="l" t="t" r="r" b="b"/>
              <a:pathLst>
                <a:path w="4312" h="9444" extrusionOk="0">
                  <a:moveTo>
                    <a:pt x="2703" y="1"/>
                  </a:moveTo>
                  <a:cubicBezTo>
                    <a:pt x="2365" y="129"/>
                    <a:pt x="1995" y="290"/>
                    <a:pt x="1658" y="516"/>
                  </a:cubicBezTo>
                  <a:cubicBezTo>
                    <a:pt x="1191" y="805"/>
                    <a:pt x="757" y="1207"/>
                    <a:pt x="451" y="1658"/>
                  </a:cubicBezTo>
                  <a:cubicBezTo>
                    <a:pt x="194" y="2044"/>
                    <a:pt x="1" y="2462"/>
                    <a:pt x="1" y="2880"/>
                  </a:cubicBezTo>
                  <a:cubicBezTo>
                    <a:pt x="918" y="4585"/>
                    <a:pt x="2478" y="7626"/>
                    <a:pt x="3427" y="9444"/>
                  </a:cubicBezTo>
                  <a:cubicBezTo>
                    <a:pt x="3588" y="9202"/>
                    <a:pt x="3733" y="8961"/>
                    <a:pt x="3829" y="8720"/>
                  </a:cubicBezTo>
                  <a:cubicBezTo>
                    <a:pt x="4087" y="8125"/>
                    <a:pt x="4312" y="7352"/>
                    <a:pt x="4071" y="6725"/>
                  </a:cubicBezTo>
                  <a:cubicBezTo>
                    <a:pt x="3765" y="5921"/>
                    <a:pt x="3186" y="5535"/>
                    <a:pt x="3363" y="4569"/>
                  </a:cubicBezTo>
                  <a:cubicBezTo>
                    <a:pt x="3443" y="4183"/>
                    <a:pt x="3588" y="3813"/>
                    <a:pt x="3668" y="3427"/>
                  </a:cubicBezTo>
                  <a:cubicBezTo>
                    <a:pt x="3926" y="2253"/>
                    <a:pt x="3588" y="1014"/>
                    <a:pt x="2800" y="113"/>
                  </a:cubicBezTo>
                  <a:cubicBezTo>
                    <a:pt x="2768" y="65"/>
                    <a:pt x="2735" y="33"/>
                    <a:pt x="2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81" name="Google Shape;1181;p35"/>
            <p:cNvSpPr/>
            <p:nvPr/>
          </p:nvSpPr>
          <p:spPr>
            <a:xfrm>
              <a:off x="3240140" y="3268389"/>
              <a:ext cx="377827" cy="308311"/>
            </a:xfrm>
            <a:custGeom>
              <a:avLst/>
              <a:gdLst/>
              <a:ahLst/>
              <a:cxnLst/>
              <a:rect l="l" t="t" r="r" b="b"/>
              <a:pathLst>
                <a:path w="8044" h="6564" extrusionOk="0">
                  <a:moveTo>
                    <a:pt x="4906" y="885"/>
                  </a:moveTo>
                  <a:cubicBezTo>
                    <a:pt x="5082" y="885"/>
                    <a:pt x="5249" y="901"/>
                    <a:pt x="5405" y="934"/>
                  </a:cubicBezTo>
                  <a:cubicBezTo>
                    <a:pt x="5438" y="934"/>
                    <a:pt x="5502" y="950"/>
                    <a:pt x="5550" y="966"/>
                  </a:cubicBezTo>
                  <a:cubicBezTo>
                    <a:pt x="5792" y="1030"/>
                    <a:pt x="5985" y="1127"/>
                    <a:pt x="6145" y="1271"/>
                  </a:cubicBezTo>
                  <a:cubicBezTo>
                    <a:pt x="6274" y="1368"/>
                    <a:pt x="6371" y="1464"/>
                    <a:pt x="6467" y="1609"/>
                  </a:cubicBezTo>
                  <a:cubicBezTo>
                    <a:pt x="6499" y="1625"/>
                    <a:pt x="6515" y="1674"/>
                    <a:pt x="6532" y="1690"/>
                  </a:cubicBezTo>
                  <a:cubicBezTo>
                    <a:pt x="7078" y="2655"/>
                    <a:pt x="6371" y="4151"/>
                    <a:pt x="4939" y="5068"/>
                  </a:cubicBezTo>
                  <a:cubicBezTo>
                    <a:pt x="4344" y="5470"/>
                    <a:pt x="3716" y="5695"/>
                    <a:pt x="3121" y="5776"/>
                  </a:cubicBezTo>
                  <a:cubicBezTo>
                    <a:pt x="2983" y="5792"/>
                    <a:pt x="2848" y="5800"/>
                    <a:pt x="2718" y="5800"/>
                  </a:cubicBezTo>
                  <a:cubicBezTo>
                    <a:pt x="2059" y="5800"/>
                    <a:pt x="1510" y="5594"/>
                    <a:pt x="1175" y="5164"/>
                  </a:cubicBezTo>
                  <a:cubicBezTo>
                    <a:pt x="1159" y="5148"/>
                    <a:pt x="1142" y="5116"/>
                    <a:pt x="1126" y="5084"/>
                  </a:cubicBezTo>
                  <a:cubicBezTo>
                    <a:pt x="1046" y="4971"/>
                    <a:pt x="982" y="4811"/>
                    <a:pt x="949" y="4666"/>
                  </a:cubicBezTo>
                  <a:cubicBezTo>
                    <a:pt x="885" y="4441"/>
                    <a:pt x="885" y="4231"/>
                    <a:pt x="917" y="3990"/>
                  </a:cubicBezTo>
                  <a:cubicBezTo>
                    <a:pt x="1046" y="3154"/>
                    <a:pt x="1689" y="2253"/>
                    <a:pt x="2671" y="1609"/>
                  </a:cubicBezTo>
                  <a:cubicBezTo>
                    <a:pt x="3402" y="1135"/>
                    <a:pt x="4215" y="885"/>
                    <a:pt x="4906" y="885"/>
                  </a:cubicBezTo>
                  <a:close/>
                  <a:moveTo>
                    <a:pt x="4923" y="1"/>
                  </a:moveTo>
                  <a:cubicBezTo>
                    <a:pt x="4038" y="1"/>
                    <a:pt x="3073" y="306"/>
                    <a:pt x="2204" y="869"/>
                  </a:cubicBezTo>
                  <a:cubicBezTo>
                    <a:pt x="949" y="1690"/>
                    <a:pt x="177" y="2880"/>
                    <a:pt x="65" y="3990"/>
                  </a:cubicBezTo>
                  <a:cubicBezTo>
                    <a:pt x="0" y="4521"/>
                    <a:pt x="97" y="5052"/>
                    <a:pt x="386" y="5486"/>
                  </a:cubicBezTo>
                  <a:cubicBezTo>
                    <a:pt x="821" y="6178"/>
                    <a:pt x="1641" y="6564"/>
                    <a:pt x="2638" y="6564"/>
                  </a:cubicBezTo>
                  <a:cubicBezTo>
                    <a:pt x="3523" y="6564"/>
                    <a:pt x="4488" y="6258"/>
                    <a:pt x="5341" y="5695"/>
                  </a:cubicBezTo>
                  <a:cubicBezTo>
                    <a:pt x="7239" y="4473"/>
                    <a:pt x="8044" y="2398"/>
                    <a:pt x="7175" y="1062"/>
                  </a:cubicBezTo>
                  <a:cubicBezTo>
                    <a:pt x="6902" y="644"/>
                    <a:pt x="6467" y="322"/>
                    <a:pt x="5952" y="161"/>
                  </a:cubicBezTo>
                  <a:cubicBezTo>
                    <a:pt x="5647" y="65"/>
                    <a:pt x="5293" y="1"/>
                    <a:pt x="4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82" name="Google Shape;1182;p35"/>
            <p:cNvSpPr/>
            <p:nvPr/>
          </p:nvSpPr>
          <p:spPr>
            <a:xfrm>
              <a:off x="3025534" y="3188071"/>
              <a:ext cx="136072" cy="128745"/>
            </a:xfrm>
            <a:custGeom>
              <a:avLst/>
              <a:gdLst/>
              <a:ahLst/>
              <a:cxnLst/>
              <a:rect l="l" t="t" r="r" b="b"/>
              <a:pathLst>
                <a:path w="2897" h="2741" extrusionOk="0">
                  <a:moveTo>
                    <a:pt x="1704" y="0"/>
                  </a:moveTo>
                  <a:cubicBezTo>
                    <a:pt x="1398" y="0"/>
                    <a:pt x="1075" y="90"/>
                    <a:pt x="805" y="263"/>
                  </a:cubicBezTo>
                  <a:cubicBezTo>
                    <a:pt x="564" y="424"/>
                    <a:pt x="387" y="633"/>
                    <a:pt x="242" y="826"/>
                  </a:cubicBezTo>
                  <a:cubicBezTo>
                    <a:pt x="65" y="1115"/>
                    <a:pt x="1" y="1437"/>
                    <a:pt x="49" y="1727"/>
                  </a:cubicBezTo>
                  <a:cubicBezTo>
                    <a:pt x="306" y="2081"/>
                    <a:pt x="564" y="2370"/>
                    <a:pt x="773" y="2660"/>
                  </a:cubicBezTo>
                  <a:lnTo>
                    <a:pt x="789" y="2660"/>
                  </a:lnTo>
                  <a:cubicBezTo>
                    <a:pt x="821" y="2676"/>
                    <a:pt x="853" y="2676"/>
                    <a:pt x="885" y="2692"/>
                  </a:cubicBezTo>
                  <a:cubicBezTo>
                    <a:pt x="934" y="2692"/>
                    <a:pt x="966" y="2724"/>
                    <a:pt x="982" y="2724"/>
                  </a:cubicBezTo>
                  <a:lnTo>
                    <a:pt x="1014" y="2724"/>
                  </a:lnTo>
                  <a:cubicBezTo>
                    <a:pt x="1046" y="2724"/>
                    <a:pt x="1095" y="2740"/>
                    <a:pt x="1127" y="2740"/>
                  </a:cubicBezTo>
                  <a:lnTo>
                    <a:pt x="1432" y="2740"/>
                  </a:lnTo>
                  <a:cubicBezTo>
                    <a:pt x="1465" y="2740"/>
                    <a:pt x="1529" y="2724"/>
                    <a:pt x="1577" y="2724"/>
                  </a:cubicBezTo>
                  <a:cubicBezTo>
                    <a:pt x="1593" y="2724"/>
                    <a:pt x="1625" y="2692"/>
                    <a:pt x="1658" y="2692"/>
                  </a:cubicBezTo>
                  <a:cubicBezTo>
                    <a:pt x="1690" y="2676"/>
                    <a:pt x="1706" y="2676"/>
                    <a:pt x="1754" y="2660"/>
                  </a:cubicBezTo>
                  <a:cubicBezTo>
                    <a:pt x="1770" y="2660"/>
                    <a:pt x="1786" y="2644"/>
                    <a:pt x="1835" y="2644"/>
                  </a:cubicBezTo>
                  <a:cubicBezTo>
                    <a:pt x="1851" y="2611"/>
                    <a:pt x="1867" y="2611"/>
                    <a:pt x="1915" y="2595"/>
                  </a:cubicBezTo>
                  <a:cubicBezTo>
                    <a:pt x="1931" y="2595"/>
                    <a:pt x="1947" y="2579"/>
                    <a:pt x="1979" y="2579"/>
                  </a:cubicBezTo>
                  <a:cubicBezTo>
                    <a:pt x="2011" y="2563"/>
                    <a:pt x="2028" y="2531"/>
                    <a:pt x="2076" y="2531"/>
                  </a:cubicBezTo>
                  <a:cubicBezTo>
                    <a:pt x="2108" y="2515"/>
                    <a:pt x="2156" y="2499"/>
                    <a:pt x="2172" y="2483"/>
                  </a:cubicBezTo>
                  <a:cubicBezTo>
                    <a:pt x="2221" y="2434"/>
                    <a:pt x="2269" y="2418"/>
                    <a:pt x="2317" y="2370"/>
                  </a:cubicBezTo>
                  <a:cubicBezTo>
                    <a:pt x="2349" y="2354"/>
                    <a:pt x="2381" y="2322"/>
                    <a:pt x="2414" y="2290"/>
                  </a:cubicBezTo>
                  <a:lnTo>
                    <a:pt x="2494" y="2209"/>
                  </a:lnTo>
                  <a:lnTo>
                    <a:pt x="2574" y="2129"/>
                  </a:lnTo>
                  <a:cubicBezTo>
                    <a:pt x="2574" y="2113"/>
                    <a:pt x="2591" y="2113"/>
                    <a:pt x="2623" y="2097"/>
                  </a:cubicBezTo>
                  <a:cubicBezTo>
                    <a:pt x="2623" y="2081"/>
                    <a:pt x="2639" y="2081"/>
                    <a:pt x="2639" y="2048"/>
                  </a:cubicBezTo>
                  <a:cubicBezTo>
                    <a:pt x="2639" y="2048"/>
                    <a:pt x="2639" y="2032"/>
                    <a:pt x="2655" y="2032"/>
                  </a:cubicBezTo>
                  <a:cubicBezTo>
                    <a:pt x="2655" y="2016"/>
                    <a:pt x="2671" y="2016"/>
                    <a:pt x="2671" y="2016"/>
                  </a:cubicBezTo>
                  <a:cubicBezTo>
                    <a:pt x="2671" y="2000"/>
                    <a:pt x="2703" y="2000"/>
                    <a:pt x="2703" y="1968"/>
                  </a:cubicBezTo>
                  <a:lnTo>
                    <a:pt x="2703" y="1952"/>
                  </a:lnTo>
                  <a:lnTo>
                    <a:pt x="2703" y="1936"/>
                  </a:lnTo>
                  <a:cubicBezTo>
                    <a:pt x="2719" y="1920"/>
                    <a:pt x="2735" y="1888"/>
                    <a:pt x="2735" y="1855"/>
                  </a:cubicBezTo>
                  <a:lnTo>
                    <a:pt x="2735" y="1839"/>
                  </a:lnTo>
                  <a:cubicBezTo>
                    <a:pt x="2751" y="1807"/>
                    <a:pt x="2751" y="1791"/>
                    <a:pt x="2751" y="1775"/>
                  </a:cubicBezTo>
                  <a:cubicBezTo>
                    <a:pt x="2784" y="1759"/>
                    <a:pt x="2784" y="1727"/>
                    <a:pt x="2800" y="1694"/>
                  </a:cubicBezTo>
                  <a:cubicBezTo>
                    <a:pt x="2800" y="1678"/>
                    <a:pt x="2816" y="1646"/>
                    <a:pt x="2816" y="1614"/>
                  </a:cubicBezTo>
                  <a:cubicBezTo>
                    <a:pt x="2816" y="1614"/>
                    <a:pt x="2816" y="1598"/>
                    <a:pt x="2832" y="1598"/>
                  </a:cubicBezTo>
                  <a:cubicBezTo>
                    <a:pt x="2864" y="1534"/>
                    <a:pt x="2880" y="1469"/>
                    <a:pt x="2880" y="1405"/>
                  </a:cubicBezTo>
                  <a:cubicBezTo>
                    <a:pt x="2880" y="1389"/>
                    <a:pt x="2880" y="1373"/>
                    <a:pt x="2896" y="1324"/>
                  </a:cubicBezTo>
                  <a:lnTo>
                    <a:pt x="2896" y="1292"/>
                  </a:lnTo>
                  <a:lnTo>
                    <a:pt x="2896" y="1212"/>
                  </a:lnTo>
                  <a:lnTo>
                    <a:pt x="2896" y="1196"/>
                  </a:lnTo>
                  <a:lnTo>
                    <a:pt x="2896" y="1148"/>
                  </a:lnTo>
                  <a:lnTo>
                    <a:pt x="2896" y="1083"/>
                  </a:lnTo>
                  <a:lnTo>
                    <a:pt x="2896" y="1067"/>
                  </a:lnTo>
                  <a:lnTo>
                    <a:pt x="2896" y="987"/>
                  </a:lnTo>
                  <a:cubicBezTo>
                    <a:pt x="2896" y="971"/>
                    <a:pt x="2896" y="954"/>
                    <a:pt x="2880" y="922"/>
                  </a:cubicBezTo>
                  <a:cubicBezTo>
                    <a:pt x="2880" y="906"/>
                    <a:pt x="2864" y="890"/>
                    <a:pt x="2864" y="842"/>
                  </a:cubicBezTo>
                  <a:cubicBezTo>
                    <a:pt x="2864" y="810"/>
                    <a:pt x="2832" y="794"/>
                    <a:pt x="2816" y="745"/>
                  </a:cubicBezTo>
                  <a:cubicBezTo>
                    <a:pt x="2816" y="745"/>
                    <a:pt x="2816" y="729"/>
                    <a:pt x="2800" y="729"/>
                  </a:cubicBezTo>
                  <a:cubicBezTo>
                    <a:pt x="2784" y="713"/>
                    <a:pt x="2784" y="665"/>
                    <a:pt x="2751" y="649"/>
                  </a:cubicBezTo>
                  <a:cubicBezTo>
                    <a:pt x="2751" y="649"/>
                    <a:pt x="2735" y="633"/>
                    <a:pt x="2735" y="584"/>
                  </a:cubicBezTo>
                  <a:cubicBezTo>
                    <a:pt x="2719" y="568"/>
                    <a:pt x="2719" y="552"/>
                    <a:pt x="2703" y="504"/>
                  </a:cubicBezTo>
                  <a:cubicBezTo>
                    <a:pt x="2703" y="504"/>
                    <a:pt x="2703" y="488"/>
                    <a:pt x="2671" y="488"/>
                  </a:cubicBezTo>
                  <a:cubicBezTo>
                    <a:pt x="2488" y="158"/>
                    <a:pt x="2111" y="0"/>
                    <a:pt x="1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83" name="Google Shape;1183;p35"/>
            <p:cNvSpPr/>
            <p:nvPr/>
          </p:nvSpPr>
          <p:spPr>
            <a:xfrm>
              <a:off x="2903130" y="3011651"/>
              <a:ext cx="221417" cy="215968"/>
            </a:xfrm>
            <a:custGeom>
              <a:avLst/>
              <a:gdLst/>
              <a:ahLst/>
              <a:cxnLst/>
              <a:rect l="l" t="t" r="r" b="b"/>
              <a:pathLst>
                <a:path w="4714" h="4598" extrusionOk="0">
                  <a:moveTo>
                    <a:pt x="2305" y="1"/>
                  </a:moveTo>
                  <a:cubicBezTo>
                    <a:pt x="1888" y="1"/>
                    <a:pt x="1446" y="125"/>
                    <a:pt x="1046" y="383"/>
                  </a:cubicBezTo>
                  <a:cubicBezTo>
                    <a:pt x="708" y="576"/>
                    <a:pt x="451" y="866"/>
                    <a:pt x="274" y="1187"/>
                  </a:cubicBezTo>
                  <a:cubicBezTo>
                    <a:pt x="97" y="1493"/>
                    <a:pt x="1" y="1831"/>
                    <a:pt x="17" y="2169"/>
                  </a:cubicBezTo>
                  <a:cubicBezTo>
                    <a:pt x="644" y="2957"/>
                    <a:pt x="1320" y="3810"/>
                    <a:pt x="1947" y="4598"/>
                  </a:cubicBezTo>
                  <a:cubicBezTo>
                    <a:pt x="2027" y="4357"/>
                    <a:pt x="2124" y="4115"/>
                    <a:pt x="2285" y="3906"/>
                  </a:cubicBezTo>
                  <a:cubicBezTo>
                    <a:pt x="2446" y="3681"/>
                    <a:pt x="2671" y="3472"/>
                    <a:pt x="2928" y="3295"/>
                  </a:cubicBezTo>
                  <a:cubicBezTo>
                    <a:pt x="3314" y="3049"/>
                    <a:pt x="3776" y="2914"/>
                    <a:pt x="4222" y="2914"/>
                  </a:cubicBezTo>
                  <a:cubicBezTo>
                    <a:pt x="4390" y="2914"/>
                    <a:pt x="4556" y="2934"/>
                    <a:pt x="4714" y="2973"/>
                  </a:cubicBezTo>
                  <a:cubicBezTo>
                    <a:pt x="4634" y="2812"/>
                    <a:pt x="4537" y="2651"/>
                    <a:pt x="4457" y="2474"/>
                  </a:cubicBezTo>
                  <a:cubicBezTo>
                    <a:pt x="4441" y="2410"/>
                    <a:pt x="4392" y="2346"/>
                    <a:pt x="4376" y="2297"/>
                  </a:cubicBezTo>
                  <a:cubicBezTo>
                    <a:pt x="4312" y="2169"/>
                    <a:pt x="4231" y="2024"/>
                    <a:pt x="4183" y="1911"/>
                  </a:cubicBezTo>
                  <a:cubicBezTo>
                    <a:pt x="4151" y="1847"/>
                    <a:pt x="4119" y="1815"/>
                    <a:pt x="4103" y="1751"/>
                  </a:cubicBezTo>
                  <a:cubicBezTo>
                    <a:pt x="4038" y="1654"/>
                    <a:pt x="3990" y="1541"/>
                    <a:pt x="3942" y="1445"/>
                  </a:cubicBezTo>
                  <a:cubicBezTo>
                    <a:pt x="3877" y="1348"/>
                    <a:pt x="3829" y="1252"/>
                    <a:pt x="3781" y="1139"/>
                  </a:cubicBezTo>
                  <a:cubicBezTo>
                    <a:pt x="3701" y="1011"/>
                    <a:pt x="3620" y="850"/>
                    <a:pt x="3556" y="721"/>
                  </a:cubicBezTo>
                  <a:cubicBezTo>
                    <a:pt x="3475" y="576"/>
                    <a:pt x="3411" y="448"/>
                    <a:pt x="3347" y="319"/>
                  </a:cubicBezTo>
                  <a:cubicBezTo>
                    <a:pt x="3059" y="109"/>
                    <a:pt x="2693" y="1"/>
                    <a:pt x="2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84" name="Google Shape;1184;p35"/>
            <p:cNvSpPr/>
            <p:nvPr/>
          </p:nvSpPr>
          <p:spPr>
            <a:xfrm>
              <a:off x="2813229" y="3343212"/>
              <a:ext cx="378578" cy="307560"/>
            </a:xfrm>
            <a:custGeom>
              <a:avLst/>
              <a:gdLst/>
              <a:ahLst/>
              <a:cxnLst/>
              <a:rect l="l" t="t" r="r" b="b"/>
              <a:pathLst>
                <a:path w="8060" h="6548" extrusionOk="0">
                  <a:moveTo>
                    <a:pt x="4925" y="907"/>
                  </a:moveTo>
                  <a:cubicBezTo>
                    <a:pt x="5093" y="907"/>
                    <a:pt x="5254" y="921"/>
                    <a:pt x="5405" y="949"/>
                  </a:cubicBezTo>
                  <a:cubicBezTo>
                    <a:pt x="5438" y="949"/>
                    <a:pt x="5502" y="965"/>
                    <a:pt x="5550" y="981"/>
                  </a:cubicBezTo>
                  <a:cubicBezTo>
                    <a:pt x="5775" y="1046"/>
                    <a:pt x="5985" y="1142"/>
                    <a:pt x="6145" y="1271"/>
                  </a:cubicBezTo>
                  <a:cubicBezTo>
                    <a:pt x="6274" y="1368"/>
                    <a:pt x="6371" y="1464"/>
                    <a:pt x="6467" y="1609"/>
                  </a:cubicBezTo>
                  <a:cubicBezTo>
                    <a:pt x="6499" y="1641"/>
                    <a:pt x="6515" y="1673"/>
                    <a:pt x="6531" y="1705"/>
                  </a:cubicBezTo>
                  <a:cubicBezTo>
                    <a:pt x="7078" y="2671"/>
                    <a:pt x="6371" y="4167"/>
                    <a:pt x="4939" y="5084"/>
                  </a:cubicBezTo>
                  <a:cubicBezTo>
                    <a:pt x="4344" y="5470"/>
                    <a:pt x="3716" y="5711"/>
                    <a:pt x="3121" y="5791"/>
                  </a:cubicBezTo>
                  <a:cubicBezTo>
                    <a:pt x="2988" y="5807"/>
                    <a:pt x="2858" y="5815"/>
                    <a:pt x="2730" y="5815"/>
                  </a:cubicBezTo>
                  <a:cubicBezTo>
                    <a:pt x="2086" y="5815"/>
                    <a:pt x="1526" y="5610"/>
                    <a:pt x="1191" y="5180"/>
                  </a:cubicBezTo>
                  <a:cubicBezTo>
                    <a:pt x="1158" y="5164"/>
                    <a:pt x="1142" y="5132"/>
                    <a:pt x="1126" y="5100"/>
                  </a:cubicBezTo>
                  <a:cubicBezTo>
                    <a:pt x="1046" y="4987"/>
                    <a:pt x="982" y="4826"/>
                    <a:pt x="949" y="4681"/>
                  </a:cubicBezTo>
                  <a:cubicBezTo>
                    <a:pt x="885" y="4456"/>
                    <a:pt x="885" y="4247"/>
                    <a:pt x="917" y="4006"/>
                  </a:cubicBezTo>
                  <a:cubicBezTo>
                    <a:pt x="1046" y="3169"/>
                    <a:pt x="1689" y="2268"/>
                    <a:pt x="2671" y="1625"/>
                  </a:cubicBezTo>
                  <a:cubicBezTo>
                    <a:pt x="3421" y="1146"/>
                    <a:pt x="4234" y="907"/>
                    <a:pt x="4925" y="907"/>
                  </a:cubicBezTo>
                  <a:close/>
                  <a:moveTo>
                    <a:pt x="4923" y="0"/>
                  </a:moveTo>
                  <a:cubicBezTo>
                    <a:pt x="4038" y="0"/>
                    <a:pt x="3073" y="306"/>
                    <a:pt x="2204" y="869"/>
                  </a:cubicBezTo>
                  <a:cubicBezTo>
                    <a:pt x="1303" y="1448"/>
                    <a:pt x="628" y="2252"/>
                    <a:pt x="274" y="3121"/>
                  </a:cubicBezTo>
                  <a:cubicBezTo>
                    <a:pt x="161" y="3411"/>
                    <a:pt x="81" y="3700"/>
                    <a:pt x="48" y="3974"/>
                  </a:cubicBezTo>
                  <a:cubicBezTo>
                    <a:pt x="0" y="4537"/>
                    <a:pt x="97" y="5051"/>
                    <a:pt x="402" y="5486"/>
                  </a:cubicBezTo>
                  <a:cubicBezTo>
                    <a:pt x="837" y="6177"/>
                    <a:pt x="1657" y="6547"/>
                    <a:pt x="2655" y="6547"/>
                  </a:cubicBezTo>
                  <a:cubicBezTo>
                    <a:pt x="3539" y="6547"/>
                    <a:pt x="4505" y="6258"/>
                    <a:pt x="5357" y="5695"/>
                  </a:cubicBezTo>
                  <a:cubicBezTo>
                    <a:pt x="7239" y="4456"/>
                    <a:pt x="8060" y="2397"/>
                    <a:pt x="7191" y="1062"/>
                  </a:cubicBezTo>
                  <a:cubicBezTo>
                    <a:pt x="6901" y="644"/>
                    <a:pt x="6467" y="338"/>
                    <a:pt x="5952" y="161"/>
                  </a:cubicBezTo>
                  <a:cubicBezTo>
                    <a:pt x="5631" y="65"/>
                    <a:pt x="5293" y="0"/>
                    <a:pt x="49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85" name="Google Shape;1185;p35"/>
            <p:cNvSpPr/>
            <p:nvPr/>
          </p:nvSpPr>
          <p:spPr>
            <a:xfrm>
              <a:off x="3285466" y="3312212"/>
              <a:ext cx="216907" cy="148143"/>
            </a:xfrm>
            <a:custGeom>
              <a:avLst/>
              <a:gdLst/>
              <a:ahLst/>
              <a:cxnLst/>
              <a:rect l="l" t="t" r="r" b="b"/>
              <a:pathLst>
                <a:path w="4618" h="3154" extrusionOk="0">
                  <a:moveTo>
                    <a:pt x="3781" y="1"/>
                  </a:moveTo>
                  <a:cubicBezTo>
                    <a:pt x="3717" y="1"/>
                    <a:pt x="3636" y="17"/>
                    <a:pt x="3572" y="17"/>
                  </a:cubicBezTo>
                  <a:cubicBezTo>
                    <a:pt x="3491" y="17"/>
                    <a:pt x="3395" y="33"/>
                    <a:pt x="3298" y="49"/>
                  </a:cubicBezTo>
                  <a:cubicBezTo>
                    <a:pt x="3153" y="81"/>
                    <a:pt x="3009" y="113"/>
                    <a:pt x="2864" y="161"/>
                  </a:cubicBezTo>
                  <a:cubicBezTo>
                    <a:pt x="2735" y="194"/>
                    <a:pt x="2590" y="258"/>
                    <a:pt x="2446" y="322"/>
                  </a:cubicBezTo>
                  <a:lnTo>
                    <a:pt x="2204" y="435"/>
                  </a:lnTo>
                  <a:cubicBezTo>
                    <a:pt x="2043" y="515"/>
                    <a:pt x="1883" y="596"/>
                    <a:pt x="1738" y="692"/>
                  </a:cubicBezTo>
                  <a:cubicBezTo>
                    <a:pt x="757" y="1336"/>
                    <a:pt x="113" y="2269"/>
                    <a:pt x="0" y="3073"/>
                  </a:cubicBezTo>
                  <a:cubicBezTo>
                    <a:pt x="199" y="3127"/>
                    <a:pt x="413" y="3154"/>
                    <a:pt x="640" y="3154"/>
                  </a:cubicBezTo>
                  <a:cubicBezTo>
                    <a:pt x="1093" y="3154"/>
                    <a:pt x="1593" y="3046"/>
                    <a:pt x="2108" y="2832"/>
                  </a:cubicBezTo>
                  <a:cubicBezTo>
                    <a:pt x="2365" y="2735"/>
                    <a:pt x="2623" y="2591"/>
                    <a:pt x="2864" y="2430"/>
                  </a:cubicBezTo>
                  <a:cubicBezTo>
                    <a:pt x="3861" y="1786"/>
                    <a:pt x="4505" y="853"/>
                    <a:pt x="4617" y="49"/>
                  </a:cubicBezTo>
                  <a:cubicBezTo>
                    <a:pt x="4569" y="17"/>
                    <a:pt x="4521" y="17"/>
                    <a:pt x="4489" y="17"/>
                  </a:cubicBezTo>
                  <a:cubicBezTo>
                    <a:pt x="4440" y="17"/>
                    <a:pt x="4424" y="1"/>
                    <a:pt x="4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86" name="Google Shape;1186;p35"/>
            <p:cNvSpPr/>
            <p:nvPr/>
          </p:nvSpPr>
          <p:spPr>
            <a:xfrm>
              <a:off x="2858555" y="3385532"/>
              <a:ext cx="218410" cy="149459"/>
            </a:xfrm>
            <a:custGeom>
              <a:avLst/>
              <a:gdLst/>
              <a:ahLst/>
              <a:cxnLst/>
              <a:rect l="l" t="t" r="r" b="b"/>
              <a:pathLst>
                <a:path w="4650" h="3182" extrusionOk="0">
                  <a:moveTo>
                    <a:pt x="3877" y="0"/>
                  </a:moveTo>
                  <a:cubicBezTo>
                    <a:pt x="3781" y="0"/>
                    <a:pt x="3684" y="16"/>
                    <a:pt x="3572" y="16"/>
                  </a:cubicBezTo>
                  <a:cubicBezTo>
                    <a:pt x="3218" y="64"/>
                    <a:pt x="2832" y="177"/>
                    <a:pt x="2446" y="338"/>
                  </a:cubicBezTo>
                  <a:cubicBezTo>
                    <a:pt x="2349" y="386"/>
                    <a:pt x="2269" y="418"/>
                    <a:pt x="2172" y="483"/>
                  </a:cubicBezTo>
                  <a:lnTo>
                    <a:pt x="1754" y="724"/>
                  </a:lnTo>
                  <a:cubicBezTo>
                    <a:pt x="757" y="1367"/>
                    <a:pt x="113" y="2300"/>
                    <a:pt x="0" y="3105"/>
                  </a:cubicBezTo>
                  <a:cubicBezTo>
                    <a:pt x="192" y="3157"/>
                    <a:pt x="401" y="3182"/>
                    <a:pt x="621" y="3182"/>
                  </a:cubicBezTo>
                  <a:cubicBezTo>
                    <a:pt x="1083" y="3182"/>
                    <a:pt x="1595" y="3071"/>
                    <a:pt x="2108" y="2863"/>
                  </a:cubicBezTo>
                  <a:cubicBezTo>
                    <a:pt x="2365" y="2751"/>
                    <a:pt x="2639" y="2622"/>
                    <a:pt x="2896" y="2461"/>
                  </a:cubicBezTo>
                  <a:cubicBezTo>
                    <a:pt x="3877" y="1818"/>
                    <a:pt x="4521" y="885"/>
                    <a:pt x="4650" y="80"/>
                  </a:cubicBezTo>
                  <a:cubicBezTo>
                    <a:pt x="4601" y="64"/>
                    <a:pt x="4537" y="64"/>
                    <a:pt x="4505" y="64"/>
                  </a:cubicBezTo>
                  <a:cubicBezTo>
                    <a:pt x="4456" y="48"/>
                    <a:pt x="4440" y="48"/>
                    <a:pt x="4424" y="48"/>
                  </a:cubicBezTo>
                  <a:cubicBezTo>
                    <a:pt x="4408" y="48"/>
                    <a:pt x="4376" y="48"/>
                    <a:pt x="4360" y="16"/>
                  </a:cubicBezTo>
                  <a:cubicBezTo>
                    <a:pt x="4328" y="16"/>
                    <a:pt x="4280" y="16"/>
                    <a:pt x="4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87" name="Google Shape;1187;p35"/>
            <p:cNvSpPr/>
            <p:nvPr/>
          </p:nvSpPr>
          <p:spPr>
            <a:xfrm>
              <a:off x="3234127" y="2990139"/>
              <a:ext cx="145842" cy="186894"/>
            </a:xfrm>
            <a:custGeom>
              <a:avLst/>
              <a:gdLst/>
              <a:ahLst/>
              <a:cxnLst/>
              <a:rect l="l" t="t" r="r" b="b"/>
              <a:pathLst>
                <a:path w="3105" h="3979" extrusionOk="0">
                  <a:moveTo>
                    <a:pt x="157" y="1"/>
                  </a:moveTo>
                  <a:cubicBezTo>
                    <a:pt x="75" y="1"/>
                    <a:pt x="0" y="87"/>
                    <a:pt x="48" y="182"/>
                  </a:cubicBezTo>
                  <a:cubicBezTo>
                    <a:pt x="643" y="1308"/>
                    <a:pt x="1978" y="3045"/>
                    <a:pt x="2847" y="3930"/>
                  </a:cubicBezTo>
                  <a:cubicBezTo>
                    <a:pt x="2868" y="3961"/>
                    <a:pt x="2902" y="3979"/>
                    <a:pt x="2941" y="3979"/>
                  </a:cubicBezTo>
                  <a:cubicBezTo>
                    <a:pt x="2962" y="3979"/>
                    <a:pt x="2985" y="3973"/>
                    <a:pt x="3008" y="3962"/>
                  </a:cubicBezTo>
                  <a:cubicBezTo>
                    <a:pt x="3056" y="3930"/>
                    <a:pt x="3104" y="3849"/>
                    <a:pt x="3056" y="3801"/>
                  </a:cubicBezTo>
                  <a:cubicBezTo>
                    <a:pt x="2461" y="2707"/>
                    <a:pt x="1158" y="954"/>
                    <a:pt x="241" y="37"/>
                  </a:cubicBezTo>
                  <a:cubicBezTo>
                    <a:pt x="216" y="11"/>
                    <a:pt x="186"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88" name="Google Shape;1188;p35"/>
            <p:cNvSpPr/>
            <p:nvPr/>
          </p:nvSpPr>
          <p:spPr>
            <a:xfrm>
              <a:off x="2807217" y="3066465"/>
              <a:ext cx="145654" cy="186941"/>
            </a:xfrm>
            <a:custGeom>
              <a:avLst/>
              <a:gdLst/>
              <a:ahLst/>
              <a:cxnLst/>
              <a:rect l="l" t="t" r="r" b="b"/>
              <a:pathLst>
                <a:path w="3101" h="3980" extrusionOk="0">
                  <a:moveTo>
                    <a:pt x="157" y="0"/>
                  </a:moveTo>
                  <a:cubicBezTo>
                    <a:pt x="75" y="0"/>
                    <a:pt x="0" y="86"/>
                    <a:pt x="48" y="181"/>
                  </a:cubicBezTo>
                  <a:cubicBezTo>
                    <a:pt x="627" y="1259"/>
                    <a:pt x="1930" y="3029"/>
                    <a:pt x="2847" y="3946"/>
                  </a:cubicBezTo>
                  <a:cubicBezTo>
                    <a:pt x="2870" y="3969"/>
                    <a:pt x="2899" y="3979"/>
                    <a:pt x="2927" y="3979"/>
                  </a:cubicBezTo>
                  <a:cubicBezTo>
                    <a:pt x="3014" y="3979"/>
                    <a:pt x="3101" y="3882"/>
                    <a:pt x="3040" y="3785"/>
                  </a:cubicBezTo>
                  <a:cubicBezTo>
                    <a:pt x="2445" y="2659"/>
                    <a:pt x="1110" y="905"/>
                    <a:pt x="241" y="37"/>
                  </a:cubicBezTo>
                  <a:cubicBezTo>
                    <a:pt x="215" y="11"/>
                    <a:pt x="186"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89" name="Google Shape;1189;p35"/>
            <p:cNvSpPr/>
            <p:nvPr/>
          </p:nvSpPr>
          <p:spPr>
            <a:xfrm>
              <a:off x="3010409" y="3031144"/>
              <a:ext cx="61061" cy="101737"/>
            </a:xfrm>
            <a:custGeom>
              <a:avLst/>
              <a:gdLst/>
              <a:ahLst/>
              <a:cxnLst/>
              <a:rect l="l" t="t" r="r" b="b"/>
              <a:pathLst>
                <a:path w="1300" h="2166" extrusionOk="0">
                  <a:moveTo>
                    <a:pt x="130" y="0"/>
                  </a:moveTo>
                  <a:cubicBezTo>
                    <a:pt x="65" y="33"/>
                    <a:pt x="1" y="113"/>
                    <a:pt x="17" y="161"/>
                  </a:cubicBezTo>
                  <a:cubicBezTo>
                    <a:pt x="146" y="740"/>
                    <a:pt x="628" y="1673"/>
                    <a:pt x="1063" y="2124"/>
                  </a:cubicBezTo>
                  <a:cubicBezTo>
                    <a:pt x="1087" y="2153"/>
                    <a:pt x="1118" y="2166"/>
                    <a:pt x="1150" y="2166"/>
                  </a:cubicBezTo>
                  <a:cubicBezTo>
                    <a:pt x="1224" y="2166"/>
                    <a:pt x="1299" y="2096"/>
                    <a:pt x="1288" y="1995"/>
                  </a:cubicBezTo>
                  <a:cubicBezTo>
                    <a:pt x="1175" y="1384"/>
                    <a:pt x="660" y="483"/>
                    <a:pt x="226" y="49"/>
                  </a:cubicBezTo>
                  <a:cubicBezTo>
                    <a:pt x="210" y="0"/>
                    <a:pt x="162" y="0"/>
                    <a:pt x="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90" name="Google Shape;1190;p35"/>
            <p:cNvSpPr/>
            <p:nvPr/>
          </p:nvSpPr>
          <p:spPr>
            <a:xfrm>
              <a:off x="3048972" y="2916255"/>
              <a:ext cx="173836" cy="108125"/>
            </a:xfrm>
            <a:custGeom>
              <a:avLst/>
              <a:gdLst/>
              <a:ahLst/>
              <a:cxnLst/>
              <a:rect l="l" t="t" r="r" b="b"/>
              <a:pathLst>
                <a:path w="3701" h="2302" extrusionOk="0">
                  <a:moveTo>
                    <a:pt x="2767" y="1"/>
                  </a:moveTo>
                  <a:cubicBezTo>
                    <a:pt x="2622" y="1"/>
                    <a:pt x="2476" y="11"/>
                    <a:pt x="2333" y="33"/>
                  </a:cubicBezTo>
                  <a:cubicBezTo>
                    <a:pt x="1915" y="98"/>
                    <a:pt x="1512" y="259"/>
                    <a:pt x="1142" y="500"/>
                  </a:cubicBezTo>
                  <a:cubicBezTo>
                    <a:pt x="966" y="612"/>
                    <a:pt x="805" y="741"/>
                    <a:pt x="644" y="902"/>
                  </a:cubicBezTo>
                  <a:cubicBezTo>
                    <a:pt x="483" y="1063"/>
                    <a:pt x="370" y="1224"/>
                    <a:pt x="242" y="1401"/>
                  </a:cubicBezTo>
                  <a:cubicBezTo>
                    <a:pt x="161" y="1562"/>
                    <a:pt x="65" y="1722"/>
                    <a:pt x="0" y="1899"/>
                  </a:cubicBezTo>
                  <a:cubicBezTo>
                    <a:pt x="65" y="2012"/>
                    <a:pt x="145" y="2141"/>
                    <a:pt x="226" y="2302"/>
                  </a:cubicBezTo>
                  <a:cubicBezTo>
                    <a:pt x="322" y="2092"/>
                    <a:pt x="467" y="1867"/>
                    <a:pt x="628" y="1658"/>
                  </a:cubicBezTo>
                  <a:cubicBezTo>
                    <a:pt x="853" y="1369"/>
                    <a:pt x="1126" y="1127"/>
                    <a:pt x="1432" y="918"/>
                  </a:cubicBezTo>
                  <a:cubicBezTo>
                    <a:pt x="1593" y="822"/>
                    <a:pt x="1754" y="725"/>
                    <a:pt x="1915" y="661"/>
                  </a:cubicBezTo>
                  <a:cubicBezTo>
                    <a:pt x="2075" y="580"/>
                    <a:pt x="2252" y="516"/>
                    <a:pt x="2429" y="484"/>
                  </a:cubicBezTo>
                  <a:cubicBezTo>
                    <a:pt x="2752" y="414"/>
                    <a:pt x="3086" y="368"/>
                    <a:pt x="3422" y="368"/>
                  </a:cubicBezTo>
                  <a:cubicBezTo>
                    <a:pt x="3472" y="368"/>
                    <a:pt x="3522" y="369"/>
                    <a:pt x="3572" y="371"/>
                  </a:cubicBezTo>
                  <a:cubicBezTo>
                    <a:pt x="3604" y="371"/>
                    <a:pt x="3668" y="339"/>
                    <a:pt x="3684" y="275"/>
                  </a:cubicBezTo>
                  <a:cubicBezTo>
                    <a:pt x="3700" y="226"/>
                    <a:pt x="3668" y="146"/>
                    <a:pt x="3588" y="114"/>
                  </a:cubicBezTo>
                  <a:cubicBezTo>
                    <a:pt x="3323" y="40"/>
                    <a:pt x="3045" y="1"/>
                    <a:pt x="2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91" name="Google Shape;1191;p35"/>
            <p:cNvSpPr/>
            <p:nvPr/>
          </p:nvSpPr>
          <p:spPr>
            <a:xfrm>
              <a:off x="2613748" y="2991078"/>
              <a:ext cx="181398" cy="127899"/>
            </a:xfrm>
            <a:custGeom>
              <a:avLst/>
              <a:gdLst/>
              <a:ahLst/>
              <a:cxnLst/>
              <a:rect l="l" t="t" r="r" b="b"/>
              <a:pathLst>
                <a:path w="3862" h="2723" extrusionOk="0">
                  <a:moveTo>
                    <a:pt x="2951" y="0"/>
                  </a:moveTo>
                  <a:cubicBezTo>
                    <a:pt x="2806" y="0"/>
                    <a:pt x="2659" y="11"/>
                    <a:pt x="2510" y="33"/>
                  </a:cubicBezTo>
                  <a:cubicBezTo>
                    <a:pt x="2092" y="97"/>
                    <a:pt x="1689" y="258"/>
                    <a:pt x="1336" y="499"/>
                  </a:cubicBezTo>
                  <a:cubicBezTo>
                    <a:pt x="1142" y="612"/>
                    <a:pt x="982" y="741"/>
                    <a:pt x="821" y="902"/>
                  </a:cubicBezTo>
                  <a:cubicBezTo>
                    <a:pt x="660" y="1062"/>
                    <a:pt x="547" y="1223"/>
                    <a:pt x="419" y="1400"/>
                  </a:cubicBezTo>
                  <a:cubicBezTo>
                    <a:pt x="209" y="1770"/>
                    <a:pt x="49" y="2172"/>
                    <a:pt x="0" y="2591"/>
                  </a:cubicBezTo>
                  <a:cubicBezTo>
                    <a:pt x="0" y="2655"/>
                    <a:pt x="49" y="2703"/>
                    <a:pt x="65" y="2703"/>
                  </a:cubicBezTo>
                  <a:cubicBezTo>
                    <a:pt x="78" y="2717"/>
                    <a:pt x="95" y="2723"/>
                    <a:pt x="112" y="2723"/>
                  </a:cubicBezTo>
                  <a:cubicBezTo>
                    <a:pt x="155" y="2723"/>
                    <a:pt x="202" y="2685"/>
                    <a:pt x="226" y="2639"/>
                  </a:cubicBezTo>
                  <a:cubicBezTo>
                    <a:pt x="354" y="2285"/>
                    <a:pt x="563" y="1963"/>
                    <a:pt x="789" y="1658"/>
                  </a:cubicBezTo>
                  <a:cubicBezTo>
                    <a:pt x="998" y="1368"/>
                    <a:pt x="1287" y="1127"/>
                    <a:pt x="1593" y="918"/>
                  </a:cubicBezTo>
                  <a:cubicBezTo>
                    <a:pt x="1754" y="821"/>
                    <a:pt x="1915" y="725"/>
                    <a:pt x="2075" y="660"/>
                  </a:cubicBezTo>
                  <a:cubicBezTo>
                    <a:pt x="2236" y="580"/>
                    <a:pt x="2413" y="516"/>
                    <a:pt x="2590" y="483"/>
                  </a:cubicBezTo>
                  <a:cubicBezTo>
                    <a:pt x="2912" y="413"/>
                    <a:pt x="3247" y="368"/>
                    <a:pt x="3572" y="368"/>
                  </a:cubicBezTo>
                  <a:cubicBezTo>
                    <a:pt x="3620" y="368"/>
                    <a:pt x="3669" y="369"/>
                    <a:pt x="3716" y="371"/>
                  </a:cubicBezTo>
                  <a:cubicBezTo>
                    <a:pt x="3765" y="371"/>
                    <a:pt x="3829" y="339"/>
                    <a:pt x="3845" y="274"/>
                  </a:cubicBezTo>
                  <a:cubicBezTo>
                    <a:pt x="3861" y="210"/>
                    <a:pt x="3829" y="129"/>
                    <a:pt x="3765" y="113"/>
                  </a:cubicBezTo>
                  <a:cubicBezTo>
                    <a:pt x="3500" y="39"/>
                    <a:pt x="3229" y="0"/>
                    <a:pt x="2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92" name="Google Shape;1192;p35"/>
            <p:cNvSpPr/>
            <p:nvPr/>
          </p:nvSpPr>
          <p:spPr>
            <a:xfrm>
              <a:off x="2430893" y="2677366"/>
              <a:ext cx="1179511" cy="982471"/>
            </a:xfrm>
            <a:custGeom>
              <a:avLst/>
              <a:gdLst/>
              <a:ahLst/>
              <a:cxnLst/>
              <a:rect l="l" t="t" r="r" b="b"/>
              <a:pathLst>
                <a:path w="25112" h="20917" extrusionOk="0">
                  <a:moveTo>
                    <a:pt x="15697" y="4428"/>
                  </a:moveTo>
                  <a:cubicBezTo>
                    <a:pt x="16136" y="4428"/>
                    <a:pt x="16500" y="4566"/>
                    <a:pt x="16698" y="4846"/>
                  </a:cubicBezTo>
                  <a:cubicBezTo>
                    <a:pt x="16698" y="4862"/>
                    <a:pt x="16972" y="5184"/>
                    <a:pt x="17390" y="5698"/>
                  </a:cubicBezTo>
                  <a:cubicBezTo>
                    <a:pt x="17259" y="5680"/>
                    <a:pt x="17126" y="5671"/>
                    <a:pt x="16991" y="5671"/>
                  </a:cubicBezTo>
                  <a:cubicBezTo>
                    <a:pt x="16644" y="5671"/>
                    <a:pt x="16285" y="5732"/>
                    <a:pt x="15926" y="5859"/>
                  </a:cubicBezTo>
                  <a:cubicBezTo>
                    <a:pt x="15556" y="5988"/>
                    <a:pt x="15186" y="6165"/>
                    <a:pt x="14848" y="6390"/>
                  </a:cubicBezTo>
                  <a:cubicBezTo>
                    <a:pt x="14366" y="6712"/>
                    <a:pt x="13948" y="7114"/>
                    <a:pt x="13642" y="7532"/>
                  </a:cubicBezTo>
                  <a:cubicBezTo>
                    <a:pt x="13626" y="7468"/>
                    <a:pt x="13578" y="7420"/>
                    <a:pt x="13561" y="7371"/>
                  </a:cubicBezTo>
                  <a:cubicBezTo>
                    <a:pt x="13385" y="7018"/>
                    <a:pt x="13272" y="6792"/>
                    <a:pt x="13191" y="6664"/>
                  </a:cubicBezTo>
                  <a:cubicBezTo>
                    <a:pt x="13111" y="6535"/>
                    <a:pt x="13079" y="6487"/>
                    <a:pt x="13079" y="6471"/>
                  </a:cubicBezTo>
                  <a:cubicBezTo>
                    <a:pt x="12998" y="6342"/>
                    <a:pt x="12918" y="6261"/>
                    <a:pt x="12838" y="6165"/>
                  </a:cubicBezTo>
                  <a:cubicBezTo>
                    <a:pt x="13111" y="5698"/>
                    <a:pt x="13545" y="5280"/>
                    <a:pt x="13964" y="5007"/>
                  </a:cubicBezTo>
                  <a:cubicBezTo>
                    <a:pt x="14549" y="4623"/>
                    <a:pt x="15176" y="4428"/>
                    <a:pt x="15697" y="4428"/>
                  </a:cubicBezTo>
                  <a:close/>
                  <a:moveTo>
                    <a:pt x="11502" y="5988"/>
                  </a:moveTo>
                  <a:cubicBezTo>
                    <a:pt x="11567" y="5988"/>
                    <a:pt x="11631" y="5988"/>
                    <a:pt x="11711" y="6004"/>
                  </a:cubicBezTo>
                  <a:cubicBezTo>
                    <a:pt x="11953" y="6036"/>
                    <a:pt x="12194" y="6117"/>
                    <a:pt x="12387" y="6245"/>
                  </a:cubicBezTo>
                  <a:cubicBezTo>
                    <a:pt x="12484" y="6310"/>
                    <a:pt x="12564" y="6374"/>
                    <a:pt x="12645" y="6471"/>
                  </a:cubicBezTo>
                  <a:cubicBezTo>
                    <a:pt x="12677" y="6519"/>
                    <a:pt x="12725" y="6567"/>
                    <a:pt x="12757" y="6631"/>
                  </a:cubicBezTo>
                  <a:cubicBezTo>
                    <a:pt x="12789" y="6648"/>
                    <a:pt x="12886" y="6857"/>
                    <a:pt x="12998" y="7082"/>
                  </a:cubicBezTo>
                  <a:cubicBezTo>
                    <a:pt x="12870" y="7018"/>
                    <a:pt x="12709" y="7001"/>
                    <a:pt x="12548" y="6969"/>
                  </a:cubicBezTo>
                  <a:cubicBezTo>
                    <a:pt x="12492" y="6961"/>
                    <a:pt x="12439" y="6957"/>
                    <a:pt x="12387" y="6957"/>
                  </a:cubicBezTo>
                  <a:cubicBezTo>
                    <a:pt x="12335" y="6957"/>
                    <a:pt x="12283" y="6961"/>
                    <a:pt x="12226" y="6969"/>
                  </a:cubicBezTo>
                  <a:cubicBezTo>
                    <a:pt x="11792" y="7001"/>
                    <a:pt x="11358" y="7130"/>
                    <a:pt x="10971" y="7371"/>
                  </a:cubicBezTo>
                  <a:cubicBezTo>
                    <a:pt x="10634" y="7597"/>
                    <a:pt x="10344" y="7902"/>
                    <a:pt x="10167" y="8224"/>
                  </a:cubicBezTo>
                  <a:cubicBezTo>
                    <a:pt x="10055" y="8449"/>
                    <a:pt x="9974" y="8658"/>
                    <a:pt x="9926" y="8884"/>
                  </a:cubicBezTo>
                  <a:cubicBezTo>
                    <a:pt x="9813" y="8723"/>
                    <a:pt x="9685" y="8562"/>
                    <a:pt x="9540" y="8417"/>
                  </a:cubicBezTo>
                  <a:cubicBezTo>
                    <a:pt x="9508" y="8369"/>
                    <a:pt x="9443" y="8304"/>
                    <a:pt x="9411" y="8240"/>
                  </a:cubicBezTo>
                  <a:cubicBezTo>
                    <a:pt x="9411" y="8144"/>
                    <a:pt x="9379" y="8063"/>
                    <a:pt x="9379" y="7967"/>
                  </a:cubicBezTo>
                  <a:cubicBezTo>
                    <a:pt x="9379" y="7355"/>
                    <a:pt x="9749" y="6760"/>
                    <a:pt x="10328" y="6358"/>
                  </a:cubicBezTo>
                  <a:cubicBezTo>
                    <a:pt x="10698" y="6117"/>
                    <a:pt x="11100" y="5988"/>
                    <a:pt x="11502" y="5988"/>
                  </a:cubicBezTo>
                  <a:close/>
                  <a:moveTo>
                    <a:pt x="6548" y="6004"/>
                  </a:moveTo>
                  <a:cubicBezTo>
                    <a:pt x="6998" y="6004"/>
                    <a:pt x="7352" y="6149"/>
                    <a:pt x="7561" y="6438"/>
                  </a:cubicBezTo>
                  <a:cubicBezTo>
                    <a:pt x="7561" y="6455"/>
                    <a:pt x="7818" y="6776"/>
                    <a:pt x="8237" y="7275"/>
                  </a:cubicBezTo>
                  <a:cubicBezTo>
                    <a:pt x="8159" y="7269"/>
                    <a:pt x="8079" y="7266"/>
                    <a:pt x="7996" y="7266"/>
                  </a:cubicBezTo>
                  <a:cubicBezTo>
                    <a:pt x="7647" y="7266"/>
                    <a:pt x="7253" y="7322"/>
                    <a:pt x="6837" y="7452"/>
                  </a:cubicBezTo>
                  <a:cubicBezTo>
                    <a:pt x="6451" y="7581"/>
                    <a:pt x="6081" y="7758"/>
                    <a:pt x="5743" y="7983"/>
                  </a:cubicBezTo>
                  <a:cubicBezTo>
                    <a:pt x="5598" y="8079"/>
                    <a:pt x="5470" y="8176"/>
                    <a:pt x="5325" y="8304"/>
                  </a:cubicBezTo>
                  <a:cubicBezTo>
                    <a:pt x="5229" y="8385"/>
                    <a:pt x="5148" y="8465"/>
                    <a:pt x="5035" y="8546"/>
                  </a:cubicBezTo>
                  <a:cubicBezTo>
                    <a:pt x="4826" y="8739"/>
                    <a:pt x="4633" y="8964"/>
                    <a:pt x="4472" y="9189"/>
                  </a:cubicBezTo>
                  <a:cubicBezTo>
                    <a:pt x="4360" y="9350"/>
                    <a:pt x="4247" y="9527"/>
                    <a:pt x="4199" y="9688"/>
                  </a:cubicBezTo>
                  <a:cubicBezTo>
                    <a:pt x="4183" y="9736"/>
                    <a:pt x="4151" y="9768"/>
                    <a:pt x="4151" y="9784"/>
                  </a:cubicBezTo>
                  <a:cubicBezTo>
                    <a:pt x="4135" y="9865"/>
                    <a:pt x="4102" y="9929"/>
                    <a:pt x="4070" y="10010"/>
                  </a:cubicBezTo>
                  <a:lnTo>
                    <a:pt x="3620" y="9125"/>
                  </a:lnTo>
                  <a:cubicBezTo>
                    <a:pt x="3507" y="8964"/>
                    <a:pt x="3459" y="8787"/>
                    <a:pt x="3459" y="8578"/>
                  </a:cubicBezTo>
                  <a:cubicBezTo>
                    <a:pt x="3427" y="7838"/>
                    <a:pt x="4119" y="7050"/>
                    <a:pt x="4826" y="6599"/>
                  </a:cubicBezTo>
                  <a:cubicBezTo>
                    <a:pt x="5405" y="6213"/>
                    <a:pt x="6033" y="6004"/>
                    <a:pt x="6548" y="6004"/>
                  </a:cubicBezTo>
                  <a:close/>
                  <a:moveTo>
                    <a:pt x="12323" y="7275"/>
                  </a:moveTo>
                  <a:cubicBezTo>
                    <a:pt x="12435" y="7275"/>
                    <a:pt x="12548" y="7275"/>
                    <a:pt x="12645" y="7291"/>
                  </a:cubicBezTo>
                  <a:cubicBezTo>
                    <a:pt x="12886" y="7339"/>
                    <a:pt x="13111" y="7420"/>
                    <a:pt x="13304" y="7532"/>
                  </a:cubicBezTo>
                  <a:lnTo>
                    <a:pt x="13433" y="7774"/>
                  </a:lnTo>
                  <a:cubicBezTo>
                    <a:pt x="13433" y="7806"/>
                    <a:pt x="13449" y="7822"/>
                    <a:pt x="13465" y="7838"/>
                  </a:cubicBezTo>
                  <a:cubicBezTo>
                    <a:pt x="13529" y="7934"/>
                    <a:pt x="13594" y="8063"/>
                    <a:pt x="13642" y="8176"/>
                  </a:cubicBezTo>
                  <a:cubicBezTo>
                    <a:pt x="13771" y="8417"/>
                    <a:pt x="13915" y="8707"/>
                    <a:pt x="14044" y="8964"/>
                  </a:cubicBezTo>
                  <a:cubicBezTo>
                    <a:pt x="14092" y="9044"/>
                    <a:pt x="14125" y="9125"/>
                    <a:pt x="14189" y="9221"/>
                  </a:cubicBezTo>
                  <a:cubicBezTo>
                    <a:pt x="14318" y="9447"/>
                    <a:pt x="14430" y="9688"/>
                    <a:pt x="14559" y="9913"/>
                  </a:cubicBezTo>
                  <a:cubicBezTo>
                    <a:pt x="14446" y="9889"/>
                    <a:pt x="14346" y="9877"/>
                    <a:pt x="14249" y="9877"/>
                  </a:cubicBezTo>
                  <a:cubicBezTo>
                    <a:pt x="14153" y="9877"/>
                    <a:pt x="14060" y="9889"/>
                    <a:pt x="13964" y="9913"/>
                  </a:cubicBezTo>
                  <a:cubicBezTo>
                    <a:pt x="13867" y="9929"/>
                    <a:pt x="13755" y="9945"/>
                    <a:pt x="13642" y="9978"/>
                  </a:cubicBezTo>
                  <a:cubicBezTo>
                    <a:pt x="13385" y="10026"/>
                    <a:pt x="13143" y="10154"/>
                    <a:pt x="12902" y="10299"/>
                  </a:cubicBezTo>
                  <a:cubicBezTo>
                    <a:pt x="12628" y="10476"/>
                    <a:pt x="12403" y="10701"/>
                    <a:pt x="12226" y="10943"/>
                  </a:cubicBezTo>
                  <a:cubicBezTo>
                    <a:pt x="12114" y="11071"/>
                    <a:pt x="12017" y="11232"/>
                    <a:pt x="11953" y="11425"/>
                  </a:cubicBezTo>
                  <a:lnTo>
                    <a:pt x="10746" y="9913"/>
                  </a:lnTo>
                  <a:cubicBezTo>
                    <a:pt x="10650" y="9784"/>
                    <a:pt x="10553" y="9672"/>
                    <a:pt x="10457" y="9527"/>
                  </a:cubicBezTo>
                  <a:cubicBezTo>
                    <a:pt x="10425" y="9511"/>
                    <a:pt x="10408" y="9463"/>
                    <a:pt x="10392" y="9447"/>
                  </a:cubicBezTo>
                  <a:cubicBezTo>
                    <a:pt x="10328" y="9382"/>
                    <a:pt x="10296" y="9302"/>
                    <a:pt x="10232" y="9254"/>
                  </a:cubicBezTo>
                  <a:cubicBezTo>
                    <a:pt x="10232" y="8964"/>
                    <a:pt x="10312" y="8658"/>
                    <a:pt x="10473" y="8385"/>
                  </a:cubicBezTo>
                  <a:cubicBezTo>
                    <a:pt x="10634" y="8079"/>
                    <a:pt x="10891" y="7838"/>
                    <a:pt x="11197" y="7645"/>
                  </a:cubicBezTo>
                  <a:cubicBezTo>
                    <a:pt x="11535" y="7420"/>
                    <a:pt x="11937" y="7291"/>
                    <a:pt x="12323" y="7275"/>
                  </a:cubicBezTo>
                  <a:close/>
                  <a:moveTo>
                    <a:pt x="17019" y="319"/>
                  </a:moveTo>
                  <a:cubicBezTo>
                    <a:pt x="18573" y="319"/>
                    <a:pt x="20079" y="833"/>
                    <a:pt x="21074" y="1741"/>
                  </a:cubicBezTo>
                  <a:cubicBezTo>
                    <a:pt x="22972" y="3478"/>
                    <a:pt x="22570" y="6342"/>
                    <a:pt x="21396" y="8272"/>
                  </a:cubicBezTo>
                  <a:cubicBezTo>
                    <a:pt x="21171" y="8626"/>
                    <a:pt x="20929" y="8964"/>
                    <a:pt x="20640" y="9302"/>
                  </a:cubicBezTo>
                  <a:cubicBezTo>
                    <a:pt x="19674" y="8079"/>
                    <a:pt x="18661" y="6808"/>
                    <a:pt x="17889" y="5859"/>
                  </a:cubicBezTo>
                  <a:cubicBezTo>
                    <a:pt x="17615" y="5505"/>
                    <a:pt x="17374" y="5200"/>
                    <a:pt x="17181" y="4991"/>
                  </a:cubicBezTo>
                  <a:cubicBezTo>
                    <a:pt x="17020" y="4765"/>
                    <a:pt x="16924" y="4653"/>
                    <a:pt x="16924" y="4653"/>
                  </a:cubicBezTo>
                  <a:cubicBezTo>
                    <a:pt x="16660" y="4288"/>
                    <a:pt x="16202" y="4107"/>
                    <a:pt x="15662" y="4107"/>
                  </a:cubicBezTo>
                  <a:cubicBezTo>
                    <a:pt x="15080" y="4107"/>
                    <a:pt x="14404" y="4317"/>
                    <a:pt x="13771" y="4733"/>
                  </a:cubicBezTo>
                  <a:cubicBezTo>
                    <a:pt x="13320" y="5023"/>
                    <a:pt x="12838" y="5457"/>
                    <a:pt x="12564" y="5972"/>
                  </a:cubicBezTo>
                  <a:cubicBezTo>
                    <a:pt x="12339" y="5827"/>
                    <a:pt x="12081" y="5747"/>
                    <a:pt x="11792" y="5698"/>
                  </a:cubicBezTo>
                  <a:cubicBezTo>
                    <a:pt x="11720" y="5692"/>
                    <a:pt x="11647" y="5689"/>
                    <a:pt x="11575" y="5689"/>
                  </a:cubicBezTo>
                  <a:cubicBezTo>
                    <a:pt x="11110" y="5689"/>
                    <a:pt x="10633" y="5822"/>
                    <a:pt x="10215" y="6101"/>
                  </a:cubicBezTo>
                  <a:cubicBezTo>
                    <a:pt x="9572" y="6503"/>
                    <a:pt x="9170" y="7178"/>
                    <a:pt x="9122" y="7822"/>
                  </a:cubicBezTo>
                  <a:cubicBezTo>
                    <a:pt x="9025" y="7693"/>
                    <a:pt x="8928" y="7581"/>
                    <a:pt x="8848" y="7452"/>
                  </a:cubicBezTo>
                  <a:cubicBezTo>
                    <a:pt x="8558" y="7098"/>
                    <a:pt x="8317" y="6792"/>
                    <a:pt x="8140" y="6583"/>
                  </a:cubicBezTo>
                  <a:cubicBezTo>
                    <a:pt x="7979" y="6374"/>
                    <a:pt x="7883" y="6245"/>
                    <a:pt x="7883" y="6245"/>
                  </a:cubicBezTo>
                  <a:cubicBezTo>
                    <a:pt x="7619" y="5881"/>
                    <a:pt x="7161" y="5700"/>
                    <a:pt x="6619" y="5700"/>
                  </a:cubicBezTo>
                  <a:cubicBezTo>
                    <a:pt x="6036" y="5700"/>
                    <a:pt x="5355" y="5909"/>
                    <a:pt x="4714" y="6326"/>
                  </a:cubicBezTo>
                  <a:cubicBezTo>
                    <a:pt x="4022" y="6792"/>
                    <a:pt x="3185" y="7661"/>
                    <a:pt x="3218" y="8578"/>
                  </a:cubicBezTo>
                  <a:cubicBezTo>
                    <a:pt x="3218" y="8819"/>
                    <a:pt x="3298" y="9061"/>
                    <a:pt x="3411" y="9270"/>
                  </a:cubicBezTo>
                  <a:cubicBezTo>
                    <a:pt x="3411" y="9286"/>
                    <a:pt x="3700" y="9784"/>
                    <a:pt x="4102" y="10573"/>
                  </a:cubicBezTo>
                  <a:cubicBezTo>
                    <a:pt x="4135" y="10637"/>
                    <a:pt x="4151" y="10685"/>
                    <a:pt x="4199" y="10750"/>
                  </a:cubicBezTo>
                  <a:lnTo>
                    <a:pt x="4263" y="10878"/>
                  </a:lnTo>
                  <a:cubicBezTo>
                    <a:pt x="4263" y="10894"/>
                    <a:pt x="4279" y="10894"/>
                    <a:pt x="4279" y="10911"/>
                  </a:cubicBezTo>
                  <a:cubicBezTo>
                    <a:pt x="4295" y="10927"/>
                    <a:pt x="4295" y="10959"/>
                    <a:pt x="4312" y="10975"/>
                  </a:cubicBezTo>
                  <a:cubicBezTo>
                    <a:pt x="4505" y="11329"/>
                    <a:pt x="4698" y="11715"/>
                    <a:pt x="4923" y="12133"/>
                  </a:cubicBezTo>
                  <a:cubicBezTo>
                    <a:pt x="4904" y="12133"/>
                    <a:pt x="4885" y="12133"/>
                    <a:pt x="4867" y="12133"/>
                  </a:cubicBezTo>
                  <a:cubicBezTo>
                    <a:pt x="3616" y="12133"/>
                    <a:pt x="2418" y="11605"/>
                    <a:pt x="1625" y="10718"/>
                  </a:cubicBezTo>
                  <a:cubicBezTo>
                    <a:pt x="563" y="9511"/>
                    <a:pt x="290" y="7902"/>
                    <a:pt x="933" y="6406"/>
                  </a:cubicBezTo>
                  <a:cubicBezTo>
                    <a:pt x="1657" y="4669"/>
                    <a:pt x="3411" y="3495"/>
                    <a:pt x="5486" y="3398"/>
                  </a:cubicBezTo>
                  <a:cubicBezTo>
                    <a:pt x="5623" y="3386"/>
                    <a:pt x="5762" y="3381"/>
                    <a:pt x="5901" y="3381"/>
                  </a:cubicBezTo>
                  <a:cubicBezTo>
                    <a:pt x="6331" y="3381"/>
                    <a:pt x="6765" y="3430"/>
                    <a:pt x="7191" y="3478"/>
                  </a:cubicBezTo>
                  <a:cubicBezTo>
                    <a:pt x="7653" y="3522"/>
                    <a:pt x="8117" y="3567"/>
                    <a:pt x="8579" y="3567"/>
                  </a:cubicBezTo>
                  <a:cubicBezTo>
                    <a:pt x="9324" y="3567"/>
                    <a:pt x="10064" y="3449"/>
                    <a:pt x="10778" y="3012"/>
                  </a:cubicBezTo>
                  <a:cubicBezTo>
                    <a:pt x="11132" y="2787"/>
                    <a:pt x="11502" y="2545"/>
                    <a:pt x="11840" y="2336"/>
                  </a:cubicBezTo>
                  <a:cubicBezTo>
                    <a:pt x="13063" y="1500"/>
                    <a:pt x="14237" y="744"/>
                    <a:pt x="15653" y="454"/>
                  </a:cubicBezTo>
                  <a:cubicBezTo>
                    <a:pt x="16105" y="363"/>
                    <a:pt x="16564" y="319"/>
                    <a:pt x="17019" y="319"/>
                  </a:cubicBezTo>
                  <a:close/>
                  <a:moveTo>
                    <a:pt x="14269" y="10181"/>
                  </a:moveTo>
                  <a:cubicBezTo>
                    <a:pt x="14413" y="10181"/>
                    <a:pt x="14555" y="10199"/>
                    <a:pt x="14688" y="10235"/>
                  </a:cubicBezTo>
                  <a:lnTo>
                    <a:pt x="14832" y="10492"/>
                  </a:lnTo>
                  <a:lnTo>
                    <a:pt x="14961" y="10734"/>
                  </a:lnTo>
                  <a:lnTo>
                    <a:pt x="14993" y="10798"/>
                  </a:lnTo>
                  <a:cubicBezTo>
                    <a:pt x="14816" y="10718"/>
                    <a:pt x="14607" y="10701"/>
                    <a:pt x="14398" y="10701"/>
                  </a:cubicBezTo>
                  <a:cubicBezTo>
                    <a:pt x="14269" y="10701"/>
                    <a:pt x="14173" y="10718"/>
                    <a:pt x="14044" y="10734"/>
                  </a:cubicBezTo>
                  <a:cubicBezTo>
                    <a:pt x="13803" y="10782"/>
                    <a:pt x="13561" y="10878"/>
                    <a:pt x="13368" y="10991"/>
                  </a:cubicBezTo>
                  <a:cubicBezTo>
                    <a:pt x="13111" y="11152"/>
                    <a:pt x="12902" y="11377"/>
                    <a:pt x="12757" y="11618"/>
                  </a:cubicBezTo>
                  <a:cubicBezTo>
                    <a:pt x="12661" y="11795"/>
                    <a:pt x="12596" y="11988"/>
                    <a:pt x="12564" y="12181"/>
                  </a:cubicBezTo>
                  <a:cubicBezTo>
                    <a:pt x="12435" y="12021"/>
                    <a:pt x="12307" y="11860"/>
                    <a:pt x="12178" y="11683"/>
                  </a:cubicBezTo>
                  <a:cubicBezTo>
                    <a:pt x="12242" y="11474"/>
                    <a:pt x="12339" y="11281"/>
                    <a:pt x="12484" y="11104"/>
                  </a:cubicBezTo>
                  <a:cubicBezTo>
                    <a:pt x="12645" y="10878"/>
                    <a:pt x="12838" y="10701"/>
                    <a:pt x="13079" y="10541"/>
                  </a:cubicBezTo>
                  <a:cubicBezTo>
                    <a:pt x="13304" y="10396"/>
                    <a:pt x="13545" y="10299"/>
                    <a:pt x="13803" y="10235"/>
                  </a:cubicBezTo>
                  <a:cubicBezTo>
                    <a:pt x="13915" y="10219"/>
                    <a:pt x="14028" y="10187"/>
                    <a:pt x="14125" y="10187"/>
                  </a:cubicBezTo>
                  <a:cubicBezTo>
                    <a:pt x="14173" y="10183"/>
                    <a:pt x="14221" y="10181"/>
                    <a:pt x="14269" y="10181"/>
                  </a:cubicBezTo>
                  <a:close/>
                  <a:moveTo>
                    <a:pt x="14406" y="10979"/>
                  </a:moveTo>
                  <a:cubicBezTo>
                    <a:pt x="14466" y="10979"/>
                    <a:pt x="14527" y="10983"/>
                    <a:pt x="14591" y="10991"/>
                  </a:cubicBezTo>
                  <a:cubicBezTo>
                    <a:pt x="14897" y="11039"/>
                    <a:pt x="15170" y="11152"/>
                    <a:pt x="15347" y="11393"/>
                  </a:cubicBezTo>
                  <a:lnTo>
                    <a:pt x="15411" y="11538"/>
                  </a:lnTo>
                  <a:lnTo>
                    <a:pt x="15411" y="11554"/>
                  </a:lnTo>
                  <a:cubicBezTo>
                    <a:pt x="15428" y="11602"/>
                    <a:pt x="15460" y="11618"/>
                    <a:pt x="15460" y="11667"/>
                  </a:cubicBezTo>
                  <a:lnTo>
                    <a:pt x="15460" y="11683"/>
                  </a:lnTo>
                  <a:cubicBezTo>
                    <a:pt x="15460" y="11699"/>
                    <a:pt x="15476" y="11715"/>
                    <a:pt x="15476" y="11747"/>
                  </a:cubicBezTo>
                  <a:cubicBezTo>
                    <a:pt x="15476" y="11763"/>
                    <a:pt x="15476" y="11779"/>
                    <a:pt x="15492" y="11795"/>
                  </a:cubicBezTo>
                  <a:cubicBezTo>
                    <a:pt x="15492" y="11844"/>
                    <a:pt x="15524" y="11876"/>
                    <a:pt x="15524" y="11924"/>
                  </a:cubicBezTo>
                  <a:cubicBezTo>
                    <a:pt x="15540" y="12117"/>
                    <a:pt x="15492" y="12326"/>
                    <a:pt x="15411" y="12519"/>
                  </a:cubicBezTo>
                  <a:cubicBezTo>
                    <a:pt x="15411" y="12551"/>
                    <a:pt x="15395" y="12551"/>
                    <a:pt x="15395" y="12567"/>
                  </a:cubicBezTo>
                  <a:cubicBezTo>
                    <a:pt x="15395" y="12584"/>
                    <a:pt x="15379" y="12584"/>
                    <a:pt x="15379" y="12600"/>
                  </a:cubicBezTo>
                  <a:cubicBezTo>
                    <a:pt x="15347" y="12632"/>
                    <a:pt x="15331" y="12664"/>
                    <a:pt x="15331" y="12680"/>
                  </a:cubicBezTo>
                  <a:lnTo>
                    <a:pt x="15331" y="12712"/>
                  </a:lnTo>
                  <a:lnTo>
                    <a:pt x="15315" y="12728"/>
                  </a:lnTo>
                  <a:cubicBezTo>
                    <a:pt x="15315" y="12728"/>
                    <a:pt x="15315" y="12744"/>
                    <a:pt x="15299" y="12744"/>
                  </a:cubicBezTo>
                  <a:cubicBezTo>
                    <a:pt x="15299" y="12744"/>
                    <a:pt x="15299" y="12761"/>
                    <a:pt x="15267" y="12761"/>
                  </a:cubicBezTo>
                  <a:lnTo>
                    <a:pt x="15251" y="12793"/>
                  </a:lnTo>
                  <a:lnTo>
                    <a:pt x="15218" y="12825"/>
                  </a:lnTo>
                  <a:lnTo>
                    <a:pt x="15186" y="12841"/>
                  </a:lnTo>
                  <a:lnTo>
                    <a:pt x="15154" y="12889"/>
                  </a:lnTo>
                  <a:lnTo>
                    <a:pt x="15138" y="12905"/>
                  </a:lnTo>
                  <a:cubicBezTo>
                    <a:pt x="15090" y="12986"/>
                    <a:pt x="15074" y="12986"/>
                    <a:pt x="15074" y="13002"/>
                  </a:cubicBezTo>
                  <a:lnTo>
                    <a:pt x="15058" y="13034"/>
                  </a:lnTo>
                  <a:cubicBezTo>
                    <a:pt x="15025" y="13050"/>
                    <a:pt x="15009" y="13050"/>
                    <a:pt x="15009" y="13066"/>
                  </a:cubicBezTo>
                  <a:lnTo>
                    <a:pt x="14993" y="13082"/>
                  </a:lnTo>
                  <a:cubicBezTo>
                    <a:pt x="14993" y="13082"/>
                    <a:pt x="14977" y="13082"/>
                    <a:pt x="14977" y="13114"/>
                  </a:cubicBezTo>
                  <a:cubicBezTo>
                    <a:pt x="14977" y="13114"/>
                    <a:pt x="14945" y="13114"/>
                    <a:pt x="14945" y="13131"/>
                  </a:cubicBezTo>
                  <a:cubicBezTo>
                    <a:pt x="14945" y="13147"/>
                    <a:pt x="14929" y="13147"/>
                    <a:pt x="14913" y="13147"/>
                  </a:cubicBezTo>
                  <a:cubicBezTo>
                    <a:pt x="14897" y="13163"/>
                    <a:pt x="14897" y="13163"/>
                    <a:pt x="14865" y="13163"/>
                  </a:cubicBezTo>
                  <a:cubicBezTo>
                    <a:pt x="14848" y="13163"/>
                    <a:pt x="14848" y="13195"/>
                    <a:pt x="14832" y="13195"/>
                  </a:cubicBezTo>
                  <a:cubicBezTo>
                    <a:pt x="14784" y="13211"/>
                    <a:pt x="14768" y="13227"/>
                    <a:pt x="14736" y="13243"/>
                  </a:cubicBezTo>
                  <a:lnTo>
                    <a:pt x="14607" y="13307"/>
                  </a:lnTo>
                  <a:cubicBezTo>
                    <a:pt x="14420" y="13386"/>
                    <a:pt x="14197" y="13435"/>
                    <a:pt x="13974" y="13435"/>
                  </a:cubicBezTo>
                  <a:cubicBezTo>
                    <a:pt x="13833" y="13435"/>
                    <a:pt x="13692" y="13415"/>
                    <a:pt x="13561" y="13372"/>
                  </a:cubicBezTo>
                  <a:cubicBezTo>
                    <a:pt x="13449" y="13211"/>
                    <a:pt x="13304" y="13034"/>
                    <a:pt x="13159" y="12841"/>
                  </a:cubicBezTo>
                  <a:cubicBezTo>
                    <a:pt x="13127" y="12793"/>
                    <a:pt x="13063" y="12728"/>
                    <a:pt x="12998" y="12648"/>
                  </a:cubicBezTo>
                  <a:cubicBezTo>
                    <a:pt x="12966" y="12600"/>
                    <a:pt x="12934" y="12567"/>
                    <a:pt x="12902" y="12519"/>
                  </a:cubicBezTo>
                  <a:cubicBezTo>
                    <a:pt x="12886" y="12278"/>
                    <a:pt x="12934" y="12004"/>
                    <a:pt x="13079" y="11763"/>
                  </a:cubicBezTo>
                  <a:cubicBezTo>
                    <a:pt x="13208" y="11554"/>
                    <a:pt x="13385" y="11377"/>
                    <a:pt x="13578" y="11232"/>
                  </a:cubicBezTo>
                  <a:cubicBezTo>
                    <a:pt x="13771" y="11120"/>
                    <a:pt x="14012" y="11039"/>
                    <a:pt x="14221" y="10991"/>
                  </a:cubicBezTo>
                  <a:cubicBezTo>
                    <a:pt x="14285" y="10983"/>
                    <a:pt x="14346" y="10979"/>
                    <a:pt x="14406" y="10979"/>
                  </a:cubicBezTo>
                  <a:close/>
                  <a:moveTo>
                    <a:pt x="15878" y="6245"/>
                  </a:moveTo>
                  <a:cubicBezTo>
                    <a:pt x="15878" y="6261"/>
                    <a:pt x="15894" y="6261"/>
                    <a:pt x="15894" y="6261"/>
                  </a:cubicBezTo>
                  <a:cubicBezTo>
                    <a:pt x="16489" y="6953"/>
                    <a:pt x="16811" y="7838"/>
                    <a:pt x="16811" y="8707"/>
                  </a:cubicBezTo>
                  <a:cubicBezTo>
                    <a:pt x="16811" y="8948"/>
                    <a:pt x="16779" y="9205"/>
                    <a:pt x="16731" y="9447"/>
                  </a:cubicBezTo>
                  <a:cubicBezTo>
                    <a:pt x="16682" y="9624"/>
                    <a:pt x="16618" y="9801"/>
                    <a:pt x="16586" y="9994"/>
                  </a:cubicBezTo>
                  <a:cubicBezTo>
                    <a:pt x="16521" y="10187"/>
                    <a:pt x="16457" y="10396"/>
                    <a:pt x="16425" y="10605"/>
                  </a:cubicBezTo>
                  <a:cubicBezTo>
                    <a:pt x="16280" y="11313"/>
                    <a:pt x="16538" y="11731"/>
                    <a:pt x="16811" y="12197"/>
                  </a:cubicBezTo>
                  <a:cubicBezTo>
                    <a:pt x="16924" y="12407"/>
                    <a:pt x="17052" y="12600"/>
                    <a:pt x="17149" y="12841"/>
                  </a:cubicBezTo>
                  <a:cubicBezTo>
                    <a:pt x="17390" y="13452"/>
                    <a:pt x="17101" y="14273"/>
                    <a:pt x="16908" y="14707"/>
                  </a:cubicBezTo>
                  <a:lnTo>
                    <a:pt x="16666" y="15190"/>
                  </a:lnTo>
                  <a:cubicBezTo>
                    <a:pt x="16666" y="15190"/>
                    <a:pt x="16666" y="15174"/>
                    <a:pt x="16650" y="15174"/>
                  </a:cubicBezTo>
                  <a:cubicBezTo>
                    <a:pt x="16618" y="15157"/>
                    <a:pt x="16602" y="15109"/>
                    <a:pt x="16602" y="15077"/>
                  </a:cubicBezTo>
                  <a:cubicBezTo>
                    <a:pt x="16586" y="15013"/>
                    <a:pt x="16538" y="14948"/>
                    <a:pt x="16505" y="14900"/>
                  </a:cubicBezTo>
                  <a:cubicBezTo>
                    <a:pt x="16538" y="14820"/>
                    <a:pt x="16521" y="14804"/>
                    <a:pt x="16521" y="14771"/>
                  </a:cubicBezTo>
                  <a:cubicBezTo>
                    <a:pt x="16361" y="14482"/>
                    <a:pt x="16184" y="14128"/>
                    <a:pt x="15991" y="13790"/>
                  </a:cubicBezTo>
                  <a:cubicBezTo>
                    <a:pt x="15974" y="13726"/>
                    <a:pt x="15942" y="13694"/>
                    <a:pt x="15926" y="13629"/>
                  </a:cubicBezTo>
                  <a:cubicBezTo>
                    <a:pt x="15894" y="13613"/>
                    <a:pt x="15894" y="13597"/>
                    <a:pt x="15878" y="13565"/>
                  </a:cubicBezTo>
                  <a:cubicBezTo>
                    <a:pt x="15765" y="13356"/>
                    <a:pt x="15653" y="13147"/>
                    <a:pt x="15540" y="12921"/>
                  </a:cubicBezTo>
                  <a:cubicBezTo>
                    <a:pt x="15540" y="12905"/>
                    <a:pt x="15556" y="12905"/>
                    <a:pt x="15556" y="12889"/>
                  </a:cubicBezTo>
                  <a:cubicBezTo>
                    <a:pt x="15556" y="12873"/>
                    <a:pt x="15572" y="12873"/>
                    <a:pt x="15572" y="12841"/>
                  </a:cubicBezTo>
                  <a:lnTo>
                    <a:pt x="15572" y="12825"/>
                  </a:lnTo>
                  <a:lnTo>
                    <a:pt x="15572" y="12809"/>
                  </a:lnTo>
                  <a:cubicBezTo>
                    <a:pt x="15604" y="12777"/>
                    <a:pt x="15604" y="12744"/>
                    <a:pt x="15621" y="12728"/>
                  </a:cubicBezTo>
                  <a:lnTo>
                    <a:pt x="15621" y="12712"/>
                  </a:lnTo>
                  <a:cubicBezTo>
                    <a:pt x="15637" y="12680"/>
                    <a:pt x="15637" y="12648"/>
                    <a:pt x="15653" y="12632"/>
                  </a:cubicBezTo>
                  <a:lnTo>
                    <a:pt x="15653" y="12600"/>
                  </a:lnTo>
                  <a:cubicBezTo>
                    <a:pt x="15653" y="12584"/>
                    <a:pt x="15685" y="12567"/>
                    <a:pt x="15685" y="12551"/>
                  </a:cubicBezTo>
                  <a:lnTo>
                    <a:pt x="15685" y="12519"/>
                  </a:lnTo>
                  <a:cubicBezTo>
                    <a:pt x="15701" y="12503"/>
                    <a:pt x="15701" y="12455"/>
                    <a:pt x="15701" y="12439"/>
                  </a:cubicBezTo>
                  <a:lnTo>
                    <a:pt x="15701" y="12423"/>
                  </a:lnTo>
                  <a:cubicBezTo>
                    <a:pt x="15701" y="12407"/>
                    <a:pt x="15717" y="12407"/>
                    <a:pt x="15717" y="12374"/>
                  </a:cubicBezTo>
                  <a:cubicBezTo>
                    <a:pt x="15717" y="12358"/>
                    <a:pt x="15717" y="12358"/>
                    <a:pt x="15733" y="12342"/>
                  </a:cubicBezTo>
                  <a:cubicBezTo>
                    <a:pt x="15733" y="12294"/>
                    <a:pt x="15765" y="12278"/>
                    <a:pt x="15765" y="12246"/>
                  </a:cubicBezTo>
                  <a:cubicBezTo>
                    <a:pt x="15781" y="12165"/>
                    <a:pt x="15781" y="12085"/>
                    <a:pt x="15781" y="12004"/>
                  </a:cubicBezTo>
                  <a:lnTo>
                    <a:pt x="15781" y="11940"/>
                  </a:lnTo>
                  <a:lnTo>
                    <a:pt x="15781" y="11876"/>
                  </a:lnTo>
                  <a:cubicBezTo>
                    <a:pt x="15781" y="11860"/>
                    <a:pt x="15781" y="11811"/>
                    <a:pt x="15765" y="11795"/>
                  </a:cubicBezTo>
                  <a:lnTo>
                    <a:pt x="15765" y="11779"/>
                  </a:lnTo>
                  <a:cubicBezTo>
                    <a:pt x="15765" y="11763"/>
                    <a:pt x="15765" y="11731"/>
                    <a:pt x="15733" y="11715"/>
                  </a:cubicBezTo>
                  <a:lnTo>
                    <a:pt x="15733" y="11699"/>
                  </a:lnTo>
                  <a:cubicBezTo>
                    <a:pt x="15733" y="11651"/>
                    <a:pt x="15717" y="11634"/>
                    <a:pt x="15701" y="11602"/>
                  </a:cubicBezTo>
                  <a:cubicBezTo>
                    <a:pt x="15653" y="11490"/>
                    <a:pt x="15621" y="11409"/>
                    <a:pt x="15556" y="11329"/>
                  </a:cubicBezTo>
                  <a:lnTo>
                    <a:pt x="15283" y="10798"/>
                  </a:lnTo>
                  <a:lnTo>
                    <a:pt x="15170" y="10589"/>
                  </a:lnTo>
                  <a:lnTo>
                    <a:pt x="15138" y="10524"/>
                  </a:lnTo>
                  <a:lnTo>
                    <a:pt x="15009" y="10315"/>
                  </a:lnTo>
                  <a:lnTo>
                    <a:pt x="14929" y="10154"/>
                  </a:lnTo>
                  <a:lnTo>
                    <a:pt x="14897" y="10074"/>
                  </a:lnTo>
                  <a:cubicBezTo>
                    <a:pt x="14607" y="9543"/>
                    <a:pt x="14318" y="8948"/>
                    <a:pt x="14012" y="8401"/>
                  </a:cubicBezTo>
                  <a:cubicBezTo>
                    <a:pt x="13915" y="8224"/>
                    <a:pt x="13835" y="8063"/>
                    <a:pt x="13755" y="7902"/>
                  </a:cubicBezTo>
                  <a:cubicBezTo>
                    <a:pt x="13771" y="7870"/>
                    <a:pt x="13787" y="7838"/>
                    <a:pt x="13803" y="7822"/>
                  </a:cubicBezTo>
                  <a:cubicBezTo>
                    <a:pt x="14092" y="7420"/>
                    <a:pt x="14511" y="7018"/>
                    <a:pt x="14977" y="6712"/>
                  </a:cubicBezTo>
                  <a:cubicBezTo>
                    <a:pt x="15009" y="6664"/>
                    <a:pt x="15074" y="6648"/>
                    <a:pt x="15122" y="6631"/>
                  </a:cubicBezTo>
                  <a:cubicBezTo>
                    <a:pt x="15154" y="6615"/>
                    <a:pt x="15170" y="6583"/>
                    <a:pt x="15218" y="6567"/>
                  </a:cubicBezTo>
                  <a:cubicBezTo>
                    <a:pt x="15299" y="6535"/>
                    <a:pt x="15363" y="6487"/>
                    <a:pt x="15444" y="6455"/>
                  </a:cubicBezTo>
                  <a:cubicBezTo>
                    <a:pt x="15492" y="6406"/>
                    <a:pt x="15572" y="6390"/>
                    <a:pt x="15653" y="6342"/>
                  </a:cubicBezTo>
                  <a:cubicBezTo>
                    <a:pt x="15717" y="6310"/>
                    <a:pt x="15798" y="6294"/>
                    <a:pt x="15862" y="6261"/>
                  </a:cubicBezTo>
                  <a:cubicBezTo>
                    <a:pt x="15862" y="6261"/>
                    <a:pt x="15878" y="6261"/>
                    <a:pt x="15878" y="6245"/>
                  </a:cubicBezTo>
                  <a:close/>
                  <a:moveTo>
                    <a:pt x="17008" y="5944"/>
                  </a:moveTo>
                  <a:cubicBezTo>
                    <a:pt x="17249" y="5944"/>
                    <a:pt x="17471" y="5980"/>
                    <a:pt x="17664" y="6052"/>
                  </a:cubicBezTo>
                  <a:cubicBezTo>
                    <a:pt x="17712" y="6101"/>
                    <a:pt x="17776" y="6165"/>
                    <a:pt x="17808" y="6229"/>
                  </a:cubicBezTo>
                  <a:cubicBezTo>
                    <a:pt x="17953" y="6406"/>
                    <a:pt x="18114" y="6583"/>
                    <a:pt x="18243" y="6792"/>
                  </a:cubicBezTo>
                  <a:cubicBezTo>
                    <a:pt x="18404" y="6985"/>
                    <a:pt x="18597" y="7211"/>
                    <a:pt x="18774" y="7436"/>
                  </a:cubicBezTo>
                  <a:lnTo>
                    <a:pt x="19321" y="8095"/>
                  </a:lnTo>
                  <a:cubicBezTo>
                    <a:pt x="19449" y="8256"/>
                    <a:pt x="19578" y="8433"/>
                    <a:pt x="19723" y="8594"/>
                  </a:cubicBezTo>
                  <a:cubicBezTo>
                    <a:pt x="19835" y="8739"/>
                    <a:pt x="19964" y="8900"/>
                    <a:pt x="20077" y="9044"/>
                  </a:cubicBezTo>
                  <a:cubicBezTo>
                    <a:pt x="20205" y="9205"/>
                    <a:pt x="20318" y="9350"/>
                    <a:pt x="20447" y="9479"/>
                  </a:cubicBezTo>
                  <a:cubicBezTo>
                    <a:pt x="20511" y="9559"/>
                    <a:pt x="20591" y="9640"/>
                    <a:pt x="20640" y="9720"/>
                  </a:cubicBezTo>
                  <a:cubicBezTo>
                    <a:pt x="20704" y="9801"/>
                    <a:pt x="20768" y="9881"/>
                    <a:pt x="20817" y="9945"/>
                  </a:cubicBezTo>
                  <a:cubicBezTo>
                    <a:pt x="20945" y="10106"/>
                    <a:pt x="21058" y="10251"/>
                    <a:pt x="21187" y="10412"/>
                  </a:cubicBezTo>
                  <a:cubicBezTo>
                    <a:pt x="21315" y="10557"/>
                    <a:pt x="21412" y="10685"/>
                    <a:pt x="21508" y="10830"/>
                  </a:cubicBezTo>
                  <a:cubicBezTo>
                    <a:pt x="21637" y="10975"/>
                    <a:pt x="21734" y="11120"/>
                    <a:pt x="21830" y="11264"/>
                  </a:cubicBezTo>
                  <a:lnTo>
                    <a:pt x="22136" y="11618"/>
                  </a:lnTo>
                  <a:cubicBezTo>
                    <a:pt x="22168" y="11683"/>
                    <a:pt x="22232" y="11747"/>
                    <a:pt x="22281" y="11795"/>
                  </a:cubicBezTo>
                  <a:cubicBezTo>
                    <a:pt x="22377" y="11924"/>
                    <a:pt x="22457" y="12021"/>
                    <a:pt x="22538" y="12117"/>
                  </a:cubicBezTo>
                  <a:lnTo>
                    <a:pt x="22779" y="12423"/>
                  </a:lnTo>
                  <a:cubicBezTo>
                    <a:pt x="22570" y="12391"/>
                    <a:pt x="22377" y="12358"/>
                    <a:pt x="22152" y="12358"/>
                  </a:cubicBezTo>
                  <a:cubicBezTo>
                    <a:pt x="21219" y="12358"/>
                    <a:pt x="20237" y="12680"/>
                    <a:pt x="19353" y="13243"/>
                  </a:cubicBezTo>
                  <a:cubicBezTo>
                    <a:pt x="18227" y="13983"/>
                    <a:pt x="17471" y="15013"/>
                    <a:pt x="17229" y="16042"/>
                  </a:cubicBezTo>
                  <a:cubicBezTo>
                    <a:pt x="17229" y="16026"/>
                    <a:pt x="17197" y="15994"/>
                    <a:pt x="17181" y="15978"/>
                  </a:cubicBezTo>
                  <a:cubicBezTo>
                    <a:pt x="17181" y="15978"/>
                    <a:pt x="17181" y="15962"/>
                    <a:pt x="17165" y="15946"/>
                  </a:cubicBezTo>
                  <a:cubicBezTo>
                    <a:pt x="17133" y="15930"/>
                    <a:pt x="17068" y="15849"/>
                    <a:pt x="17020" y="15769"/>
                  </a:cubicBezTo>
                  <a:cubicBezTo>
                    <a:pt x="17020" y="15769"/>
                    <a:pt x="17020" y="15737"/>
                    <a:pt x="17004" y="15737"/>
                  </a:cubicBezTo>
                  <a:cubicBezTo>
                    <a:pt x="16972" y="15656"/>
                    <a:pt x="16924" y="15576"/>
                    <a:pt x="16875" y="15527"/>
                  </a:cubicBezTo>
                  <a:cubicBezTo>
                    <a:pt x="16859" y="15495"/>
                    <a:pt x="16859" y="15479"/>
                    <a:pt x="16843" y="15463"/>
                  </a:cubicBezTo>
                  <a:cubicBezTo>
                    <a:pt x="16988" y="15238"/>
                    <a:pt x="17101" y="15013"/>
                    <a:pt x="17197" y="14771"/>
                  </a:cubicBezTo>
                  <a:cubicBezTo>
                    <a:pt x="17471" y="14192"/>
                    <a:pt x="17712" y="13356"/>
                    <a:pt x="17438" y="12664"/>
                  </a:cubicBezTo>
                  <a:cubicBezTo>
                    <a:pt x="17342" y="12407"/>
                    <a:pt x="17197" y="12181"/>
                    <a:pt x="17084" y="11956"/>
                  </a:cubicBezTo>
                  <a:cubicBezTo>
                    <a:pt x="16827" y="11538"/>
                    <a:pt x="16618" y="11200"/>
                    <a:pt x="16747" y="10589"/>
                  </a:cubicBezTo>
                  <a:cubicBezTo>
                    <a:pt x="16779" y="10396"/>
                    <a:pt x="16843" y="10187"/>
                    <a:pt x="16908" y="9994"/>
                  </a:cubicBezTo>
                  <a:cubicBezTo>
                    <a:pt x="16972" y="9817"/>
                    <a:pt x="17020" y="9624"/>
                    <a:pt x="17068" y="9431"/>
                  </a:cubicBezTo>
                  <a:cubicBezTo>
                    <a:pt x="17326" y="8256"/>
                    <a:pt x="17004" y="6985"/>
                    <a:pt x="16232" y="6052"/>
                  </a:cubicBezTo>
                  <a:cubicBezTo>
                    <a:pt x="16505" y="5980"/>
                    <a:pt x="16767" y="5944"/>
                    <a:pt x="17008" y="5944"/>
                  </a:cubicBezTo>
                  <a:close/>
                  <a:moveTo>
                    <a:pt x="6837" y="7758"/>
                  </a:moveTo>
                  <a:lnTo>
                    <a:pt x="6853" y="7774"/>
                  </a:lnTo>
                  <a:cubicBezTo>
                    <a:pt x="7432" y="8465"/>
                    <a:pt x="7754" y="9350"/>
                    <a:pt x="7754" y="10219"/>
                  </a:cubicBezTo>
                  <a:cubicBezTo>
                    <a:pt x="7754" y="10460"/>
                    <a:pt x="7738" y="10718"/>
                    <a:pt x="7674" y="10959"/>
                  </a:cubicBezTo>
                  <a:cubicBezTo>
                    <a:pt x="7642" y="11136"/>
                    <a:pt x="7577" y="11313"/>
                    <a:pt x="7529" y="11474"/>
                  </a:cubicBezTo>
                  <a:cubicBezTo>
                    <a:pt x="7481" y="11683"/>
                    <a:pt x="7416" y="11876"/>
                    <a:pt x="7368" y="12101"/>
                  </a:cubicBezTo>
                  <a:cubicBezTo>
                    <a:pt x="7239" y="12809"/>
                    <a:pt x="7497" y="13227"/>
                    <a:pt x="7754" y="13694"/>
                  </a:cubicBezTo>
                  <a:cubicBezTo>
                    <a:pt x="7883" y="13887"/>
                    <a:pt x="7995" y="14096"/>
                    <a:pt x="8092" y="14337"/>
                  </a:cubicBezTo>
                  <a:cubicBezTo>
                    <a:pt x="8333" y="14932"/>
                    <a:pt x="8060" y="15769"/>
                    <a:pt x="7851" y="16203"/>
                  </a:cubicBezTo>
                  <a:lnTo>
                    <a:pt x="7609" y="16686"/>
                  </a:lnTo>
                  <a:lnTo>
                    <a:pt x="7561" y="16573"/>
                  </a:lnTo>
                  <a:cubicBezTo>
                    <a:pt x="7529" y="16525"/>
                    <a:pt x="7513" y="16493"/>
                    <a:pt x="7481" y="16428"/>
                  </a:cubicBezTo>
                  <a:cubicBezTo>
                    <a:pt x="7481" y="16428"/>
                    <a:pt x="7481" y="16396"/>
                    <a:pt x="7448" y="16396"/>
                  </a:cubicBezTo>
                  <a:lnTo>
                    <a:pt x="7448" y="16444"/>
                  </a:lnTo>
                  <a:cubicBezTo>
                    <a:pt x="7448" y="16428"/>
                    <a:pt x="7432" y="16412"/>
                    <a:pt x="7432" y="16380"/>
                  </a:cubicBezTo>
                  <a:lnTo>
                    <a:pt x="7352" y="16203"/>
                  </a:lnTo>
                  <a:lnTo>
                    <a:pt x="7352" y="16187"/>
                  </a:lnTo>
                  <a:cubicBezTo>
                    <a:pt x="7320" y="16090"/>
                    <a:pt x="7255" y="16010"/>
                    <a:pt x="7207" y="15897"/>
                  </a:cubicBezTo>
                  <a:cubicBezTo>
                    <a:pt x="7191" y="15865"/>
                    <a:pt x="7175" y="15849"/>
                    <a:pt x="7159" y="15801"/>
                  </a:cubicBezTo>
                  <a:cubicBezTo>
                    <a:pt x="7159" y="15785"/>
                    <a:pt x="7127" y="15785"/>
                    <a:pt x="7127" y="15769"/>
                  </a:cubicBezTo>
                  <a:cubicBezTo>
                    <a:pt x="6918" y="15318"/>
                    <a:pt x="6644" y="14852"/>
                    <a:pt x="6403" y="14369"/>
                  </a:cubicBezTo>
                  <a:lnTo>
                    <a:pt x="6306" y="14192"/>
                  </a:lnTo>
                  <a:lnTo>
                    <a:pt x="6178" y="13951"/>
                  </a:lnTo>
                  <a:cubicBezTo>
                    <a:pt x="6049" y="13677"/>
                    <a:pt x="5888" y="13388"/>
                    <a:pt x="5743" y="13114"/>
                  </a:cubicBezTo>
                  <a:cubicBezTo>
                    <a:pt x="5695" y="13034"/>
                    <a:pt x="5663" y="12970"/>
                    <a:pt x="5647" y="12905"/>
                  </a:cubicBezTo>
                  <a:cubicBezTo>
                    <a:pt x="5647" y="12905"/>
                    <a:pt x="5647" y="12889"/>
                    <a:pt x="5615" y="12889"/>
                  </a:cubicBezTo>
                  <a:cubicBezTo>
                    <a:pt x="5534" y="12728"/>
                    <a:pt x="5454" y="12567"/>
                    <a:pt x="5373" y="12423"/>
                  </a:cubicBezTo>
                  <a:cubicBezTo>
                    <a:pt x="5357" y="12391"/>
                    <a:pt x="5341" y="12326"/>
                    <a:pt x="5293" y="12278"/>
                  </a:cubicBezTo>
                  <a:cubicBezTo>
                    <a:pt x="5293" y="12262"/>
                    <a:pt x="5277" y="12262"/>
                    <a:pt x="5277" y="12246"/>
                  </a:cubicBezTo>
                  <a:lnTo>
                    <a:pt x="5212" y="12117"/>
                  </a:lnTo>
                  <a:cubicBezTo>
                    <a:pt x="5212" y="12101"/>
                    <a:pt x="5196" y="12101"/>
                    <a:pt x="5196" y="12085"/>
                  </a:cubicBezTo>
                  <a:cubicBezTo>
                    <a:pt x="5180" y="12021"/>
                    <a:pt x="5132" y="11988"/>
                    <a:pt x="5116" y="11924"/>
                  </a:cubicBezTo>
                  <a:cubicBezTo>
                    <a:pt x="5035" y="11763"/>
                    <a:pt x="4955" y="11618"/>
                    <a:pt x="4875" y="11457"/>
                  </a:cubicBezTo>
                  <a:cubicBezTo>
                    <a:pt x="4859" y="11393"/>
                    <a:pt x="4810" y="11361"/>
                    <a:pt x="4794" y="11297"/>
                  </a:cubicBezTo>
                  <a:cubicBezTo>
                    <a:pt x="4778" y="11281"/>
                    <a:pt x="4778" y="11264"/>
                    <a:pt x="4762" y="11232"/>
                  </a:cubicBezTo>
                  <a:cubicBezTo>
                    <a:pt x="4730" y="11200"/>
                    <a:pt x="4714" y="11136"/>
                    <a:pt x="4682" y="11104"/>
                  </a:cubicBezTo>
                  <a:cubicBezTo>
                    <a:pt x="4649" y="11055"/>
                    <a:pt x="4633" y="10991"/>
                    <a:pt x="4601" y="10959"/>
                  </a:cubicBezTo>
                  <a:cubicBezTo>
                    <a:pt x="4537" y="10862"/>
                    <a:pt x="4505" y="10734"/>
                    <a:pt x="4440" y="10637"/>
                  </a:cubicBezTo>
                  <a:cubicBezTo>
                    <a:pt x="4440" y="10637"/>
                    <a:pt x="4440" y="10621"/>
                    <a:pt x="4424" y="10621"/>
                  </a:cubicBezTo>
                  <a:cubicBezTo>
                    <a:pt x="4392" y="10557"/>
                    <a:pt x="4360" y="10508"/>
                    <a:pt x="4344" y="10460"/>
                  </a:cubicBezTo>
                  <a:cubicBezTo>
                    <a:pt x="4344" y="10412"/>
                    <a:pt x="4344" y="10380"/>
                    <a:pt x="4360" y="10315"/>
                  </a:cubicBezTo>
                  <a:cubicBezTo>
                    <a:pt x="4360" y="10267"/>
                    <a:pt x="4376" y="10251"/>
                    <a:pt x="4376" y="10219"/>
                  </a:cubicBezTo>
                  <a:cubicBezTo>
                    <a:pt x="4376" y="10171"/>
                    <a:pt x="4392" y="10106"/>
                    <a:pt x="4424" y="10058"/>
                  </a:cubicBezTo>
                  <a:cubicBezTo>
                    <a:pt x="4440" y="10010"/>
                    <a:pt x="4456" y="9945"/>
                    <a:pt x="4472" y="9881"/>
                  </a:cubicBezTo>
                  <a:cubicBezTo>
                    <a:pt x="4553" y="9704"/>
                    <a:pt x="4665" y="9511"/>
                    <a:pt x="4778" y="9318"/>
                  </a:cubicBezTo>
                  <a:cubicBezTo>
                    <a:pt x="4826" y="9270"/>
                    <a:pt x="4859" y="9205"/>
                    <a:pt x="4907" y="9157"/>
                  </a:cubicBezTo>
                  <a:cubicBezTo>
                    <a:pt x="4955" y="9077"/>
                    <a:pt x="5019" y="8996"/>
                    <a:pt x="5100" y="8916"/>
                  </a:cubicBezTo>
                  <a:cubicBezTo>
                    <a:pt x="5116" y="8900"/>
                    <a:pt x="5148" y="8884"/>
                    <a:pt x="5148" y="8868"/>
                  </a:cubicBezTo>
                  <a:lnTo>
                    <a:pt x="5277" y="8723"/>
                  </a:lnTo>
                  <a:cubicBezTo>
                    <a:pt x="5389" y="8626"/>
                    <a:pt x="5486" y="8546"/>
                    <a:pt x="5582" y="8465"/>
                  </a:cubicBezTo>
                  <a:cubicBezTo>
                    <a:pt x="5679" y="8385"/>
                    <a:pt x="5808" y="8304"/>
                    <a:pt x="5920" y="8224"/>
                  </a:cubicBezTo>
                  <a:lnTo>
                    <a:pt x="6113" y="8095"/>
                  </a:lnTo>
                  <a:cubicBezTo>
                    <a:pt x="6129" y="8079"/>
                    <a:pt x="6145" y="8079"/>
                    <a:pt x="6162" y="8063"/>
                  </a:cubicBezTo>
                  <a:cubicBezTo>
                    <a:pt x="6226" y="8015"/>
                    <a:pt x="6306" y="7983"/>
                    <a:pt x="6371" y="7951"/>
                  </a:cubicBezTo>
                  <a:cubicBezTo>
                    <a:pt x="6435" y="7934"/>
                    <a:pt x="6483" y="7902"/>
                    <a:pt x="6548" y="7870"/>
                  </a:cubicBezTo>
                  <a:cubicBezTo>
                    <a:pt x="6564" y="7870"/>
                    <a:pt x="6596" y="7854"/>
                    <a:pt x="6612" y="7854"/>
                  </a:cubicBezTo>
                  <a:cubicBezTo>
                    <a:pt x="6676" y="7838"/>
                    <a:pt x="6757" y="7790"/>
                    <a:pt x="6805" y="7774"/>
                  </a:cubicBezTo>
                  <a:cubicBezTo>
                    <a:pt x="6805" y="7774"/>
                    <a:pt x="6837" y="7774"/>
                    <a:pt x="6837" y="7758"/>
                  </a:cubicBezTo>
                  <a:close/>
                  <a:moveTo>
                    <a:pt x="7951" y="7552"/>
                  </a:moveTo>
                  <a:cubicBezTo>
                    <a:pt x="8192" y="7552"/>
                    <a:pt x="8414" y="7589"/>
                    <a:pt x="8607" y="7661"/>
                  </a:cubicBezTo>
                  <a:cubicBezTo>
                    <a:pt x="8735" y="7838"/>
                    <a:pt x="8880" y="8015"/>
                    <a:pt x="9041" y="8224"/>
                  </a:cubicBezTo>
                  <a:cubicBezTo>
                    <a:pt x="9089" y="8256"/>
                    <a:pt x="9122" y="8304"/>
                    <a:pt x="9138" y="8369"/>
                  </a:cubicBezTo>
                  <a:cubicBezTo>
                    <a:pt x="9186" y="8417"/>
                    <a:pt x="9250" y="8481"/>
                    <a:pt x="9282" y="8546"/>
                  </a:cubicBezTo>
                  <a:cubicBezTo>
                    <a:pt x="9492" y="8803"/>
                    <a:pt x="9701" y="9061"/>
                    <a:pt x="9926" y="9350"/>
                  </a:cubicBezTo>
                  <a:cubicBezTo>
                    <a:pt x="10553" y="10122"/>
                    <a:pt x="11229" y="10975"/>
                    <a:pt x="11856" y="11763"/>
                  </a:cubicBezTo>
                  <a:cubicBezTo>
                    <a:pt x="12114" y="12085"/>
                    <a:pt x="12355" y="12391"/>
                    <a:pt x="12596" y="12680"/>
                  </a:cubicBezTo>
                  <a:cubicBezTo>
                    <a:pt x="12886" y="13050"/>
                    <a:pt x="13143" y="13372"/>
                    <a:pt x="13368" y="13645"/>
                  </a:cubicBezTo>
                  <a:cubicBezTo>
                    <a:pt x="13368" y="13645"/>
                    <a:pt x="13368" y="13677"/>
                    <a:pt x="13385" y="13677"/>
                  </a:cubicBezTo>
                  <a:cubicBezTo>
                    <a:pt x="13513" y="13806"/>
                    <a:pt x="13610" y="13951"/>
                    <a:pt x="13706" y="14080"/>
                  </a:cubicBezTo>
                  <a:cubicBezTo>
                    <a:pt x="13513" y="14031"/>
                    <a:pt x="13304" y="14015"/>
                    <a:pt x="13079" y="14015"/>
                  </a:cubicBezTo>
                  <a:cubicBezTo>
                    <a:pt x="12162" y="14015"/>
                    <a:pt x="11181" y="14337"/>
                    <a:pt x="10296" y="14900"/>
                  </a:cubicBezTo>
                  <a:cubicBezTo>
                    <a:pt x="9363" y="15495"/>
                    <a:pt x="8655" y="16332"/>
                    <a:pt x="8301" y="17217"/>
                  </a:cubicBezTo>
                  <a:cubicBezTo>
                    <a:pt x="8237" y="17377"/>
                    <a:pt x="8172" y="17506"/>
                    <a:pt x="8140" y="17667"/>
                  </a:cubicBezTo>
                  <a:cubicBezTo>
                    <a:pt x="8140" y="17651"/>
                    <a:pt x="8124" y="17635"/>
                    <a:pt x="8124" y="17635"/>
                  </a:cubicBezTo>
                  <a:cubicBezTo>
                    <a:pt x="8060" y="17587"/>
                    <a:pt x="8012" y="17538"/>
                    <a:pt x="7979" y="17458"/>
                  </a:cubicBezTo>
                  <a:cubicBezTo>
                    <a:pt x="7947" y="17410"/>
                    <a:pt x="7931" y="17377"/>
                    <a:pt x="7915" y="17345"/>
                  </a:cubicBezTo>
                  <a:cubicBezTo>
                    <a:pt x="7883" y="17297"/>
                    <a:pt x="7835" y="17217"/>
                    <a:pt x="7818" y="17152"/>
                  </a:cubicBezTo>
                  <a:cubicBezTo>
                    <a:pt x="7786" y="17136"/>
                    <a:pt x="7786" y="17104"/>
                    <a:pt x="7770" y="17072"/>
                  </a:cubicBezTo>
                  <a:cubicBezTo>
                    <a:pt x="7915" y="16847"/>
                    <a:pt x="8044" y="16621"/>
                    <a:pt x="8140" y="16380"/>
                  </a:cubicBezTo>
                  <a:cubicBezTo>
                    <a:pt x="8398" y="15801"/>
                    <a:pt x="8639" y="14964"/>
                    <a:pt x="8382" y="14273"/>
                  </a:cubicBezTo>
                  <a:cubicBezTo>
                    <a:pt x="8285" y="14015"/>
                    <a:pt x="8140" y="13790"/>
                    <a:pt x="8012" y="13565"/>
                  </a:cubicBezTo>
                  <a:cubicBezTo>
                    <a:pt x="7754" y="13147"/>
                    <a:pt x="7545" y="12809"/>
                    <a:pt x="7674" y="12197"/>
                  </a:cubicBezTo>
                  <a:cubicBezTo>
                    <a:pt x="7722" y="12004"/>
                    <a:pt x="7770" y="11795"/>
                    <a:pt x="7835" y="11602"/>
                  </a:cubicBezTo>
                  <a:cubicBezTo>
                    <a:pt x="7899" y="11425"/>
                    <a:pt x="7931" y="11232"/>
                    <a:pt x="7995" y="11039"/>
                  </a:cubicBezTo>
                  <a:cubicBezTo>
                    <a:pt x="8253" y="9897"/>
                    <a:pt x="7931" y="8610"/>
                    <a:pt x="7175" y="7661"/>
                  </a:cubicBezTo>
                  <a:cubicBezTo>
                    <a:pt x="7448" y="7589"/>
                    <a:pt x="7710" y="7552"/>
                    <a:pt x="7951" y="7552"/>
                  </a:cubicBezTo>
                  <a:close/>
                  <a:moveTo>
                    <a:pt x="22152" y="12761"/>
                  </a:moveTo>
                  <a:cubicBezTo>
                    <a:pt x="22474" y="12761"/>
                    <a:pt x="22795" y="12809"/>
                    <a:pt x="23085" y="12905"/>
                  </a:cubicBezTo>
                  <a:cubicBezTo>
                    <a:pt x="23278" y="12970"/>
                    <a:pt x="23455" y="13050"/>
                    <a:pt x="23648" y="13147"/>
                  </a:cubicBezTo>
                  <a:cubicBezTo>
                    <a:pt x="23905" y="13307"/>
                    <a:pt x="24098" y="13517"/>
                    <a:pt x="24291" y="13758"/>
                  </a:cubicBezTo>
                  <a:cubicBezTo>
                    <a:pt x="25112" y="14997"/>
                    <a:pt x="24307" y="16975"/>
                    <a:pt x="22490" y="18150"/>
                  </a:cubicBezTo>
                  <a:cubicBezTo>
                    <a:pt x="21637" y="18713"/>
                    <a:pt x="20704" y="19002"/>
                    <a:pt x="19867" y="19002"/>
                  </a:cubicBezTo>
                  <a:cubicBezTo>
                    <a:pt x="18951" y="19002"/>
                    <a:pt x="18146" y="18664"/>
                    <a:pt x="17728" y="18021"/>
                  </a:cubicBezTo>
                  <a:cubicBezTo>
                    <a:pt x="17567" y="17780"/>
                    <a:pt x="17471" y="17490"/>
                    <a:pt x="17422" y="17184"/>
                  </a:cubicBezTo>
                  <a:cubicBezTo>
                    <a:pt x="17406" y="16991"/>
                    <a:pt x="17406" y="16782"/>
                    <a:pt x="17422" y="16573"/>
                  </a:cubicBezTo>
                  <a:cubicBezTo>
                    <a:pt x="17551" y="15527"/>
                    <a:pt x="18307" y="14369"/>
                    <a:pt x="19514" y="13613"/>
                  </a:cubicBezTo>
                  <a:cubicBezTo>
                    <a:pt x="20382" y="13050"/>
                    <a:pt x="21299" y="12761"/>
                    <a:pt x="22152" y="12761"/>
                  </a:cubicBezTo>
                  <a:close/>
                  <a:moveTo>
                    <a:pt x="13063" y="14337"/>
                  </a:moveTo>
                  <a:cubicBezTo>
                    <a:pt x="13385" y="14337"/>
                    <a:pt x="13706" y="14369"/>
                    <a:pt x="13980" y="14450"/>
                  </a:cubicBezTo>
                  <a:cubicBezTo>
                    <a:pt x="14189" y="14530"/>
                    <a:pt x="14398" y="14611"/>
                    <a:pt x="14559" y="14723"/>
                  </a:cubicBezTo>
                  <a:cubicBezTo>
                    <a:pt x="14816" y="14884"/>
                    <a:pt x="15041" y="15077"/>
                    <a:pt x="15202" y="15318"/>
                  </a:cubicBezTo>
                  <a:cubicBezTo>
                    <a:pt x="16023" y="16589"/>
                    <a:pt x="15218" y="18552"/>
                    <a:pt x="13433" y="19742"/>
                  </a:cubicBezTo>
                  <a:cubicBezTo>
                    <a:pt x="12564" y="20305"/>
                    <a:pt x="11631" y="20595"/>
                    <a:pt x="10795" y="20595"/>
                  </a:cubicBezTo>
                  <a:cubicBezTo>
                    <a:pt x="9894" y="20595"/>
                    <a:pt x="9089" y="20241"/>
                    <a:pt x="8655" y="19581"/>
                  </a:cubicBezTo>
                  <a:cubicBezTo>
                    <a:pt x="7352" y="17554"/>
                    <a:pt x="10151" y="14337"/>
                    <a:pt x="13063" y="14337"/>
                  </a:cubicBezTo>
                  <a:close/>
                  <a:moveTo>
                    <a:pt x="16972" y="0"/>
                  </a:moveTo>
                  <a:cubicBezTo>
                    <a:pt x="16506" y="0"/>
                    <a:pt x="16035" y="43"/>
                    <a:pt x="15572" y="132"/>
                  </a:cubicBezTo>
                  <a:cubicBezTo>
                    <a:pt x="14092" y="438"/>
                    <a:pt x="12838" y="1258"/>
                    <a:pt x="11663" y="2047"/>
                  </a:cubicBezTo>
                  <a:cubicBezTo>
                    <a:pt x="11309" y="2272"/>
                    <a:pt x="10955" y="2513"/>
                    <a:pt x="10618" y="2722"/>
                  </a:cubicBezTo>
                  <a:cubicBezTo>
                    <a:pt x="9962" y="3126"/>
                    <a:pt x="9262" y="3238"/>
                    <a:pt x="8541" y="3238"/>
                  </a:cubicBezTo>
                  <a:cubicBezTo>
                    <a:pt x="8113" y="3238"/>
                    <a:pt x="7677" y="3199"/>
                    <a:pt x="7239" y="3157"/>
                  </a:cubicBezTo>
                  <a:cubicBezTo>
                    <a:pt x="6789" y="3108"/>
                    <a:pt x="6349" y="3059"/>
                    <a:pt x="5910" y="3059"/>
                  </a:cubicBezTo>
                  <a:cubicBezTo>
                    <a:pt x="5769" y="3059"/>
                    <a:pt x="5627" y="3065"/>
                    <a:pt x="5486" y="3076"/>
                  </a:cubicBezTo>
                  <a:cubicBezTo>
                    <a:pt x="3298" y="3189"/>
                    <a:pt x="1448" y="4428"/>
                    <a:pt x="676" y="6294"/>
                  </a:cubicBezTo>
                  <a:cubicBezTo>
                    <a:pt x="0" y="7902"/>
                    <a:pt x="274" y="9624"/>
                    <a:pt x="1416" y="10943"/>
                  </a:cubicBezTo>
                  <a:cubicBezTo>
                    <a:pt x="2285" y="11924"/>
                    <a:pt x="3555" y="12471"/>
                    <a:pt x="4859" y="12471"/>
                  </a:cubicBezTo>
                  <a:lnTo>
                    <a:pt x="5068" y="12471"/>
                  </a:lnTo>
                  <a:cubicBezTo>
                    <a:pt x="5100" y="12551"/>
                    <a:pt x="5148" y="12632"/>
                    <a:pt x="5196" y="12728"/>
                  </a:cubicBezTo>
                  <a:cubicBezTo>
                    <a:pt x="5229" y="12761"/>
                    <a:pt x="5245" y="12825"/>
                    <a:pt x="5277" y="12873"/>
                  </a:cubicBezTo>
                  <a:cubicBezTo>
                    <a:pt x="5277" y="12889"/>
                    <a:pt x="5309" y="12905"/>
                    <a:pt x="5309" y="12905"/>
                  </a:cubicBezTo>
                  <a:cubicBezTo>
                    <a:pt x="5309" y="12921"/>
                    <a:pt x="5325" y="12921"/>
                    <a:pt x="5325" y="12954"/>
                  </a:cubicBezTo>
                  <a:cubicBezTo>
                    <a:pt x="5357" y="13050"/>
                    <a:pt x="5422" y="13131"/>
                    <a:pt x="5486" y="13227"/>
                  </a:cubicBezTo>
                  <a:lnTo>
                    <a:pt x="5550" y="13356"/>
                  </a:lnTo>
                  <a:cubicBezTo>
                    <a:pt x="5663" y="13565"/>
                    <a:pt x="5792" y="13790"/>
                    <a:pt x="5904" y="14031"/>
                  </a:cubicBezTo>
                  <a:lnTo>
                    <a:pt x="6001" y="14208"/>
                  </a:lnTo>
                  <a:cubicBezTo>
                    <a:pt x="6129" y="14434"/>
                    <a:pt x="6242" y="14675"/>
                    <a:pt x="6371" y="14900"/>
                  </a:cubicBezTo>
                  <a:lnTo>
                    <a:pt x="6467" y="15077"/>
                  </a:lnTo>
                  <a:cubicBezTo>
                    <a:pt x="6483" y="15109"/>
                    <a:pt x="6515" y="15174"/>
                    <a:pt x="6548" y="15222"/>
                  </a:cubicBezTo>
                  <a:cubicBezTo>
                    <a:pt x="6564" y="15270"/>
                    <a:pt x="6612" y="15318"/>
                    <a:pt x="6628" y="15383"/>
                  </a:cubicBezTo>
                  <a:cubicBezTo>
                    <a:pt x="6644" y="15399"/>
                    <a:pt x="6644" y="15431"/>
                    <a:pt x="6676" y="15463"/>
                  </a:cubicBezTo>
                  <a:lnTo>
                    <a:pt x="6725" y="15576"/>
                  </a:lnTo>
                  <a:cubicBezTo>
                    <a:pt x="6805" y="15720"/>
                    <a:pt x="6869" y="15865"/>
                    <a:pt x="6950" y="15994"/>
                  </a:cubicBezTo>
                  <a:cubicBezTo>
                    <a:pt x="6998" y="16058"/>
                    <a:pt x="7014" y="16139"/>
                    <a:pt x="7046" y="16203"/>
                  </a:cubicBezTo>
                  <a:cubicBezTo>
                    <a:pt x="7046" y="16203"/>
                    <a:pt x="7046" y="16219"/>
                    <a:pt x="7078" y="16219"/>
                  </a:cubicBezTo>
                  <a:cubicBezTo>
                    <a:pt x="7175" y="16396"/>
                    <a:pt x="7255" y="16573"/>
                    <a:pt x="7336" y="16734"/>
                  </a:cubicBezTo>
                  <a:cubicBezTo>
                    <a:pt x="7336" y="16750"/>
                    <a:pt x="7352" y="16750"/>
                    <a:pt x="7352" y="16766"/>
                  </a:cubicBezTo>
                  <a:cubicBezTo>
                    <a:pt x="7352" y="16782"/>
                    <a:pt x="7368" y="16798"/>
                    <a:pt x="7400" y="16830"/>
                  </a:cubicBezTo>
                  <a:cubicBezTo>
                    <a:pt x="7400" y="16830"/>
                    <a:pt x="7416" y="16847"/>
                    <a:pt x="7416" y="16863"/>
                  </a:cubicBezTo>
                  <a:cubicBezTo>
                    <a:pt x="7432" y="16927"/>
                    <a:pt x="7481" y="16975"/>
                    <a:pt x="7497" y="17024"/>
                  </a:cubicBezTo>
                  <a:cubicBezTo>
                    <a:pt x="7497" y="17056"/>
                    <a:pt x="7513" y="17072"/>
                    <a:pt x="7513" y="17088"/>
                  </a:cubicBezTo>
                  <a:cubicBezTo>
                    <a:pt x="7513" y="17104"/>
                    <a:pt x="7529" y="17136"/>
                    <a:pt x="7529" y="17152"/>
                  </a:cubicBezTo>
                  <a:lnTo>
                    <a:pt x="7593" y="17265"/>
                  </a:lnTo>
                  <a:cubicBezTo>
                    <a:pt x="7593" y="17297"/>
                    <a:pt x="7593" y="17297"/>
                    <a:pt x="7609" y="17313"/>
                  </a:cubicBezTo>
                  <a:cubicBezTo>
                    <a:pt x="7642" y="17345"/>
                    <a:pt x="7658" y="17377"/>
                    <a:pt x="7674" y="17410"/>
                  </a:cubicBezTo>
                  <a:cubicBezTo>
                    <a:pt x="7674" y="17426"/>
                    <a:pt x="7690" y="17458"/>
                    <a:pt x="7690" y="17474"/>
                  </a:cubicBezTo>
                  <a:cubicBezTo>
                    <a:pt x="7722" y="17506"/>
                    <a:pt x="7738" y="17538"/>
                    <a:pt x="7754" y="17570"/>
                  </a:cubicBezTo>
                  <a:cubicBezTo>
                    <a:pt x="7754" y="17587"/>
                    <a:pt x="7770" y="17587"/>
                    <a:pt x="7770" y="17619"/>
                  </a:cubicBezTo>
                  <a:cubicBezTo>
                    <a:pt x="7770" y="17635"/>
                    <a:pt x="7802" y="17651"/>
                    <a:pt x="7802" y="17651"/>
                  </a:cubicBezTo>
                  <a:cubicBezTo>
                    <a:pt x="7883" y="17796"/>
                    <a:pt x="7931" y="17908"/>
                    <a:pt x="7995" y="18037"/>
                  </a:cubicBezTo>
                  <a:lnTo>
                    <a:pt x="8012" y="18069"/>
                  </a:lnTo>
                  <a:cubicBezTo>
                    <a:pt x="8044" y="18134"/>
                    <a:pt x="8076" y="18182"/>
                    <a:pt x="8092" y="18214"/>
                  </a:cubicBezTo>
                  <a:cubicBezTo>
                    <a:pt x="8044" y="18777"/>
                    <a:pt x="8172" y="19324"/>
                    <a:pt x="8462" y="19790"/>
                  </a:cubicBezTo>
                  <a:cubicBezTo>
                    <a:pt x="8928" y="20514"/>
                    <a:pt x="9813" y="20917"/>
                    <a:pt x="10859" y="20917"/>
                  </a:cubicBezTo>
                  <a:cubicBezTo>
                    <a:pt x="11776" y="20917"/>
                    <a:pt x="12757" y="20595"/>
                    <a:pt x="13642" y="20032"/>
                  </a:cubicBezTo>
                  <a:cubicBezTo>
                    <a:pt x="14575" y="19420"/>
                    <a:pt x="15283" y="18600"/>
                    <a:pt x="15637" y="17715"/>
                  </a:cubicBezTo>
                  <a:cubicBezTo>
                    <a:pt x="16023" y="16782"/>
                    <a:pt x="15958" y="15881"/>
                    <a:pt x="15524" y="15174"/>
                  </a:cubicBezTo>
                  <a:cubicBezTo>
                    <a:pt x="15234" y="14739"/>
                    <a:pt x="14800" y="14417"/>
                    <a:pt x="14253" y="14208"/>
                  </a:cubicBezTo>
                  <a:cubicBezTo>
                    <a:pt x="14237" y="14176"/>
                    <a:pt x="14189" y="14128"/>
                    <a:pt x="14157" y="14096"/>
                  </a:cubicBezTo>
                  <a:cubicBezTo>
                    <a:pt x="14125" y="14064"/>
                    <a:pt x="14108" y="14047"/>
                    <a:pt x="14092" y="14015"/>
                  </a:cubicBezTo>
                  <a:cubicBezTo>
                    <a:pt x="14044" y="13967"/>
                    <a:pt x="14028" y="13935"/>
                    <a:pt x="13996" y="13887"/>
                  </a:cubicBezTo>
                  <a:cubicBezTo>
                    <a:pt x="13964" y="13854"/>
                    <a:pt x="13948" y="13822"/>
                    <a:pt x="13915" y="13790"/>
                  </a:cubicBezTo>
                  <a:lnTo>
                    <a:pt x="14012" y="13790"/>
                  </a:lnTo>
                  <a:cubicBezTo>
                    <a:pt x="14318" y="13790"/>
                    <a:pt x="14607" y="13710"/>
                    <a:pt x="14881" y="13565"/>
                  </a:cubicBezTo>
                  <a:cubicBezTo>
                    <a:pt x="14897" y="13565"/>
                    <a:pt x="14897" y="13549"/>
                    <a:pt x="14913" y="13549"/>
                  </a:cubicBezTo>
                  <a:cubicBezTo>
                    <a:pt x="14961" y="13533"/>
                    <a:pt x="14993" y="13501"/>
                    <a:pt x="15041" y="13468"/>
                  </a:cubicBezTo>
                  <a:cubicBezTo>
                    <a:pt x="15058" y="13452"/>
                    <a:pt x="15090" y="13420"/>
                    <a:pt x="15122" y="13404"/>
                  </a:cubicBezTo>
                  <a:cubicBezTo>
                    <a:pt x="15138" y="13388"/>
                    <a:pt x="15138" y="13388"/>
                    <a:pt x="15154" y="13388"/>
                  </a:cubicBezTo>
                  <a:cubicBezTo>
                    <a:pt x="15170" y="13372"/>
                    <a:pt x="15202" y="13340"/>
                    <a:pt x="15218" y="13340"/>
                  </a:cubicBezTo>
                  <a:lnTo>
                    <a:pt x="15283" y="13291"/>
                  </a:lnTo>
                  <a:cubicBezTo>
                    <a:pt x="15299" y="13259"/>
                    <a:pt x="15315" y="13259"/>
                    <a:pt x="15315" y="13243"/>
                  </a:cubicBezTo>
                  <a:lnTo>
                    <a:pt x="15363" y="13211"/>
                  </a:lnTo>
                  <a:cubicBezTo>
                    <a:pt x="15379" y="13227"/>
                    <a:pt x="15395" y="13259"/>
                    <a:pt x="15395" y="13307"/>
                  </a:cubicBezTo>
                  <a:cubicBezTo>
                    <a:pt x="15444" y="13388"/>
                    <a:pt x="15492" y="13484"/>
                    <a:pt x="15540" y="13565"/>
                  </a:cubicBezTo>
                  <a:cubicBezTo>
                    <a:pt x="15572" y="13645"/>
                    <a:pt x="15621" y="13710"/>
                    <a:pt x="15653" y="13790"/>
                  </a:cubicBezTo>
                  <a:cubicBezTo>
                    <a:pt x="15846" y="14160"/>
                    <a:pt x="16023" y="14498"/>
                    <a:pt x="16200" y="14820"/>
                  </a:cubicBezTo>
                  <a:cubicBezTo>
                    <a:pt x="16248" y="14884"/>
                    <a:pt x="16264" y="14932"/>
                    <a:pt x="16296" y="15013"/>
                  </a:cubicBezTo>
                  <a:cubicBezTo>
                    <a:pt x="16409" y="15190"/>
                    <a:pt x="16505" y="15383"/>
                    <a:pt x="16586" y="15560"/>
                  </a:cubicBezTo>
                  <a:cubicBezTo>
                    <a:pt x="16747" y="15881"/>
                    <a:pt x="16891" y="16123"/>
                    <a:pt x="16988" y="16332"/>
                  </a:cubicBezTo>
                  <a:lnTo>
                    <a:pt x="17052" y="16444"/>
                  </a:lnTo>
                  <a:cubicBezTo>
                    <a:pt x="17084" y="16525"/>
                    <a:pt x="17133" y="16589"/>
                    <a:pt x="17149" y="16654"/>
                  </a:cubicBezTo>
                  <a:cubicBezTo>
                    <a:pt x="17101" y="17217"/>
                    <a:pt x="17213" y="17747"/>
                    <a:pt x="17503" y="18198"/>
                  </a:cubicBezTo>
                  <a:cubicBezTo>
                    <a:pt x="17969" y="18922"/>
                    <a:pt x="18854" y="19324"/>
                    <a:pt x="19900" y="19324"/>
                  </a:cubicBezTo>
                  <a:cubicBezTo>
                    <a:pt x="20833" y="19324"/>
                    <a:pt x="21814" y="19002"/>
                    <a:pt x="22699" y="18439"/>
                  </a:cubicBezTo>
                  <a:cubicBezTo>
                    <a:pt x="23616" y="17828"/>
                    <a:pt x="24324" y="17007"/>
                    <a:pt x="24694" y="16123"/>
                  </a:cubicBezTo>
                  <a:cubicBezTo>
                    <a:pt x="25031" y="15157"/>
                    <a:pt x="24983" y="14257"/>
                    <a:pt x="24549" y="13565"/>
                  </a:cubicBezTo>
                  <a:cubicBezTo>
                    <a:pt x="24259" y="13131"/>
                    <a:pt x="23825" y="12809"/>
                    <a:pt x="23278" y="12600"/>
                  </a:cubicBezTo>
                  <a:cubicBezTo>
                    <a:pt x="23262" y="12567"/>
                    <a:pt x="23214" y="12551"/>
                    <a:pt x="23197" y="12503"/>
                  </a:cubicBezTo>
                  <a:cubicBezTo>
                    <a:pt x="23181" y="12487"/>
                    <a:pt x="23165" y="12439"/>
                    <a:pt x="23117" y="12407"/>
                  </a:cubicBezTo>
                  <a:cubicBezTo>
                    <a:pt x="22634" y="11779"/>
                    <a:pt x="21766" y="10718"/>
                    <a:pt x="20849" y="9543"/>
                  </a:cubicBezTo>
                  <a:cubicBezTo>
                    <a:pt x="21154" y="9189"/>
                    <a:pt x="21412" y="8819"/>
                    <a:pt x="21653" y="8449"/>
                  </a:cubicBezTo>
                  <a:cubicBezTo>
                    <a:pt x="22892" y="6390"/>
                    <a:pt x="23294" y="3350"/>
                    <a:pt x="21267" y="1500"/>
                  </a:cubicBezTo>
                  <a:cubicBezTo>
                    <a:pt x="20202" y="535"/>
                    <a:pt x="18611" y="0"/>
                    <a:pt x="1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93" name="Google Shape;1193;p35"/>
            <p:cNvSpPr/>
            <p:nvPr/>
          </p:nvSpPr>
          <p:spPr>
            <a:xfrm>
              <a:off x="2849490" y="3380976"/>
              <a:ext cx="288678" cy="241849"/>
            </a:xfrm>
            <a:custGeom>
              <a:avLst/>
              <a:gdLst/>
              <a:ahLst/>
              <a:cxnLst/>
              <a:rect l="l" t="t" r="r" b="b"/>
              <a:pathLst>
                <a:path w="6146" h="5149" extrusionOk="0">
                  <a:moveTo>
                    <a:pt x="4553" y="258"/>
                  </a:moveTo>
                  <a:cubicBezTo>
                    <a:pt x="4376" y="1014"/>
                    <a:pt x="3749" y="1818"/>
                    <a:pt x="2912" y="2381"/>
                  </a:cubicBezTo>
                  <a:cubicBezTo>
                    <a:pt x="2671" y="2542"/>
                    <a:pt x="2429" y="2671"/>
                    <a:pt x="2156" y="2784"/>
                  </a:cubicBezTo>
                  <a:cubicBezTo>
                    <a:pt x="1684" y="2996"/>
                    <a:pt x="1194" y="3096"/>
                    <a:pt x="751" y="3096"/>
                  </a:cubicBezTo>
                  <a:cubicBezTo>
                    <a:pt x="590" y="3096"/>
                    <a:pt x="436" y="3083"/>
                    <a:pt x="290" y="3057"/>
                  </a:cubicBezTo>
                  <a:cubicBezTo>
                    <a:pt x="370" y="2977"/>
                    <a:pt x="419" y="2880"/>
                    <a:pt x="435" y="2800"/>
                  </a:cubicBezTo>
                  <a:lnTo>
                    <a:pt x="435" y="2767"/>
                  </a:lnTo>
                  <a:cubicBezTo>
                    <a:pt x="451" y="2735"/>
                    <a:pt x="467" y="2687"/>
                    <a:pt x="467" y="2655"/>
                  </a:cubicBezTo>
                  <a:lnTo>
                    <a:pt x="531" y="2526"/>
                  </a:lnTo>
                  <a:cubicBezTo>
                    <a:pt x="531" y="2510"/>
                    <a:pt x="547" y="2510"/>
                    <a:pt x="547" y="2494"/>
                  </a:cubicBezTo>
                  <a:lnTo>
                    <a:pt x="612" y="2365"/>
                  </a:lnTo>
                  <a:cubicBezTo>
                    <a:pt x="628" y="2349"/>
                    <a:pt x="628" y="2333"/>
                    <a:pt x="660" y="2301"/>
                  </a:cubicBezTo>
                  <a:cubicBezTo>
                    <a:pt x="676" y="2285"/>
                    <a:pt x="676" y="2269"/>
                    <a:pt x="692" y="2220"/>
                  </a:cubicBezTo>
                  <a:cubicBezTo>
                    <a:pt x="692" y="2220"/>
                    <a:pt x="692" y="2204"/>
                    <a:pt x="708" y="2204"/>
                  </a:cubicBezTo>
                  <a:cubicBezTo>
                    <a:pt x="740" y="2172"/>
                    <a:pt x="773" y="2124"/>
                    <a:pt x="789" y="2092"/>
                  </a:cubicBezTo>
                  <a:cubicBezTo>
                    <a:pt x="821" y="2044"/>
                    <a:pt x="853" y="1979"/>
                    <a:pt x="901" y="1947"/>
                  </a:cubicBezTo>
                  <a:cubicBezTo>
                    <a:pt x="933" y="1899"/>
                    <a:pt x="950" y="1850"/>
                    <a:pt x="998" y="1802"/>
                  </a:cubicBezTo>
                  <a:cubicBezTo>
                    <a:pt x="1030" y="1770"/>
                    <a:pt x="1078" y="1722"/>
                    <a:pt x="1110" y="1657"/>
                  </a:cubicBezTo>
                  <a:lnTo>
                    <a:pt x="1239" y="1545"/>
                  </a:lnTo>
                  <a:cubicBezTo>
                    <a:pt x="1271" y="1497"/>
                    <a:pt x="1320" y="1464"/>
                    <a:pt x="1384" y="1416"/>
                  </a:cubicBezTo>
                  <a:cubicBezTo>
                    <a:pt x="1416" y="1384"/>
                    <a:pt x="1480" y="1336"/>
                    <a:pt x="1513" y="1304"/>
                  </a:cubicBezTo>
                  <a:cubicBezTo>
                    <a:pt x="1657" y="1175"/>
                    <a:pt x="1818" y="1062"/>
                    <a:pt x="1979" y="966"/>
                  </a:cubicBezTo>
                  <a:cubicBezTo>
                    <a:pt x="2027" y="934"/>
                    <a:pt x="2059" y="901"/>
                    <a:pt x="2124" y="885"/>
                  </a:cubicBezTo>
                  <a:cubicBezTo>
                    <a:pt x="2204" y="837"/>
                    <a:pt x="2285" y="773"/>
                    <a:pt x="2349" y="740"/>
                  </a:cubicBezTo>
                  <a:cubicBezTo>
                    <a:pt x="2365" y="740"/>
                    <a:pt x="2365" y="724"/>
                    <a:pt x="2381" y="724"/>
                  </a:cubicBezTo>
                  <a:cubicBezTo>
                    <a:pt x="2397" y="724"/>
                    <a:pt x="2397" y="692"/>
                    <a:pt x="2429" y="692"/>
                  </a:cubicBezTo>
                  <a:cubicBezTo>
                    <a:pt x="2510" y="660"/>
                    <a:pt x="2590" y="612"/>
                    <a:pt x="2639" y="596"/>
                  </a:cubicBezTo>
                  <a:cubicBezTo>
                    <a:pt x="2671" y="580"/>
                    <a:pt x="2703" y="580"/>
                    <a:pt x="2719" y="564"/>
                  </a:cubicBezTo>
                  <a:cubicBezTo>
                    <a:pt x="2751" y="564"/>
                    <a:pt x="2767" y="531"/>
                    <a:pt x="2767" y="531"/>
                  </a:cubicBezTo>
                  <a:cubicBezTo>
                    <a:pt x="2799" y="515"/>
                    <a:pt x="2848" y="499"/>
                    <a:pt x="2880" y="499"/>
                  </a:cubicBezTo>
                  <a:lnTo>
                    <a:pt x="2912" y="499"/>
                  </a:lnTo>
                  <a:cubicBezTo>
                    <a:pt x="2928" y="499"/>
                    <a:pt x="2928" y="499"/>
                    <a:pt x="2944" y="483"/>
                  </a:cubicBezTo>
                  <a:cubicBezTo>
                    <a:pt x="2993" y="451"/>
                    <a:pt x="3009" y="451"/>
                    <a:pt x="3041" y="435"/>
                  </a:cubicBezTo>
                  <a:cubicBezTo>
                    <a:pt x="3073" y="435"/>
                    <a:pt x="3089" y="419"/>
                    <a:pt x="3105" y="419"/>
                  </a:cubicBezTo>
                  <a:cubicBezTo>
                    <a:pt x="3169" y="403"/>
                    <a:pt x="3234" y="370"/>
                    <a:pt x="3314" y="354"/>
                  </a:cubicBezTo>
                  <a:cubicBezTo>
                    <a:pt x="3395" y="338"/>
                    <a:pt x="3491" y="322"/>
                    <a:pt x="3572" y="290"/>
                  </a:cubicBezTo>
                  <a:cubicBezTo>
                    <a:pt x="3604" y="290"/>
                    <a:pt x="3652" y="274"/>
                    <a:pt x="3684" y="274"/>
                  </a:cubicBezTo>
                  <a:cubicBezTo>
                    <a:pt x="3749" y="274"/>
                    <a:pt x="3813" y="258"/>
                    <a:pt x="3893" y="258"/>
                  </a:cubicBezTo>
                  <a:close/>
                  <a:moveTo>
                    <a:pt x="4907" y="387"/>
                  </a:moveTo>
                  <a:cubicBezTo>
                    <a:pt x="4971" y="403"/>
                    <a:pt x="5036" y="419"/>
                    <a:pt x="5100" y="467"/>
                  </a:cubicBezTo>
                  <a:cubicBezTo>
                    <a:pt x="5132" y="467"/>
                    <a:pt x="5164" y="483"/>
                    <a:pt x="5180" y="499"/>
                  </a:cubicBezTo>
                  <a:cubicBezTo>
                    <a:pt x="5196" y="499"/>
                    <a:pt x="5196" y="515"/>
                    <a:pt x="5213" y="515"/>
                  </a:cubicBezTo>
                  <a:cubicBezTo>
                    <a:pt x="5245" y="515"/>
                    <a:pt x="5261" y="547"/>
                    <a:pt x="5261" y="564"/>
                  </a:cubicBezTo>
                  <a:cubicBezTo>
                    <a:pt x="5438" y="1448"/>
                    <a:pt x="4762" y="2639"/>
                    <a:pt x="3588" y="3395"/>
                  </a:cubicBezTo>
                  <a:cubicBezTo>
                    <a:pt x="3121" y="3700"/>
                    <a:pt x="2623" y="3926"/>
                    <a:pt x="2124" y="4022"/>
                  </a:cubicBezTo>
                  <a:cubicBezTo>
                    <a:pt x="1883" y="4076"/>
                    <a:pt x="1650" y="4103"/>
                    <a:pt x="1431" y="4103"/>
                  </a:cubicBezTo>
                  <a:cubicBezTo>
                    <a:pt x="992" y="4103"/>
                    <a:pt x="606" y="3995"/>
                    <a:pt x="306" y="3781"/>
                  </a:cubicBezTo>
                  <a:cubicBezTo>
                    <a:pt x="306" y="3733"/>
                    <a:pt x="290" y="3684"/>
                    <a:pt x="290" y="3636"/>
                  </a:cubicBezTo>
                  <a:lnTo>
                    <a:pt x="290" y="3491"/>
                  </a:lnTo>
                  <a:lnTo>
                    <a:pt x="290" y="3395"/>
                  </a:lnTo>
                  <a:cubicBezTo>
                    <a:pt x="451" y="3411"/>
                    <a:pt x="628" y="3443"/>
                    <a:pt x="789" y="3443"/>
                  </a:cubicBezTo>
                  <a:cubicBezTo>
                    <a:pt x="1271" y="3443"/>
                    <a:pt x="1802" y="3330"/>
                    <a:pt x="2317" y="3121"/>
                  </a:cubicBezTo>
                  <a:cubicBezTo>
                    <a:pt x="2606" y="2993"/>
                    <a:pt x="2864" y="2848"/>
                    <a:pt x="3121" y="2687"/>
                  </a:cubicBezTo>
                  <a:cubicBezTo>
                    <a:pt x="4054" y="2092"/>
                    <a:pt x="4714" y="1223"/>
                    <a:pt x="4907" y="387"/>
                  </a:cubicBezTo>
                  <a:close/>
                  <a:moveTo>
                    <a:pt x="5615" y="917"/>
                  </a:moveTo>
                  <a:lnTo>
                    <a:pt x="5647" y="950"/>
                  </a:lnTo>
                  <a:cubicBezTo>
                    <a:pt x="5808" y="1223"/>
                    <a:pt x="5840" y="1545"/>
                    <a:pt x="5776" y="1883"/>
                  </a:cubicBezTo>
                  <a:cubicBezTo>
                    <a:pt x="5663" y="2655"/>
                    <a:pt x="5036" y="3524"/>
                    <a:pt x="4086" y="4135"/>
                  </a:cubicBezTo>
                  <a:cubicBezTo>
                    <a:pt x="3523" y="4505"/>
                    <a:pt x="2928" y="4746"/>
                    <a:pt x="2349" y="4827"/>
                  </a:cubicBezTo>
                  <a:cubicBezTo>
                    <a:pt x="2226" y="4837"/>
                    <a:pt x="2106" y="4843"/>
                    <a:pt x="1990" y="4843"/>
                  </a:cubicBezTo>
                  <a:cubicBezTo>
                    <a:pt x="1759" y="4843"/>
                    <a:pt x="1545" y="4821"/>
                    <a:pt x="1352" y="4778"/>
                  </a:cubicBezTo>
                  <a:cubicBezTo>
                    <a:pt x="1014" y="4682"/>
                    <a:pt x="740" y="4521"/>
                    <a:pt x="547" y="4263"/>
                  </a:cubicBezTo>
                  <a:lnTo>
                    <a:pt x="531" y="4231"/>
                  </a:lnTo>
                  <a:lnTo>
                    <a:pt x="531" y="4231"/>
                  </a:lnTo>
                  <a:cubicBezTo>
                    <a:pt x="821" y="4344"/>
                    <a:pt x="1110" y="4408"/>
                    <a:pt x="1464" y="4408"/>
                  </a:cubicBezTo>
                  <a:cubicBezTo>
                    <a:pt x="1706" y="4408"/>
                    <a:pt x="1947" y="4376"/>
                    <a:pt x="2204" y="4328"/>
                  </a:cubicBezTo>
                  <a:cubicBezTo>
                    <a:pt x="2719" y="4199"/>
                    <a:pt x="3266" y="3974"/>
                    <a:pt x="3765" y="3652"/>
                  </a:cubicBezTo>
                  <a:cubicBezTo>
                    <a:pt x="4875" y="2912"/>
                    <a:pt x="5583" y="1867"/>
                    <a:pt x="5615" y="917"/>
                  </a:cubicBezTo>
                  <a:close/>
                  <a:moveTo>
                    <a:pt x="3893" y="1"/>
                  </a:moveTo>
                  <a:cubicBezTo>
                    <a:pt x="3845" y="1"/>
                    <a:pt x="3813" y="1"/>
                    <a:pt x="3749" y="17"/>
                  </a:cubicBezTo>
                  <a:lnTo>
                    <a:pt x="3684" y="17"/>
                  </a:lnTo>
                  <a:cubicBezTo>
                    <a:pt x="3668" y="17"/>
                    <a:pt x="3620" y="17"/>
                    <a:pt x="3604" y="33"/>
                  </a:cubicBezTo>
                  <a:cubicBezTo>
                    <a:pt x="3572" y="33"/>
                    <a:pt x="3523" y="65"/>
                    <a:pt x="3459" y="65"/>
                  </a:cubicBezTo>
                  <a:lnTo>
                    <a:pt x="3411" y="65"/>
                  </a:lnTo>
                  <a:lnTo>
                    <a:pt x="3169" y="113"/>
                  </a:lnTo>
                  <a:lnTo>
                    <a:pt x="3137" y="113"/>
                  </a:lnTo>
                  <a:cubicBezTo>
                    <a:pt x="3121" y="113"/>
                    <a:pt x="3105" y="145"/>
                    <a:pt x="3105" y="145"/>
                  </a:cubicBezTo>
                  <a:cubicBezTo>
                    <a:pt x="3089" y="161"/>
                    <a:pt x="3041" y="161"/>
                    <a:pt x="3025" y="161"/>
                  </a:cubicBezTo>
                  <a:cubicBezTo>
                    <a:pt x="2976" y="177"/>
                    <a:pt x="2928" y="194"/>
                    <a:pt x="2880" y="194"/>
                  </a:cubicBezTo>
                  <a:cubicBezTo>
                    <a:pt x="2848" y="226"/>
                    <a:pt x="2783" y="242"/>
                    <a:pt x="2735" y="258"/>
                  </a:cubicBezTo>
                  <a:cubicBezTo>
                    <a:pt x="2574" y="322"/>
                    <a:pt x="2446" y="387"/>
                    <a:pt x="2285" y="467"/>
                  </a:cubicBezTo>
                  <a:lnTo>
                    <a:pt x="2156" y="515"/>
                  </a:lnTo>
                  <a:cubicBezTo>
                    <a:pt x="2059" y="580"/>
                    <a:pt x="1979" y="644"/>
                    <a:pt x="1883" y="708"/>
                  </a:cubicBezTo>
                  <a:cubicBezTo>
                    <a:pt x="1641" y="869"/>
                    <a:pt x="1400" y="1046"/>
                    <a:pt x="1191" y="1239"/>
                  </a:cubicBezTo>
                  <a:cubicBezTo>
                    <a:pt x="1126" y="1287"/>
                    <a:pt x="1094" y="1352"/>
                    <a:pt x="1030" y="1384"/>
                  </a:cubicBezTo>
                  <a:cubicBezTo>
                    <a:pt x="483" y="1931"/>
                    <a:pt x="129" y="2574"/>
                    <a:pt x="49" y="3202"/>
                  </a:cubicBezTo>
                  <a:lnTo>
                    <a:pt x="49" y="3218"/>
                  </a:lnTo>
                  <a:cubicBezTo>
                    <a:pt x="0" y="3459"/>
                    <a:pt x="33" y="3700"/>
                    <a:pt x="65" y="3926"/>
                  </a:cubicBezTo>
                  <a:lnTo>
                    <a:pt x="65" y="3942"/>
                  </a:lnTo>
                  <a:lnTo>
                    <a:pt x="65" y="3974"/>
                  </a:lnTo>
                  <a:cubicBezTo>
                    <a:pt x="113" y="4119"/>
                    <a:pt x="161" y="4263"/>
                    <a:pt x="242" y="4376"/>
                  </a:cubicBezTo>
                  <a:cubicBezTo>
                    <a:pt x="274" y="4424"/>
                    <a:pt x="306" y="4457"/>
                    <a:pt x="354" y="4505"/>
                  </a:cubicBezTo>
                  <a:cubicBezTo>
                    <a:pt x="692" y="4923"/>
                    <a:pt x="1255" y="5148"/>
                    <a:pt x="1963" y="5148"/>
                  </a:cubicBezTo>
                  <a:cubicBezTo>
                    <a:pt x="2092" y="5148"/>
                    <a:pt x="2236" y="5148"/>
                    <a:pt x="2397" y="5132"/>
                  </a:cubicBezTo>
                  <a:cubicBezTo>
                    <a:pt x="3041" y="5052"/>
                    <a:pt x="3684" y="4778"/>
                    <a:pt x="4296" y="4408"/>
                  </a:cubicBezTo>
                  <a:cubicBezTo>
                    <a:pt x="5438" y="3652"/>
                    <a:pt x="6146" y="2526"/>
                    <a:pt x="6146" y="1593"/>
                  </a:cubicBezTo>
                  <a:cubicBezTo>
                    <a:pt x="6146" y="1320"/>
                    <a:pt x="6081" y="1078"/>
                    <a:pt x="5985" y="837"/>
                  </a:cubicBezTo>
                  <a:lnTo>
                    <a:pt x="5985" y="821"/>
                  </a:lnTo>
                  <a:cubicBezTo>
                    <a:pt x="5953" y="789"/>
                    <a:pt x="5936" y="724"/>
                    <a:pt x="5904" y="676"/>
                  </a:cubicBezTo>
                  <a:cubicBezTo>
                    <a:pt x="5824" y="564"/>
                    <a:pt x="5711" y="435"/>
                    <a:pt x="5599" y="338"/>
                  </a:cubicBezTo>
                  <a:cubicBezTo>
                    <a:pt x="5583" y="338"/>
                    <a:pt x="5583" y="322"/>
                    <a:pt x="5550" y="322"/>
                  </a:cubicBezTo>
                  <a:cubicBezTo>
                    <a:pt x="5550" y="322"/>
                    <a:pt x="5534" y="322"/>
                    <a:pt x="5534" y="306"/>
                  </a:cubicBezTo>
                  <a:cubicBezTo>
                    <a:pt x="5389" y="194"/>
                    <a:pt x="5229" y="97"/>
                    <a:pt x="5052" y="33"/>
                  </a:cubicBezTo>
                  <a:cubicBezTo>
                    <a:pt x="5027" y="43"/>
                    <a:pt x="5005" y="46"/>
                    <a:pt x="4985" y="46"/>
                  </a:cubicBezTo>
                  <a:cubicBezTo>
                    <a:pt x="4940" y="46"/>
                    <a:pt x="4903" y="28"/>
                    <a:pt x="4859" y="17"/>
                  </a:cubicBezTo>
                  <a:lnTo>
                    <a:pt x="4601" y="17"/>
                  </a:lnTo>
                  <a:cubicBezTo>
                    <a:pt x="4553" y="17"/>
                    <a:pt x="4521" y="1"/>
                    <a:pt x="4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sp>
          <p:nvSpPr>
            <p:cNvPr id="1194" name="Google Shape;1194;p35"/>
            <p:cNvSpPr/>
            <p:nvPr/>
          </p:nvSpPr>
          <p:spPr>
            <a:xfrm>
              <a:off x="3275649" y="3304650"/>
              <a:ext cx="287175" cy="243352"/>
            </a:xfrm>
            <a:custGeom>
              <a:avLst/>
              <a:gdLst/>
              <a:ahLst/>
              <a:cxnLst/>
              <a:rect l="l" t="t" r="r" b="b"/>
              <a:pathLst>
                <a:path w="6114" h="5181" extrusionOk="0">
                  <a:moveTo>
                    <a:pt x="4505" y="226"/>
                  </a:moveTo>
                  <a:cubicBezTo>
                    <a:pt x="4537" y="226"/>
                    <a:pt x="4553" y="226"/>
                    <a:pt x="4569" y="258"/>
                  </a:cubicBezTo>
                  <a:cubicBezTo>
                    <a:pt x="4392" y="1014"/>
                    <a:pt x="3765" y="1819"/>
                    <a:pt x="2928" y="2382"/>
                  </a:cubicBezTo>
                  <a:cubicBezTo>
                    <a:pt x="2687" y="2542"/>
                    <a:pt x="2413" y="2687"/>
                    <a:pt x="2172" y="2784"/>
                  </a:cubicBezTo>
                  <a:cubicBezTo>
                    <a:pt x="1700" y="2996"/>
                    <a:pt x="1210" y="3096"/>
                    <a:pt x="767" y="3096"/>
                  </a:cubicBezTo>
                  <a:cubicBezTo>
                    <a:pt x="606" y="3096"/>
                    <a:pt x="452" y="3083"/>
                    <a:pt x="306" y="3057"/>
                  </a:cubicBezTo>
                  <a:cubicBezTo>
                    <a:pt x="386" y="3057"/>
                    <a:pt x="386" y="2993"/>
                    <a:pt x="403" y="2929"/>
                  </a:cubicBezTo>
                  <a:cubicBezTo>
                    <a:pt x="435" y="2896"/>
                    <a:pt x="435" y="2848"/>
                    <a:pt x="451" y="2816"/>
                  </a:cubicBezTo>
                  <a:cubicBezTo>
                    <a:pt x="451" y="2784"/>
                    <a:pt x="467" y="2768"/>
                    <a:pt x="467" y="2752"/>
                  </a:cubicBezTo>
                  <a:lnTo>
                    <a:pt x="531" y="2623"/>
                  </a:lnTo>
                  <a:cubicBezTo>
                    <a:pt x="547" y="2607"/>
                    <a:pt x="547" y="2559"/>
                    <a:pt x="563" y="2542"/>
                  </a:cubicBezTo>
                  <a:cubicBezTo>
                    <a:pt x="596" y="2526"/>
                    <a:pt x="596" y="2510"/>
                    <a:pt x="612" y="2462"/>
                  </a:cubicBezTo>
                  <a:cubicBezTo>
                    <a:pt x="612" y="2446"/>
                    <a:pt x="628" y="2446"/>
                    <a:pt x="628" y="2430"/>
                  </a:cubicBezTo>
                  <a:cubicBezTo>
                    <a:pt x="644" y="2382"/>
                    <a:pt x="676" y="2349"/>
                    <a:pt x="692" y="2333"/>
                  </a:cubicBezTo>
                  <a:cubicBezTo>
                    <a:pt x="708" y="2285"/>
                    <a:pt x="756" y="2221"/>
                    <a:pt x="773" y="2189"/>
                  </a:cubicBezTo>
                  <a:cubicBezTo>
                    <a:pt x="789" y="2140"/>
                    <a:pt x="837" y="2108"/>
                    <a:pt x="853" y="2060"/>
                  </a:cubicBezTo>
                  <a:cubicBezTo>
                    <a:pt x="869" y="2044"/>
                    <a:pt x="885" y="2012"/>
                    <a:pt x="917" y="1963"/>
                  </a:cubicBezTo>
                  <a:cubicBezTo>
                    <a:pt x="1030" y="1802"/>
                    <a:pt x="1159" y="1658"/>
                    <a:pt x="1319" y="1529"/>
                  </a:cubicBezTo>
                  <a:cubicBezTo>
                    <a:pt x="1336" y="1497"/>
                    <a:pt x="1352" y="1497"/>
                    <a:pt x="1352" y="1481"/>
                  </a:cubicBezTo>
                  <a:lnTo>
                    <a:pt x="1400" y="1449"/>
                  </a:lnTo>
                  <a:cubicBezTo>
                    <a:pt x="1593" y="1256"/>
                    <a:pt x="1802" y="1095"/>
                    <a:pt x="2011" y="966"/>
                  </a:cubicBezTo>
                  <a:cubicBezTo>
                    <a:pt x="2059" y="934"/>
                    <a:pt x="2092" y="902"/>
                    <a:pt x="2140" y="886"/>
                  </a:cubicBezTo>
                  <a:cubicBezTo>
                    <a:pt x="2220" y="821"/>
                    <a:pt x="2317" y="773"/>
                    <a:pt x="2397" y="741"/>
                  </a:cubicBezTo>
                  <a:cubicBezTo>
                    <a:pt x="2413" y="725"/>
                    <a:pt x="2446" y="725"/>
                    <a:pt x="2462" y="692"/>
                  </a:cubicBezTo>
                  <a:cubicBezTo>
                    <a:pt x="2478" y="676"/>
                    <a:pt x="2494" y="676"/>
                    <a:pt x="2526" y="660"/>
                  </a:cubicBezTo>
                  <a:lnTo>
                    <a:pt x="2767" y="532"/>
                  </a:lnTo>
                  <a:cubicBezTo>
                    <a:pt x="2816" y="516"/>
                    <a:pt x="2896" y="483"/>
                    <a:pt x="2960" y="451"/>
                  </a:cubicBezTo>
                  <a:cubicBezTo>
                    <a:pt x="3009" y="435"/>
                    <a:pt x="3025" y="435"/>
                    <a:pt x="3057" y="419"/>
                  </a:cubicBezTo>
                  <a:cubicBezTo>
                    <a:pt x="3089" y="419"/>
                    <a:pt x="3121" y="403"/>
                    <a:pt x="3137" y="403"/>
                  </a:cubicBezTo>
                  <a:cubicBezTo>
                    <a:pt x="3169" y="403"/>
                    <a:pt x="3186" y="371"/>
                    <a:pt x="3202" y="371"/>
                  </a:cubicBezTo>
                  <a:cubicBezTo>
                    <a:pt x="3250" y="355"/>
                    <a:pt x="3282" y="355"/>
                    <a:pt x="3330" y="339"/>
                  </a:cubicBezTo>
                  <a:cubicBezTo>
                    <a:pt x="3346" y="339"/>
                    <a:pt x="3362" y="339"/>
                    <a:pt x="3379" y="322"/>
                  </a:cubicBezTo>
                  <a:cubicBezTo>
                    <a:pt x="3411" y="322"/>
                    <a:pt x="3427" y="322"/>
                    <a:pt x="3443" y="290"/>
                  </a:cubicBezTo>
                  <a:lnTo>
                    <a:pt x="3459" y="290"/>
                  </a:lnTo>
                  <a:cubicBezTo>
                    <a:pt x="3491" y="290"/>
                    <a:pt x="3507" y="290"/>
                    <a:pt x="3523" y="274"/>
                  </a:cubicBezTo>
                  <a:cubicBezTo>
                    <a:pt x="3588" y="274"/>
                    <a:pt x="3620" y="258"/>
                    <a:pt x="3684" y="258"/>
                  </a:cubicBezTo>
                  <a:cubicBezTo>
                    <a:pt x="3765" y="258"/>
                    <a:pt x="3829" y="226"/>
                    <a:pt x="3909" y="226"/>
                  </a:cubicBezTo>
                  <a:close/>
                  <a:moveTo>
                    <a:pt x="4939" y="371"/>
                  </a:moveTo>
                  <a:cubicBezTo>
                    <a:pt x="4987" y="403"/>
                    <a:pt x="5052" y="419"/>
                    <a:pt x="5100" y="451"/>
                  </a:cubicBezTo>
                  <a:cubicBezTo>
                    <a:pt x="5132" y="467"/>
                    <a:pt x="5180" y="499"/>
                    <a:pt x="5196" y="516"/>
                  </a:cubicBezTo>
                  <a:cubicBezTo>
                    <a:pt x="5212" y="532"/>
                    <a:pt x="5261" y="548"/>
                    <a:pt x="5277" y="580"/>
                  </a:cubicBezTo>
                  <a:cubicBezTo>
                    <a:pt x="5293" y="676"/>
                    <a:pt x="5293" y="757"/>
                    <a:pt x="5293" y="853"/>
                  </a:cubicBezTo>
                  <a:cubicBezTo>
                    <a:pt x="5293" y="1706"/>
                    <a:pt x="4633" y="2719"/>
                    <a:pt x="3588" y="3395"/>
                  </a:cubicBezTo>
                  <a:cubicBezTo>
                    <a:pt x="3121" y="3685"/>
                    <a:pt x="2622" y="3910"/>
                    <a:pt x="2124" y="4022"/>
                  </a:cubicBezTo>
                  <a:cubicBezTo>
                    <a:pt x="1899" y="4072"/>
                    <a:pt x="1681" y="4096"/>
                    <a:pt x="1475" y="4096"/>
                  </a:cubicBezTo>
                  <a:cubicBezTo>
                    <a:pt x="1018" y="4096"/>
                    <a:pt x="616" y="3981"/>
                    <a:pt x="306" y="3781"/>
                  </a:cubicBezTo>
                  <a:cubicBezTo>
                    <a:pt x="322" y="3717"/>
                    <a:pt x="306" y="3620"/>
                    <a:pt x="306" y="3492"/>
                  </a:cubicBezTo>
                  <a:lnTo>
                    <a:pt x="306" y="3395"/>
                  </a:lnTo>
                  <a:cubicBezTo>
                    <a:pt x="467" y="3411"/>
                    <a:pt x="644" y="3427"/>
                    <a:pt x="837" y="3427"/>
                  </a:cubicBezTo>
                  <a:cubicBezTo>
                    <a:pt x="1319" y="3427"/>
                    <a:pt x="1834" y="3315"/>
                    <a:pt x="2333" y="3105"/>
                  </a:cubicBezTo>
                  <a:cubicBezTo>
                    <a:pt x="2606" y="2993"/>
                    <a:pt x="2880" y="2848"/>
                    <a:pt x="3137" y="2687"/>
                  </a:cubicBezTo>
                  <a:cubicBezTo>
                    <a:pt x="4070" y="2076"/>
                    <a:pt x="4730" y="1223"/>
                    <a:pt x="4939" y="371"/>
                  </a:cubicBezTo>
                  <a:close/>
                  <a:moveTo>
                    <a:pt x="5631" y="950"/>
                  </a:moveTo>
                  <a:cubicBezTo>
                    <a:pt x="5631" y="950"/>
                    <a:pt x="5631" y="982"/>
                    <a:pt x="5663" y="982"/>
                  </a:cubicBezTo>
                  <a:cubicBezTo>
                    <a:pt x="5792" y="1239"/>
                    <a:pt x="5856" y="1561"/>
                    <a:pt x="5792" y="1931"/>
                  </a:cubicBezTo>
                  <a:cubicBezTo>
                    <a:pt x="5679" y="2703"/>
                    <a:pt x="5052" y="3572"/>
                    <a:pt x="4102" y="4183"/>
                  </a:cubicBezTo>
                  <a:cubicBezTo>
                    <a:pt x="3539" y="4537"/>
                    <a:pt x="2944" y="4779"/>
                    <a:pt x="2365" y="4859"/>
                  </a:cubicBezTo>
                  <a:cubicBezTo>
                    <a:pt x="2234" y="4870"/>
                    <a:pt x="2109" y="4876"/>
                    <a:pt x="1989" y="4876"/>
                  </a:cubicBezTo>
                  <a:cubicBezTo>
                    <a:pt x="1769" y="4876"/>
                    <a:pt x="1565" y="4858"/>
                    <a:pt x="1368" y="4827"/>
                  </a:cubicBezTo>
                  <a:cubicBezTo>
                    <a:pt x="1030" y="4714"/>
                    <a:pt x="756" y="4553"/>
                    <a:pt x="563" y="4296"/>
                  </a:cubicBezTo>
                  <a:lnTo>
                    <a:pt x="547" y="4280"/>
                  </a:lnTo>
                  <a:lnTo>
                    <a:pt x="547" y="4280"/>
                  </a:lnTo>
                  <a:cubicBezTo>
                    <a:pt x="837" y="4392"/>
                    <a:pt x="1126" y="4441"/>
                    <a:pt x="1480" y="4441"/>
                  </a:cubicBezTo>
                  <a:cubicBezTo>
                    <a:pt x="1722" y="4441"/>
                    <a:pt x="1963" y="4409"/>
                    <a:pt x="2220" y="4360"/>
                  </a:cubicBezTo>
                  <a:cubicBezTo>
                    <a:pt x="2735" y="4232"/>
                    <a:pt x="3282" y="4022"/>
                    <a:pt x="3781" y="3685"/>
                  </a:cubicBezTo>
                  <a:cubicBezTo>
                    <a:pt x="4891" y="2961"/>
                    <a:pt x="5599" y="1899"/>
                    <a:pt x="5631" y="950"/>
                  </a:cubicBezTo>
                  <a:close/>
                  <a:moveTo>
                    <a:pt x="4183" y="1"/>
                  </a:moveTo>
                  <a:cubicBezTo>
                    <a:pt x="4022" y="1"/>
                    <a:pt x="3861" y="17"/>
                    <a:pt x="3700" y="33"/>
                  </a:cubicBezTo>
                  <a:cubicBezTo>
                    <a:pt x="3684" y="33"/>
                    <a:pt x="3636" y="33"/>
                    <a:pt x="3620" y="49"/>
                  </a:cubicBezTo>
                  <a:lnTo>
                    <a:pt x="3604" y="49"/>
                  </a:lnTo>
                  <a:cubicBezTo>
                    <a:pt x="3588" y="49"/>
                    <a:pt x="3572" y="81"/>
                    <a:pt x="3523" y="81"/>
                  </a:cubicBezTo>
                  <a:cubicBezTo>
                    <a:pt x="3507" y="81"/>
                    <a:pt x="3491" y="81"/>
                    <a:pt x="3459" y="97"/>
                  </a:cubicBezTo>
                  <a:cubicBezTo>
                    <a:pt x="3443" y="97"/>
                    <a:pt x="3411" y="113"/>
                    <a:pt x="3379" y="113"/>
                  </a:cubicBezTo>
                  <a:cubicBezTo>
                    <a:pt x="3362" y="113"/>
                    <a:pt x="3346" y="113"/>
                    <a:pt x="3330" y="129"/>
                  </a:cubicBezTo>
                  <a:cubicBezTo>
                    <a:pt x="3282" y="129"/>
                    <a:pt x="3250" y="162"/>
                    <a:pt x="3202" y="178"/>
                  </a:cubicBezTo>
                  <a:lnTo>
                    <a:pt x="3169" y="178"/>
                  </a:lnTo>
                  <a:cubicBezTo>
                    <a:pt x="3137" y="178"/>
                    <a:pt x="3137" y="194"/>
                    <a:pt x="3121" y="194"/>
                  </a:cubicBezTo>
                  <a:cubicBezTo>
                    <a:pt x="3089" y="194"/>
                    <a:pt x="3057" y="210"/>
                    <a:pt x="3025" y="210"/>
                  </a:cubicBezTo>
                  <a:cubicBezTo>
                    <a:pt x="2880" y="258"/>
                    <a:pt x="2719" y="322"/>
                    <a:pt x="2574" y="371"/>
                  </a:cubicBezTo>
                  <a:cubicBezTo>
                    <a:pt x="2542" y="403"/>
                    <a:pt x="2478" y="419"/>
                    <a:pt x="2446" y="435"/>
                  </a:cubicBezTo>
                  <a:cubicBezTo>
                    <a:pt x="2397" y="451"/>
                    <a:pt x="2333" y="483"/>
                    <a:pt x="2301" y="516"/>
                  </a:cubicBezTo>
                  <a:cubicBezTo>
                    <a:pt x="2252" y="532"/>
                    <a:pt x="2204" y="580"/>
                    <a:pt x="2156" y="596"/>
                  </a:cubicBezTo>
                  <a:cubicBezTo>
                    <a:pt x="2059" y="660"/>
                    <a:pt x="1979" y="692"/>
                    <a:pt x="1882" y="757"/>
                  </a:cubicBezTo>
                  <a:cubicBezTo>
                    <a:pt x="1641" y="918"/>
                    <a:pt x="1400" y="1095"/>
                    <a:pt x="1191" y="1304"/>
                  </a:cubicBezTo>
                  <a:cubicBezTo>
                    <a:pt x="1126" y="1336"/>
                    <a:pt x="1094" y="1400"/>
                    <a:pt x="1030" y="1449"/>
                  </a:cubicBezTo>
                  <a:cubicBezTo>
                    <a:pt x="483" y="1979"/>
                    <a:pt x="129" y="2623"/>
                    <a:pt x="49" y="3234"/>
                  </a:cubicBezTo>
                  <a:lnTo>
                    <a:pt x="49" y="3250"/>
                  </a:lnTo>
                  <a:cubicBezTo>
                    <a:pt x="0" y="3492"/>
                    <a:pt x="33" y="3733"/>
                    <a:pt x="65" y="3958"/>
                  </a:cubicBezTo>
                  <a:lnTo>
                    <a:pt x="65" y="3974"/>
                  </a:lnTo>
                  <a:lnTo>
                    <a:pt x="65" y="4022"/>
                  </a:lnTo>
                  <a:cubicBezTo>
                    <a:pt x="113" y="4151"/>
                    <a:pt x="161" y="4296"/>
                    <a:pt x="242" y="4425"/>
                  </a:cubicBezTo>
                  <a:cubicBezTo>
                    <a:pt x="274" y="4457"/>
                    <a:pt x="306" y="4505"/>
                    <a:pt x="354" y="4537"/>
                  </a:cubicBezTo>
                  <a:cubicBezTo>
                    <a:pt x="692" y="4955"/>
                    <a:pt x="1255" y="5181"/>
                    <a:pt x="1931" y="5181"/>
                  </a:cubicBezTo>
                  <a:cubicBezTo>
                    <a:pt x="2076" y="5181"/>
                    <a:pt x="2220" y="5181"/>
                    <a:pt x="2381" y="5165"/>
                  </a:cubicBezTo>
                  <a:cubicBezTo>
                    <a:pt x="3025" y="5084"/>
                    <a:pt x="3668" y="4843"/>
                    <a:pt x="4263" y="4441"/>
                  </a:cubicBezTo>
                  <a:cubicBezTo>
                    <a:pt x="5422" y="3701"/>
                    <a:pt x="6113" y="2575"/>
                    <a:pt x="6113" y="1642"/>
                  </a:cubicBezTo>
                  <a:cubicBezTo>
                    <a:pt x="6113" y="1368"/>
                    <a:pt x="6081" y="1127"/>
                    <a:pt x="5952" y="886"/>
                  </a:cubicBezTo>
                  <a:cubicBezTo>
                    <a:pt x="5936" y="837"/>
                    <a:pt x="5920" y="773"/>
                    <a:pt x="5872" y="741"/>
                  </a:cubicBezTo>
                  <a:cubicBezTo>
                    <a:pt x="5792" y="612"/>
                    <a:pt x="5695" y="499"/>
                    <a:pt x="5582" y="403"/>
                  </a:cubicBezTo>
                  <a:lnTo>
                    <a:pt x="5550" y="371"/>
                  </a:lnTo>
                  <a:lnTo>
                    <a:pt x="5534" y="355"/>
                  </a:lnTo>
                  <a:cubicBezTo>
                    <a:pt x="5502" y="322"/>
                    <a:pt x="5438" y="274"/>
                    <a:pt x="5389" y="258"/>
                  </a:cubicBezTo>
                  <a:cubicBezTo>
                    <a:pt x="5357" y="210"/>
                    <a:pt x="5293" y="194"/>
                    <a:pt x="5229" y="178"/>
                  </a:cubicBezTo>
                  <a:cubicBezTo>
                    <a:pt x="5180" y="162"/>
                    <a:pt x="5116" y="129"/>
                    <a:pt x="5052" y="97"/>
                  </a:cubicBezTo>
                  <a:cubicBezTo>
                    <a:pt x="4987" y="81"/>
                    <a:pt x="4955" y="49"/>
                    <a:pt x="4891" y="49"/>
                  </a:cubicBezTo>
                  <a:lnTo>
                    <a:pt x="4875" y="49"/>
                  </a:lnTo>
                  <a:cubicBezTo>
                    <a:pt x="4826" y="33"/>
                    <a:pt x="4794" y="33"/>
                    <a:pt x="4730" y="17"/>
                  </a:cubicBezTo>
                  <a:lnTo>
                    <a:pt x="4682" y="17"/>
                  </a:lnTo>
                  <a:cubicBezTo>
                    <a:pt x="4666" y="17"/>
                    <a:pt x="4649" y="17"/>
                    <a:pt x="4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sz="160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52">
                                            <p:txEl>
                                              <p:pRg st="0" end="0"/>
                                            </p:txEl>
                                          </p:spTgt>
                                        </p:tgtEl>
                                        <p:attrNameLst>
                                          <p:attrName>style.visibility</p:attrName>
                                        </p:attrNameLst>
                                      </p:cBhvr>
                                      <p:to>
                                        <p:strVal val="visible"/>
                                      </p:to>
                                    </p:set>
                                    <p:animEffect transition="in" filter="fade">
                                      <p:cBhvr>
                                        <p:cTn id="7" dur="1000"/>
                                        <p:tgtEl>
                                          <p:spTgt spid="1152">
                                            <p:txEl>
                                              <p:pRg st="0" end="0"/>
                                            </p:txEl>
                                          </p:spTgt>
                                        </p:tgtEl>
                                      </p:cBhvr>
                                    </p:animEffect>
                                    <p:anim calcmode="lin" valueType="num">
                                      <p:cBhvr>
                                        <p:cTn id="8" dur="1000" fill="hold"/>
                                        <p:tgtEl>
                                          <p:spTgt spid="115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5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99" name="Google Shape;2118;p48">
            <a:extLst>
              <a:ext uri="{FF2B5EF4-FFF2-40B4-BE49-F238E27FC236}">
                <a16:creationId xmlns:a16="http://schemas.microsoft.com/office/drawing/2014/main" id="{66574D6C-0694-4CF5-AAB9-2FAC6EBACEC3}"/>
              </a:ext>
            </a:extLst>
          </p:cNvPr>
          <p:cNvSpPr txBox="1">
            <a:spLocks/>
          </p:cNvSpPr>
          <p:nvPr/>
        </p:nvSpPr>
        <p:spPr>
          <a:xfrm>
            <a:off x="1789746" y="454253"/>
            <a:ext cx="5325600" cy="8007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600"/>
              <a:buFont typeface="Caveat"/>
              <a:buNone/>
              <a:defRPr sz="3000" b="0" i="0" u="none" strike="noStrike" cap="none">
                <a:solidFill>
                  <a:schemeClr val="lt1"/>
                </a:solidFill>
                <a:latin typeface="Do Hyeon"/>
                <a:ea typeface="Do Hyeon"/>
                <a:cs typeface="Do Hyeon"/>
                <a:sym typeface="Do Hyeon"/>
              </a:defRPr>
            </a:lvl1pPr>
            <a:lvl2pPr marR="0" lvl="1"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2pPr>
            <a:lvl3pPr marR="0" lvl="2"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3pPr>
            <a:lvl4pPr marR="0" lvl="3"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4pPr>
            <a:lvl5pPr marR="0" lvl="4"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5pPr>
            <a:lvl6pPr marR="0" lvl="5"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6pPr>
            <a:lvl7pPr marR="0" lvl="6"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7pPr>
            <a:lvl8pPr marR="0" lvl="7"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8pPr>
            <a:lvl9pPr marR="0" lvl="8"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9pPr>
          </a:lstStyle>
          <a:p>
            <a:pPr algn="ctr"/>
            <a:r>
              <a:rPr lang="en-US" sz="2800" b="1" dirty="0">
                <a:latin typeface="Cambria" panose="02040503050406030204" pitchFamily="18" charset="0"/>
                <a:ea typeface="Cambria" panose="02040503050406030204" pitchFamily="18" charset="0"/>
              </a:rPr>
              <a:t>HOẠT ĐỘNG NHÓM</a:t>
            </a:r>
            <a:endParaRPr lang="en-US" sz="4800" b="1" dirty="0">
              <a:latin typeface="Cambria" panose="02040503050406030204" pitchFamily="18" charset="0"/>
              <a:ea typeface="Cambria" panose="02040503050406030204" pitchFamily="18" charset="0"/>
            </a:endParaRPr>
          </a:p>
        </p:txBody>
      </p:sp>
      <p:grpSp>
        <p:nvGrpSpPr>
          <p:cNvPr id="100" name="Google Shape;2119;p48">
            <a:extLst>
              <a:ext uri="{FF2B5EF4-FFF2-40B4-BE49-F238E27FC236}">
                <a16:creationId xmlns:a16="http://schemas.microsoft.com/office/drawing/2014/main" id="{02B6F333-190E-4B99-8AC7-532708A7B79D}"/>
              </a:ext>
            </a:extLst>
          </p:cNvPr>
          <p:cNvGrpSpPr/>
          <p:nvPr/>
        </p:nvGrpSpPr>
        <p:grpSpPr>
          <a:xfrm>
            <a:off x="490190" y="2102073"/>
            <a:ext cx="1482533" cy="1956255"/>
            <a:chOff x="1149354" y="2873508"/>
            <a:chExt cx="1135605" cy="1498472"/>
          </a:xfrm>
        </p:grpSpPr>
        <p:sp>
          <p:nvSpPr>
            <p:cNvPr id="101" name="Google Shape;2120;p48">
              <a:extLst>
                <a:ext uri="{FF2B5EF4-FFF2-40B4-BE49-F238E27FC236}">
                  <a16:creationId xmlns:a16="http://schemas.microsoft.com/office/drawing/2014/main" id="{2019DB45-B9E3-4A98-83FC-9D988D9070E7}"/>
                </a:ext>
              </a:extLst>
            </p:cNvPr>
            <p:cNvSpPr/>
            <p:nvPr/>
          </p:nvSpPr>
          <p:spPr>
            <a:xfrm>
              <a:off x="1149354" y="2879038"/>
              <a:ext cx="1130643" cy="1076365"/>
            </a:xfrm>
            <a:custGeom>
              <a:avLst/>
              <a:gdLst/>
              <a:ahLst/>
              <a:cxnLst/>
              <a:rect l="l" t="t" r="r" b="b"/>
              <a:pathLst>
                <a:path w="29850" h="28417" extrusionOk="0">
                  <a:moveTo>
                    <a:pt x="15062" y="0"/>
                  </a:moveTo>
                  <a:cubicBezTo>
                    <a:pt x="8331" y="0"/>
                    <a:pt x="2346" y="4816"/>
                    <a:pt x="1118" y="11686"/>
                  </a:cubicBezTo>
                  <a:cubicBezTo>
                    <a:pt x="0" y="18030"/>
                    <a:pt x="3238" y="24145"/>
                    <a:pt x="8728" y="26890"/>
                  </a:cubicBezTo>
                  <a:cubicBezTo>
                    <a:pt x="9928" y="27514"/>
                    <a:pt x="11210" y="27941"/>
                    <a:pt x="12591" y="28188"/>
                  </a:cubicBezTo>
                  <a:cubicBezTo>
                    <a:pt x="13442" y="28342"/>
                    <a:pt x="14290" y="28417"/>
                    <a:pt x="15127" y="28417"/>
                  </a:cubicBezTo>
                  <a:cubicBezTo>
                    <a:pt x="21860" y="28417"/>
                    <a:pt x="27848" y="23587"/>
                    <a:pt x="29077" y="16715"/>
                  </a:cubicBezTo>
                  <a:cubicBezTo>
                    <a:pt x="29849" y="12393"/>
                    <a:pt x="28551" y="8152"/>
                    <a:pt x="25921" y="5013"/>
                  </a:cubicBezTo>
                  <a:cubicBezTo>
                    <a:pt x="23866" y="2580"/>
                    <a:pt x="20973" y="838"/>
                    <a:pt x="17604" y="230"/>
                  </a:cubicBezTo>
                  <a:cubicBezTo>
                    <a:pt x="16750" y="75"/>
                    <a:pt x="15900" y="0"/>
                    <a:pt x="150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2" name="Google Shape;2121;p48">
              <a:extLst>
                <a:ext uri="{FF2B5EF4-FFF2-40B4-BE49-F238E27FC236}">
                  <a16:creationId xmlns:a16="http://schemas.microsoft.com/office/drawing/2014/main" id="{9F51D939-7677-4BF2-9F11-9E7F41F3BC0F}"/>
                </a:ext>
              </a:extLst>
            </p:cNvPr>
            <p:cNvSpPr/>
            <p:nvPr/>
          </p:nvSpPr>
          <p:spPr>
            <a:xfrm>
              <a:off x="1563355" y="3065206"/>
              <a:ext cx="691113" cy="588881"/>
            </a:xfrm>
            <a:custGeom>
              <a:avLst/>
              <a:gdLst/>
              <a:ahLst/>
              <a:cxnLst/>
              <a:rect l="l" t="t" r="r" b="b"/>
              <a:pathLst>
                <a:path w="18246" h="15547" extrusionOk="0">
                  <a:moveTo>
                    <a:pt x="6484" y="0"/>
                  </a:moveTo>
                  <a:cubicBezTo>
                    <a:pt x="6409" y="0"/>
                    <a:pt x="6325" y="10"/>
                    <a:pt x="6230" y="32"/>
                  </a:cubicBezTo>
                  <a:cubicBezTo>
                    <a:pt x="5951" y="98"/>
                    <a:pt x="5770" y="246"/>
                    <a:pt x="5688" y="508"/>
                  </a:cubicBezTo>
                  <a:cubicBezTo>
                    <a:pt x="5671" y="574"/>
                    <a:pt x="5655" y="607"/>
                    <a:pt x="5655" y="673"/>
                  </a:cubicBezTo>
                  <a:cubicBezTo>
                    <a:pt x="5619" y="796"/>
                    <a:pt x="5534" y="833"/>
                    <a:pt x="5439" y="833"/>
                  </a:cubicBezTo>
                  <a:cubicBezTo>
                    <a:pt x="5318" y="833"/>
                    <a:pt x="5179" y="773"/>
                    <a:pt x="5096" y="755"/>
                  </a:cubicBezTo>
                  <a:cubicBezTo>
                    <a:pt x="5050" y="744"/>
                    <a:pt x="5005" y="738"/>
                    <a:pt x="4961" y="738"/>
                  </a:cubicBezTo>
                  <a:cubicBezTo>
                    <a:pt x="4751" y="738"/>
                    <a:pt x="4561" y="863"/>
                    <a:pt x="4438" y="1067"/>
                  </a:cubicBezTo>
                  <a:cubicBezTo>
                    <a:pt x="4276" y="1392"/>
                    <a:pt x="4498" y="1876"/>
                    <a:pt x="4890" y="1876"/>
                  </a:cubicBezTo>
                  <a:cubicBezTo>
                    <a:pt x="4935" y="1876"/>
                    <a:pt x="4982" y="1870"/>
                    <a:pt x="5030" y="1856"/>
                  </a:cubicBezTo>
                  <a:cubicBezTo>
                    <a:pt x="5326" y="1774"/>
                    <a:pt x="5490" y="1626"/>
                    <a:pt x="5671" y="1610"/>
                  </a:cubicBezTo>
                  <a:cubicBezTo>
                    <a:pt x="5683" y="1608"/>
                    <a:pt x="5695" y="1608"/>
                    <a:pt x="5706" y="1608"/>
                  </a:cubicBezTo>
                  <a:cubicBezTo>
                    <a:pt x="5995" y="1608"/>
                    <a:pt x="6137" y="2000"/>
                    <a:pt x="5852" y="2317"/>
                  </a:cubicBezTo>
                  <a:cubicBezTo>
                    <a:pt x="5731" y="2453"/>
                    <a:pt x="5568" y="2498"/>
                    <a:pt x="5418" y="2498"/>
                  </a:cubicBezTo>
                  <a:cubicBezTo>
                    <a:pt x="5242" y="2498"/>
                    <a:pt x="5083" y="2435"/>
                    <a:pt x="5030" y="2382"/>
                  </a:cubicBezTo>
                  <a:cubicBezTo>
                    <a:pt x="4948" y="2267"/>
                    <a:pt x="4833" y="2234"/>
                    <a:pt x="4701" y="2234"/>
                  </a:cubicBezTo>
                  <a:cubicBezTo>
                    <a:pt x="4673" y="2232"/>
                    <a:pt x="4646" y="2232"/>
                    <a:pt x="4621" y="2232"/>
                  </a:cubicBezTo>
                  <a:cubicBezTo>
                    <a:pt x="3994" y="2232"/>
                    <a:pt x="4042" y="2763"/>
                    <a:pt x="3753" y="2763"/>
                  </a:cubicBezTo>
                  <a:cubicBezTo>
                    <a:pt x="3741" y="2763"/>
                    <a:pt x="3728" y="2762"/>
                    <a:pt x="3715" y="2760"/>
                  </a:cubicBezTo>
                  <a:cubicBezTo>
                    <a:pt x="3469" y="2727"/>
                    <a:pt x="3452" y="2727"/>
                    <a:pt x="3304" y="2727"/>
                  </a:cubicBezTo>
                  <a:cubicBezTo>
                    <a:pt x="2959" y="2744"/>
                    <a:pt x="2745" y="2908"/>
                    <a:pt x="2614" y="3155"/>
                  </a:cubicBezTo>
                  <a:cubicBezTo>
                    <a:pt x="2483" y="3368"/>
                    <a:pt x="2170" y="3286"/>
                    <a:pt x="1989" y="3533"/>
                  </a:cubicBezTo>
                  <a:cubicBezTo>
                    <a:pt x="1891" y="3664"/>
                    <a:pt x="1891" y="3796"/>
                    <a:pt x="1989" y="3960"/>
                  </a:cubicBezTo>
                  <a:cubicBezTo>
                    <a:pt x="2095" y="4108"/>
                    <a:pt x="2275" y="4202"/>
                    <a:pt x="2465" y="4202"/>
                  </a:cubicBezTo>
                  <a:cubicBezTo>
                    <a:pt x="2570" y="4202"/>
                    <a:pt x="2679" y="4173"/>
                    <a:pt x="2778" y="4108"/>
                  </a:cubicBezTo>
                  <a:cubicBezTo>
                    <a:pt x="2992" y="3944"/>
                    <a:pt x="3025" y="3878"/>
                    <a:pt x="3239" y="3664"/>
                  </a:cubicBezTo>
                  <a:cubicBezTo>
                    <a:pt x="3324" y="3596"/>
                    <a:pt x="3451" y="3545"/>
                    <a:pt x="3566" y="3545"/>
                  </a:cubicBezTo>
                  <a:cubicBezTo>
                    <a:pt x="3671" y="3545"/>
                    <a:pt x="3767" y="3587"/>
                    <a:pt x="3814" y="3697"/>
                  </a:cubicBezTo>
                  <a:cubicBezTo>
                    <a:pt x="3847" y="3746"/>
                    <a:pt x="3896" y="3796"/>
                    <a:pt x="3945" y="3829"/>
                  </a:cubicBezTo>
                  <a:cubicBezTo>
                    <a:pt x="4033" y="3908"/>
                    <a:pt x="4113" y="3938"/>
                    <a:pt x="4198" y="3938"/>
                  </a:cubicBezTo>
                  <a:cubicBezTo>
                    <a:pt x="4288" y="3938"/>
                    <a:pt x="4385" y="3904"/>
                    <a:pt x="4504" y="3862"/>
                  </a:cubicBezTo>
                  <a:cubicBezTo>
                    <a:pt x="4576" y="3820"/>
                    <a:pt x="4674" y="3786"/>
                    <a:pt x="4766" y="3786"/>
                  </a:cubicBezTo>
                  <a:cubicBezTo>
                    <a:pt x="4820" y="3786"/>
                    <a:pt x="4872" y="3798"/>
                    <a:pt x="4915" y="3829"/>
                  </a:cubicBezTo>
                  <a:cubicBezTo>
                    <a:pt x="5293" y="4190"/>
                    <a:pt x="5030" y="4470"/>
                    <a:pt x="5129" y="4946"/>
                  </a:cubicBezTo>
                  <a:cubicBezTo>
                    <a:pt x="5162" y="5061"/>
                    <a:pt x="5211" y="5176"/>
                    <a:pt x="5326" y="5259"/>
                  </a:cubicBezTo>
                  <a:cubicBezTo>
                    <a:pt x="5377" y="5298"/>
                    <a:pt x="5428" y="5316"/>
                    <a:pt x="5476" y="5316"/>
                  </a:cubicBezTo>
                  <a:cubicBezTo>
                    <a:pt x="5629" y="5316"/>
                    <a:pt x="5753" y="5135"/>
                    <a:pt x="5753" y="4897"/>
                  </a:cubicBezTo>
                  <a:cubicBezTo>
                    <a:pt x="5753" y="4618"/>
                    <a:pt x="5704" y="4437"/>
                    <a:pt x="5770" y="4190"/>
                  </a:cubicBezTo>
                  <a:cubicBezTo>
                    <a:pt x="5815" y="3975"/>
                    <a:pt x="5962" y="3882"/>
                    <a:pt x="6092" y="3882"/>
                  </a:cubicBezTo>
                  <a:cubicBezTo>
                    <a:pt x="6201" y="3882"/>
                    <a:pt x="6297" y="3947"/>
                    <a:pt x="6312" y="4059"/>
                  </a:cubicBezTo>
                  <a:cubicBezTo>
                    <a:pt x="6329" y="4289"/>
                    <a:pt x="6230" y="4552"/>
                    <a:pt x="6164" y="4766"/>
                  </a:cubicBezTo>
                  <a:cubicBezTo>
                    <a:pt x="6115" y="4946"/>
                    <a:pt x="6181" y="5094"/>
                    <a:pt x="6312" y="5176"/>
                  </a:cubicBezTo>
                  <a:cubicBezTo>
                    <a:pt x="6444" y="5275"/>
                    <a:pt x="6608" y="5292"/>
                    <a:pt x="6772" y="5341"/>
                  </a:cubicBezTo>
                  <a:cubicBezTo>
                    <a:pt x="6794" y="5335"/>
                    <a:pt x="6812" y="5332"/>
                    <a:pt x="6830" y="5332"/>
                  </a:cubicBezTo>
                  <a:cubicBezTo>
                    <a:pt x="6906" y="5332"/>
                    <a:pt x="6949" y="5386"/>
                    <a:pt x="7003" y="5439"/>
                  </a:cubicBezTo>
                  <a:cubicBezTo>
                    <a:pt x="7169" y="5580"/>
                    <a:pt x="7066" y="5861"/>
                    <a:pt x="6677" y="5861"/>
                  </a:cubicBezTo>
                  <a:cubicBezTo>
                    <a:pt x="6568" y="5861"/>
                    <a:pt x="6435" y="5839"/>
                    <a:pt x="6279" y="5785"/>
                  </a:cubicBezTo>
                  <a:cubicBezTo>
                    <a:pt x="6197" y="5755"/>
                    <a:pt x="6125" y="5743"/>
                    <a:pt x="6060" y="5743"/>
                  </a:cubicBezTo>
                  <a:cubicBezTo>
                    <a:pt x="5758" y="5743"/>
                    <a:pt x="5619" y="6008"/>
                    <a:pt x="5351" y="6008"/>
                  </a:cubicBezTo>
                  <a:cubicBezTo>
                    <a:pt x="5322" y="6008"/>
                    <a:pt x="5292" y="6005"/>
                    <a:pt x="5260" y="5998"/>
                  </a:cubicBezTo>
                  <a:cubicBezTo>
                    <a:pt x="5112" y="5965"/>
                    <a:pt x="5047" y="5965"/>
                    <a:pt x="4932" y="5883"/>
                  </a:cubicBezTo>
                  <a:cubicBezTo>
                    <a:pt x="4701" y="5719"/>
                    <a:pt x="4701" y="5637"/>
                    <a:pt x="4521" y="5390"/>
                  </a:cubicBezTo>
                  <a:cubicBezTo>
                    <a:pt x="4322" y="5118"/>
                    <a:pt x="4115" y="5041"/>
                    <a:pt x="3863" y="5041"/>
                  </a:cubicBezTo>
                  <a:cubicBezTo>
                    <a:pt x="3780" y="5041"/>
                    <a:pt x="3693" y="5049"/>
                    <a:pt x="3600" y="5061"/>
                  </a:cubicBezTo>
                  <a:cubicBezTo>
                    <a:pt x="3564" y="5068"/>
                    <a:pt x="3531" y="5071"/>
                    <a:pt x="3501" y="5071"/>
                  </a:cubicBezTo>
                  <a:cubicBezTo>
                    <a:pt x="3164" y="5071"/>
                    <a:pt x="3187" y="4681"/>
                    <a:pt x="2795" y="4650"/>
                  </a:cubicBezTo>
                  <a:cubicBezTo>
                    <a:pt x="2775" y="4650"/>
                    <a:pt x="2754" y="4649"/>
                    <a:pt x="2734" y="4649"/>
                  </a:cubicBezTo>
                  <a:cubicBezTo>
                    <a:pt x="2323" y="4649"/>
                    <a:pt x="1886" y="4802"/>
                    <a:pt x="1792" y="4881"/>
                  </a:cubicBezTo>
                  <a:cubicBezTo>
                    <a:pt x="1562" y="5045"/>
                    <a:pt x="1431" y="5341"/>
                    <a:pt x="1431" y="5505"/>
                  </a:cubicBezTo>
                  <a:cubicBezTo>
                    <a:pt x="1431" y="5587"/>
                    <a:pt x="1414" y="5670"/>
                    <a:pt x="1398" y="5752"/>
                  </a:cubicBezTo>
                  <a:cubicBezTo>
                    <a:pt x="1332" y="6113"/>
                    <a:pt x="740" y="6097"/>
                    <a:pt x="395" y="6360"/>
                  </a:cubicBezTo>
                  <a:cubicBezTo>
                    <a:pt x="198" y="6508"/>
                    <a:pt x="83" y="6672"/>
                    <a:pt x="33" y="6919"/>
                  </a:cubicBezTo>
                  <a:cubicBezTo>
                    <a:pt x="1" y="7231"/>
                    <a:pt x="116" y="7346"/>
                    <a:pt x="280" y="7593"/>
                  </a:cubicBezTo>
                  <a:cubicBezTo>
                    <a:pt x="444" y="7839"/>
                    <a:pt x="346" y="8020"/>
                    <a:pt x="346" y="8234"/>
                  </a:cubicBezTo>
                  <a:cubicBezTo>
                    <a:pt x="329" y="8595"/>
                    <a:pt x="642" y="9006"/>
                    <a:pt x="1053" y="9072"/>
                  </a:cubicBezTo>
                  <a:cubicBezTo>
                    <a:pt x="1099" y="9080"/>
                    <a:pt x="1147" y="9084"/>
                    <a:pt x="1195" y="9084"/>
                  </a:cubicBezTo>
                  <a:cubicBezTo>
                    <a:pt x="1433" y="9084"/>
                    <a:pt x="1686" y="8998"/>
                    <a:pt x="1969" y="8998"/>
                  </a:cubicBezTo>
                  <a:cubicBezTo>
                    <a:pt x="2070" y="8998"/>
                    <a:pt x="2176" y="9009"/>
                    <a:pt x="2285" y="9039"/>
                  </a:cubicBezTo>
                  <a:cubicBezTo>
                    <a:pt x="2581" y="9121"/>
                    <a:pt x="2778" y="9417"/>
                    <a:pt x="2663" y="9729"/>
                  </a:cubicBezTo>
                  <a:cubicBezTo>
                    <a:pt x="2548" y="10042"/>
                    <a:pt x="2450" y="10239"/>
                    <a:pt x="2466" y="10551"/>
                  </a:cubicBezTo>
                  <a:cubicBezTo>
                    <a:pt x="2483" y="10847"/>
                    <a:pt x="2614" y="10946"/>
                    <a:pt x="2778" y="11143"/>
                  </a:cubicBezTo>
                  <a:cubicBezTo>
                    <a:pt x="2976" y="11373"/>
                    <a:pt x="3074" y="11636"/>
                    <a:pt x="2943" y="11915"/>
                  </a:cubicBezTo>
                  <a:cubicBezTo>
                    <a:pt x="2745" y="12261"/>
                    <a:pt x="2154" y="12704"/>
                    <a:pt x="2647" y="13444"/>
                  </a:cubicBezTo>
                  <a:cubicBezTo>
                    <a:pt x="2976" y="13937"/>
                    <a:pt x="2795" y="14299"/>
                    <a:pt x="2811" y="14578"/>
                  </a:cubicBezTo>
                  <a:cubicBezTo>
                    <a:pt x="2826" y="15181"/>
                    <a:pt x="3261" y="15547"/>
                    <a:pt x="3671" y="15547"/>
                  </a:cubicBezTo>
                  <a:cubicBezTo>
                    <a:pt x="3719" y="15547"/>
                    <a:pt x="3767" y="15542"/>
                    <a:pt x="3814" y="15531"/>
                  </a:cubicBezTo>
                  <a:cubicBezTo>
                    <a:pt x="4033" y="15488"/>
                    <a:pt x="4172" y="15415"/>
                    <a:pt x="4352" y="15415"/>
                  </a:cubicBezTo>
                  <a:cubicBezTo>
                    <a:pt x="4442" y="15415"/>
                    <a:pt x="4543" y="15433"/>
                    <a:pt x="4669" y="15482"/>
                  </a:cubicBezTo>
                  <a:cubicBezTo>
                    <a:pt x="4743" y="15513"/>
                    <a:pt x="4820" y="15528"/>
                    <a:pt x="4896" y="15528"/>
                  </a:cubicBezTo>
                  <a:cubicBezTo>
                    <a:pt x="5022" y="15528"/>
                    <a:pt x="5148" y="15488"/>
                    <a:pt x="5260" y="15416"/>
                  </a:cubicBezTo>
                  <a:cubicBezTo>
                    <a:pt x="6345" y="14759"/>
                    <a:pt x="5523" y="13444"/>
                    <a:pt x="6181" y="13395"/>
                  </a:cubicBezTo>
                  <a:cubicBezTo>
                    <a:pt x="6246" y="13395"/>
                    <a:pt x="6362" y="13362"/>
                    <a:pt x="6444" y="13345"/>
                  </a:cubicBezTo>
                  <a:cubicBezTo>
                    <a:pt x="6657" y="13263"/>
                    <a:pt x="6772" y="13115"/>
                    <a:pt x="6822" y="12918"/>
                  </a:cubicBezTo>
                  <a:cubicBezTo>
                    <a:pt x="7003" y="12277"/>
                    <a:pt x="6608" y="11850"/>
                    <a:pt x="6970" y="11603"/>
                  </a:cubicBezTo>
                  <a:cubicBezTo>
                    <a:pt x="7167" y="11455"/>
                    <a:pt x="7085" y="11537"/>
                    <a:pt x="7709" y="11209"/>
                  </a:cubicBezTo>
                  <a:cubicBezTo>
                    <a:pt x="8202" y="10946"/>
                    <a:pt x="8137" y="10699"/>
                    <a:pt x="8482" y="10288"/>
                  </a:cubicBezTo>
                  <a:cubicBezTo>
                    <a:pt x="8893" y="9795"/>
                    <a:pt x="8745" y="9220"/>
                    <a:pt x="8137" y="9121"/>
                  </a:cubicBezTo>
                  <a:cubicBezTo>
                    <a:pt x="7792" y="9055"/>
                    <a:pt x="7726" y="9072"/>
                    <a:pt x="7578" y="8957"/>
                  </a:cubicBezTo>
                  <a:cubicBezTo>
                    <a:pt x="7348" y="8760"/>
                    <a:pt x="7101" y="8332"/>
                    <a:pt x="7068" y="7987"/>
                  </a:cubicBezTo>
                  <a:cubicBezTo>
                    <a:pt x="7029" y="7791"/>
                    <a:pt x="7260" y="7023"/>
                    <a:pt x="7497" y="7023"/>
                  </a:cubicBezTo>
                  <a:cubicBezTo>
                    <a:pt x="7558" y="7023"/>
                    <a:pt x="7619" y="7074"/>
                    <a:pt x="7676" y="7198"/>
                  </a:cubicBezTo>
                  <a:cubicBezTo>
                    <a:pt x="7759" y="7363"/>
                    <a:pt x="7709" y="7560"/>
                    <a:pt x="7676" y="7724"/>
                  </a:cubicBezTo>
                  <a:cubicBezTo>
                    <a:pt x="7634" y="8052"/>
                    <a:pt x="7850" y="8551"/>
                    <a:pt x="8218" y="8551"/>
                  </a:cubicBezTo>
                  <a:cubicBezTo>
                    <a:pt x="8275" y="8551"/>
                    <a:pt x="8336" y="8539"/>
                    <a:pt x="8400" y="8513"/>
                  </a:cubicBezTo>
                  <a:cubicBezTo>
                    <a:pt x="8617" y="8441"/>
                    <a:pt x="8861" y="8333"/>
                    <a:pt x="9067" y="8333"/>
                  </a:cubicBezTo>
                  <a:cubicBezTo>
                    <a:pt x="9141" y="8333"/>
                    <a:pt x="9210" y="8347"/>
                    <a:pt x="9271" y="8382"/>
                  </a:cubicBezTo>
                  <a:cubicBezTo>
                    <a:pt x="9397" y="8443"/>
                    <a:pt x="9513" y="8470"/>
                    <a:pt x="9617" y="8470"/>
                  </a:cubicBezTo>
                  <a:cubicBezTo>
                    <a:pt x="10012" y="8470"/>
                    <a:pt x="10223" y="8079"/>
                    <a:pt x="10093" y="7741"/>
                  </a:cubicBezTo>
                  <a:cubicBezTo>
                    <a:pt x="9961" y="7428"/>
                    <a:pt x="9698" y="7280"/>
                    <a:pt x="9452" y="7165"/>
                  </a:cubicBezTo>
                  <a:cubicBezTo>
                    <a:pt x="8414" y="6610"/>
                    <a:pt x="8852" y="5980"/>
                    <a:pt x="9211" y="5980"/>
                  </a:cubicBezTo>
                  <a:cubicBezTo>
                    <a:pt x="9330" y="5980"/>
                    <a:pt x="9440" y="6049"/>
                    <a:pt x="9484" y="6212"/>
                  </a:cubicBezTo>
                  <a:cubicBezTo>
                    <a:pt x="9567" y="6574"/>
                    <a:pt x="9846" y="6984"/>
                    <a:pt x="10224" y="7198"/>
                  </a:cubicBezTo>
                  <a:cubicBezTo>
                    <a:pt x="10471" y="7346"/>
                    <a:pt x="10750" y="7363"/>
                    <a:pt x="11177" y="7494"/>
                  </a:cubicBezTo>
                  <a:cubicBezTo>
                    <a:pt x="11457" y="7576"/>
                    <a:pt x="11818" y="7823"/>
                    <a:pt x="11671" y="8102"/>
                  </a:cubicBezTo>
                  <a:lnTo>
                    <a:pt x="11539" y="8414"/>
                  </a:lnTo>
                  <a:cubicBezTo>
                    <a:pt x="11375" y="8875"/>
                    <a:pt x="11703" y="9088"/>
                    <a:pt x="11786" y="9236"/>
                  </a:cubicBezTo>
                  <a:cubicBezTo>
                    <a:pt x="11950" y="9499"/>
                    <a:pt x="11901" y="9614"/>
                    <a:pt x="11818" y="10058"/>
                  </a:cubicBezTo>
                  <a:cubicBezTo>
                    <a:pt x="11772" y="10339"/>
                    <a:pt x="11964" y="10539"/>
                    <a:pt x="12209" y="10539"/>
                  </a:cubicBezTo>
                  <a:cubicBezTo>
                    <a:pt x="12394" y="10539"/>
                    <a:pt x="12609" y="10424"/>
                    <a:pt x="12772" y="10140"/>
                  </a:cubicBezTo>
                  <a:cubicBezTo>
                    <a:pt x="12969" y="9812"/>
                    <a:pt x="13084" y="9549"/>
                    <a:pt x="13429" y="9499"/>
                  </a:cubicBezTo>
                  <a:cubicBezTo>
                    <a:pt x="13495" y="9499"/>
                    <a:pt x="13725" y="9466"/>
                    <a:pt x="13807" y="9450"/>
                  </a:cubicBezTo>
                  <a:cubicBezTo>
                    <a:pt x="14087" y="9335"/>
                    <a:pt x="14120" y="9171"/>
                    <a:pt x="14169" y="8973"/>
                  </a:cubicBezTo>
                  <a:cubicBezTo>
                    <a:pt x="14235" y="8809"/>
                    <a:pt x="14251" y="8694"/>
                    <a:pt x="14333" y="8595"/>
                  </a:cubicBezTo>
                  <a:cubicBezTo>
                    <a:pt x="14381" y="8548"/>
                    <a:pt x="14440" y="8527"/>
                    <a:pt x="14502" y="8527"/>
                  </a:cubicBezTo>
                  <a:cubicBezTo>
                    <a:pt x="14699" y="8527"/>
                    <a:pt x="14922" y="8736"/>
                    <a:pt x="14859" y="8973"/>
                  </a:cubicBezTo>
                  <a:cubicBezTo>
                    <a:pt x="14744" y="9401"/>
                    <a:pt x="14531" y="9713"/>
                    <a:pt x="14859" y="10042"/>
                  </a:cubicBezTo>
                  <a:cubicBezTo>
                    <a:pt x="15221" y="10420"/>
                    <a:pt x="14991" y="10584"/>
                    <a:pt x="14941" y="10962"/>
                  </a:cubicBezTo>
                  <a:cubicBezTo>
                    <a:pt x="14876" y="11389"/>
                    <a:pt x="15122" y="11718"/>
                    <a:pt x="15369" y="11817"/>
                  </a:cubicBezTo>
                  <a:cubicBezTo>
                    <a:pt x="15409" y="11833"/>
                    <a:pt x="15448" y="11842"/>
                    <a:pt x="15486" y="11842"/>
                  </a:cubicBezTo>
                  <a:cubicBezTo>
                    <a:pt x="15638" y="11842"/>
                    <a:pt x="15763" y="11708"/>
                    <a:pt x="15763" y="11406"/>
                  </a:cubicBezTo>
                  <a:cubicBezTo>
                    <a:pt x="15763" y="11159"/>
                    <a:pt x="15698" y="11028"/>
                    <a:pt x="15730" y="10863"/>
                  </a:cubicBezTo>
                  <a:cubicBezTo>
                    <a:pt x="15759" y="10776"/>
                    <a:pt x="15800" y="10746"/>
                    <a:pt x="15858" y="10746"/>
                  </a:cubicBezTo>
                  <a:cubicBezTo>
                    <a:pt x="15899" y="10746"/>
                    <a:pt x="15949" y="10761"/>
                    <a:pt x="16010" y="10781"/>
                  </a:cubicBezTo>
                  <a:cubicBezTo>
                    <a:pt x="16161" y="10805"/>
                    <a:pt x="16238" y="10828"/>
                    <a:pt x="16299" y="10828"/>
                  </a:cubicBezTo>
                  <a:cubicBezTo>
                    <a:pt x="16325" y="10828"/>
                    <a:pt x="16347" y="10824"/>
                    <a:pt x="16371" y="10814"/>
                  </a:cubicBezTo>
                  <a:cubicBezTo>
                    <a:pt x="16717" y="10781"/>
                    <a:pt x="16914" y="10469"/>
                    <a:pt x="16914" y="10239"/>
                  </a:cubicBezTo>
                  <a:cubicBezTo>
                    <a:pt x="16914" y="9894"/>
                    <a:pt x="16585" y="9664"/>
                    <a:pt x="16536" y="9499"/>
                  </a:cubicBezTo>
                  <a:cubicBezTo>
                    <a:pt x="16519" y="9401"/>
                    <a:pt x="16585" y="9335"/>
                    <a:pt x="16667" y="9335"/>
                  </a:cubicBezTo>
                  <a:cubicBezTo>
                    <a:pt x="16700" y="9335"/>
                    <a:pt x="16700" y="9335"/>
                    <a:pt x="16930" y="9384"/>
                  </a:cubicBezTo>
                  <a:cubicBezTo>
                    <a:pt x="17012" y="9401"/>
                    <a:pt x="17078" y="9417"/>
                    <a:pt x="17160" y="9417"/>
                  </a:cubicBezTo>
                  <a:cubicBezTo>
                    <a:pt x="17191" y="9421"/>
                    <a:pt x="17224" y="9423"/>
                    <a:pt x="17258" y="9423"/>
                  </a:cubicBezTo>
                  <a:cubicBezTo>
                    <a:pt x="17368" y="9423"/>
                    <a:pt x="17487" y="9402"/>
                    <a:pt x="17588" y="9351"/>
                  </a:cubicBezTo>
                  <a:cubicBezTo>
                    <a:pt x="17834" y="9220"/>
                    <a:pt x="17999" y="9006"/>
                    <a:pt x="18064" y="8743"/>
                  </a:cubicBezTo>
                  <a:cubicBezTo>
                    <a:pt x="18147" y="8497"/>
                    <a:pt x="18015" y="8349"/>
                    <a:pt x="17834" y="8184"/>
                  </a:cubicBezTo>
                  <a:cubicBezTo>
                    <a:pt x="17082" y="7486"/>
                    <a:pt x="17494" y="6612"/>
                    <a:pt x="17804" y="6612"/>
                  </a:cubicBezTo>
                  <a:cubicBezTo>
                    <a:pt x="17873" y="6612"/>
                    <a:pt x="17937" y="6655"/>
                    <a:pt x="17982" y="6754"/>
                  </a:cubicBezTo>
                  <a:cubicBezTo>
                    <a:pt x="18032" y="6886"/>
                    <a:pt x="18032" y="7083"/>
                    <a:pt x="18097" y="7346"/>
                  </a:cubicBezTo>
                  <a:cubicBezTo>
                    <a:pt x="18114" y="7461"/>
                    <a:pt x="18179" y="7543"/>
                    <a:pt x="18245" y="7625"/>
                  </a:cubicBezTo>
                  <a:cubicBezTo>
                    <a:pt x="17982" y="5472"/>
                    <a:pt x="17243" y="3418"/>
                    <a:pt x="16092" y="1626"/>
                  </a:cubicBezTo>
                  <a:cubicBezTo>
                    <a:pt x="16005" y="1639"/>
                    <a:pt x="15926" y="1644"/>
                    <a:pt x="15854" y="1644"/>
                  </a:cubicBezTo>
                  <a:cubicBezTo>
                    <a:pt x="15654" y="1644"/>
                    <a:pt x="15506" y="1605"/>
                    <a:pt x="15385" y="1593"/>
                  </a:cubicBezTo>
                  <a:cubicBezTo>
                    <a:pt x="15073" y="1544"/>
                    <a:pt x="14728" y="1363"/>
                    <a:pt x="14563" y="1100"/>
                  </a:cubicBezTo>
                  <a:cubicBezTo>
                    <a:pt x="14415" y="870"/>
                    <a:pt x="14383" y="624"/>
                    <a:pt x="13889" y="361"/>
                  </a:cubicBezTo>
                  <a:cubicBezTo>
                    <a:pt x="13643" y="180"/>
                    <a:pt x="13347" y="98"/>
                    <a:pt x="13051" y="81"/>
                  </a:cubicBezTo>
                  <a:cubicBezTo>
                    <a:pt x="13009" y="78"/>
                    <a:pt x="12969" y="76"/>
                    <a:pt x="12929" y="76"/>
                  </a:cubicBezTo>
                  <a:cubicBezTo>
                    <a:pt x="12378" y="76"/>
                    <a:pt x="12033" y="388"/>
                    <a:pt x="11588" y="771"/>
                  </a:cubicBezTo>
                  <a:cubicBezTo>
                    <a:pt x="11436" y="891"/>
                    <a:pt x="11241" y="968"/>
                    <a:pt x="11021" y="968"/>
                  </a:cubicBezTo>
                  <a:cubicBezTo>
                    <a:pt x="10909" y="968"/>
                    <a:pt x="10790" y="947"/>
                    <a:pt x="10668" y="903"/>
                  </a:cubicBezTo>
                  <a:cubicBezTo>
                    <a:pt x="10175" y="706"/>
                    <a:pt x="10043" y="459"/>
                    <a:pt x="9550" y="443"/>
                  </a:cubicBezTo>
                  <a:cubicBezTo>
                    <a:pt x="9536" y="442"/>
                    <a:pt x="9522" y="442"/>
                    <a:pt x="9509" y="442"/>
                  </a:cubicBezTo>
                  <a:cubicBezTo>
                    <a:pt x="8847" y="442"/>
                    <a:pt x="8542" y="827"/>
                    <a:pt x="8252" y="1117"/>
                  </a:cubicBezTo>
                  <a:cubicBezTo>
                    <a:pt x="8156" y="1224"/>
                    <a:pt x="8019" y="1271"/>
                    <a:pt x="7875" y="1271"/>
                  </a:cubicBezTo>
                  <a:cubicBezTo>
                    <a:pt x="7624" y="1271"/>
                    <a:pt x="7354" y="1128"/>
                    <a:pt x="7249" y="919"/>
                  </a:cubicBezTo>
                  <a:cubicBezTo>
                    <a:pt x="7103" y="642"/>
                    <a:pt x="7087" y="0"/>
                    <a:pt x="6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3" name="Google Shape;2122;p48">
              <a:extLst>
                <a:ext uri="{FF2B5EF4-FFF2-40B4-BE49-F238E27FC236}">
                  <a16:creationId xmlns:a16="http://schemas.microsoft.com/office/drawing/2014/main" id="{EEB9C31D-F475-4A33-B1DE-0FFB056EC1F2}"/>
                </a:ext>
              </a:extLst>
            </p:cNvPr>
            <p:cNvSpPr/>
            <p:nvPr/>
          </p:nvSpPr>
          <p:spPr>
            <a:xfrm>
              <a:off x="1306848" y="3738782"/>
              <a:ext cx="705431" cy="216697"/>
            </a:xfrm>
            <a:custGeom>
              <a:avLst/>
              <a:gdLst/>
              <a:ahLst/>
              <a:cxnLst/>
              <a:rect l="l" t="t" r="r" b="b"/>
              <a:pathLst>
                <a:path w="18624" h="5721" extrusionOk="0">
                  <a:moveTo>
                    <a:pt x="1776" y="0"/>
                  </a:moveTo>
                  <a:cubicBezTo>
                    <a:pt x="1611" y="0"/>
                    <a:pt x="1447" y="66"/>
                    <a:pt x="1283" y="148"/>
                  </a:cubicBezTo>
                  <a:cubicBezTo>
                    <a:pt x="881" y="333"/>
                    <a:pt x="727" y="562"/>
                    <a:pt x="383" y="562"/>
                  </a:cubicBezTo>
                  <a:cubicBezTo>
                    <a:pt x="360" y="562"/>
                    <a:pt x="337" y="561"/>
                    <a:pt x="313" y="559"/>
                  </a:cubicBezTo>
                  <a:cubicBezTo>
                    <a:pt x="277" y="549"/>
                    <a:pt x="242" y="545"/>
                    <a:pt x="207" y="545"/>
                  </a:cubicBezTo>
                  <a:cubicBezTo>
                    <a:pt x="130" y="545"/>
                    <a:pt x="57" y="564"/>
                    <a:pt x="1" y="576"/>
                  </a:cubicBezTo>
                  <a:cubicBezTo>
                    <a:pt x="2055" y="3057"/>
                    <a:pt x="4997" y="4865"/>
                    <a:pt x="8433" y="5490"/>
                  </a:cubicBezTo>
                  <a:cubicBezTo>
                    <a:pt x="9284" y="5646"/>
                    <a:pt x="10131" y="5721"/>
                    <a:pt x="10966" y="5721"/>
                  </a:cubicBezTo>
                  <a:cubicBezTo>
                    <a:pt x="13742" y="5721"/>
                    <a:pt x="16387" y="4892"/>
                    <a:pt x="18623" y="3452"/>
                  </a:cubicBezTo>
                  <a:cubicBezTo>
                    <a:pt x="18500" y="3396"/>
                    <a:pt x="18353" y="3370"/>
                    <a:pt x="18184" y="3370"/>
                  </a:cubicBezTo>
                  <a:cubicBezTo>
                    <a:pt x="18105" y="3370"/>
                    <a:pt x="18021" y="3376"/>
                    <a:pt x="17933" y="3386"/>
                  </a:cubicBezTo>
                  <a:cubicBezTo>
                    <a:pt x="17842" y="3404"/>
                    <a:pt x="17757" y="3418"/>
                    <a:pt x="17679" y="3418"/>
                  </a:cubicBezTo>
                  <a:cubicBezTo>
                    <a:pt x="17547" y="3418"/>
                    <a:pt x="17434" y="3379"/>
                    <a:pt x="17341" y="3255"/>
                  </a:cubicBezTo>
                  <a:cubicBezTo>
                    <a:pt x="17243" y="3090"/>
                    <a:pt x="17177" y="2975"/>
                    <a:pt x="16980" y="2942"/>
                  </a:cubicBezTo>
                  <a:cubicBezTo>
                    <a:pt x="16910" y="2929"/>
                    <a:pt x="16831" y="2922"/>
                    <a:pt x="16745" y="2922"/>
                  </a:cubicBezTo>
                  <a:cubicBezTo>
                    <a:pt x="16012" y="2922"/>
                    <a:pt x="14758" y="3370"/>
                    <a:pt x="14596" y="3370"/>
                  </a:cubicBezTo>
                  <a:cubicBezTo>
                    <a:pt x="14465" y="3370"/>
                    <a:pt x="14301" y="3370"/>
                    <a:pt x="14218" y="3205"/>
                  </a:cubicBezTo>
                  <a:cubicBezTo>
                    <a:pt x="14120" y="2975"/>
                    <a:pt x="14185" y="2696"/>
                    <a:pt x="14251" y="2449"/>
                  </a:cubicBezTo>
                  <a:cubicBezTo>
                    <a:pt x="14284" y="2203"/>
                    <a:pt x="14103" y="2038"/>
                    <a:pt x="13873" y="1956"/>
                  </a:cubicBezTo>
                  <a:cubicBezTo>
                    <a:pt x="13758" y="1907"/>
                    <a:pt x="13627" y="1890"/>
                    <a:pt x="13512" y="1890"/>
                  </a:cubicBezTo>
                  <a:cubicBezTo>
                    <a:pt x="12680" y="1890"/>
                    <a:pt x="11942" y="2451"/>
                    <a:pt x="11509" y="2451"/>
                  </a:cubicBezTo>
                  <a:cubicBezTo>
                    <a:pt x="11497" y="2451"/>
                    <a:pt x="11485" y="2450"/>
                    <a:pt x="11473" y="2449"/>
                  </a:cubicBezTo>
                  <a:cubicBezTo>
                    <a:pt x="10684" y="2384"/>
                    <a:pt x="10717" y="1397"/>
                    <a:pt x="9813" y="1381"/>
                  </a:cubicBezTo>
                  <a:cubicBezTo>
                    <a:pt x="9353" y="1381"/>
                    <a:pt x="8942" y="1792"/>
                    <a:pt x="8367" y="1940"/>
                  </a:cubicBezTo>
                  <a:cubicBezTo>
                    <a:pt x="8303" y="1957"/>
                    <a:pt x="8247" y="1964"/>
                    <a:pt x="8196" y="1964"/>
                  </a:cubicBezTo>
                  <a:cubicBezTo>
                    <a:pt x="7906" y="1964"/>
                    <a:pt x="7797" y="1726"/>
                    <a:pt x="7545" y="1726"/>
                  </a:cubicBezTo>
                  <a:cubicBezTo>
                    <a:pt x="7298" y="1744"/>
                    <a:pt x="7090" y="1778"/>
                    <a:pt x="6906" y="1778"/>
                  </a:cubicBezTo>
                  <a:cubicBezTo>
                    <a:pt x="6575" y="1778"/>
                    <a:pt x="6318" y="1668"/>
                    <a:pt x="6033" y="1151"/>
                  </a:cubicBezTo>
                  <a:cubicBezTo>
                    <a:pt x="5889" y="906"/>
                    <a:pt x="5593" y="711"/>
                    <a:pt x="5246" y="711"/>
                  </a:cubicBezTo>
                  <a:cubicBezTo>
                    <a:pt x="5197" y="711"/>
                    <a:pt x="5147" y="715"/>
                    <a:pt x="5096" y="723"/>
                  </a:cubicBezTo>
                  <a:cubicBezTo>
                    <a:pt x="4915" y="756"/>
                    <a:pt x="4685" y="921"/>
                    <a:pt x="4669" y="1134"/>
                  </a:cubicBezTo>
                  <a:cubicBezTo>
                    <a:pt x="4636" y="1660"/>
                    <a:pt x="4899" y="1890"/>
                    <a:pt x="4587" y="2121"/>
                  </a:cubicBezTo>
                  <a:cubicBezTo>
                    <a:pt x="4479" y="2196"/>
                    <a:pt x="4365" y="2222"/>
                    <a:pt x="4249" y="2222"/>
                  </a:cubicBezTo>
                  <a:cubicBezTo>
                    <a:pt x="4187" y="2222"/>
                    <a:pt x="4124" y="2214"/>
                    <a:pt x="4061" y="2203"/>
                  </a:cubicBezTo>
                  <a:cubicBezTo>
                    <a:pt x="3730" y="2105"/>
                    <a:pt x="3509" y="1879"/>
                    <a:pt x="3071" y="1879"/>
                  </a:cubicBezTo>
                  <a:cubicBezTo>
                    <a:pt x="2921" y="1879"/>
                    <a:pt x="2746" y="1906"/>
                    <a:pt x="2532" y="1973"/>
                  </a:cubicBezTo>
                  <a:cubicBezTo>
                    <a:pt x="2456" y="1999"/>
                    <a:pt x="2379" y="2012"/>
                    <a:pt x="2303" y="2012"/>
                  </a:cubicBezTo>
                  <a:cubicBezTo>
                    <a:pt x="2100" y="2012"/>
                    <a:pt x="1908" y="1924"/>
                    <a:pt x="1776" y="1792"/>
                  </a:cubicBezTo>
                  <a:cubicBezTo>
                    <a:pt x="1644" y="1660"/>
                    <a:pt x="1628" y="1529"/>
                    <a:pt x="1710" y="1348"/>
                  </a:cubicBezTo>
                  <a:cubicBezTo>
                    <a:pt x="1858" y="1052"/>
                    <a:pt x="2203" y="921"/>
                    <a:pt x="2351" y="526"/>
                  </a:cubicBezTo>
                  <a:cubicBezTo>
                    <a:pt x="2433" y="313"/>
                    <a:pt x="2302" y="115"/>
                    <a:pt x="2105" y="50"/>
                  </a:cubicBezTo>
                  <a:cubicBezTo>
                    <a:pt x="2006" y="0"/>
                    <a:pt x="1874" y="0"/>
                    <a:pt x="1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4" name="Google Shape;2123;p48">
              <a:extLst>
                <a:ext uri="{FF2B5EF4-FFF2-40B4-BE49-F238E27FC236}">
                  <a16:creationId xmlns:a16="http://schemas.microsoft.com/office/drawing/2014/main" id="{0375D9BF-CF95-4A30-82E2-6D821F2745B7}"/>
                </a:ext>
              </a:extLst>
            </p:cNvPr>
            <p:cNvSpPr/>
            <p:nvPr/>
          </p:nvSpPr>
          <p:spPr>
            <a:xfrm>
              <a:off x="1205374" y="2997140"/>
              <a:ext cx="303247" cy="715089"/>
            </a:xfrm>
            <a:custGeom>
              <a:avLst/>
              <a:gdLst/>
              <a:ahLst/>
              <a:cxnLst/>
              <a:rect l="l" t="t" r="r" b="b"/>
              <a:pathLst>
                <a:path w="8006" h="18879" extrusionOk="0">
                  <a:moveTo>
                    <a:pt x="4899" y="0"/>
                  </a:moveTo>
                  <a:cubicBezTo>
                    <a:pt x="4851" y="0"/>
                    <a:pt x="4801" y="7"/>
                    <a:pt x="4751" y="21"/>
                  </a:cubicBezTo>
                  <a:lnTo>
                    <a:pt x="4718" y="21"/>
                  </a:lnTo>
                  <a:cubicBezTo>
                    <a:pt x="2532" y="1763"/>
                    <a:pt x="839" y="4163"/>
                    <a:pt x="1" y="7006"/>
                  </a:cubicBezTo>
                  <a:cubicBezTo>
                    <a:pt x="17" y="6998"/>
                    <a:pt x="25" y="6994"/>
                    <a:pt x="29" y="6994"/>
                  </a:cubicBezTo>
                  <a:cubicBezTo>
                    <a:pt x="33" y="6994"/>
                    <a:pt x="33" y="6998"/>
                    <a:pt x="33" y="7006"/>
                  </a:cubicBezTo>
                  <a:cubicBezTo>
                    <a:pt x="346" y="7089"/>
                    <a:pt x="329" y="7253"/>
                    <a:pt x="395" y="7351"/>
                  </a:cubicBezTo>
                  <a:cubicBezTo>
                    <a:pt x="477" y="7582"/>
                    <a:pt x="642" y="7730"/>
                    <a:pt x="888" y="7795"/>
                  </a:cubicBezTo>
                  <a:cubicBezTo>
                    <a:pt x="1085" y="7845"/>
                    <a:pt x="1168" y="7976"/>
                    <a:pt x="1217" y="8157"/>
                  </a:cubicBezTo>
                  <a:cubicBezTo>
                    <a:pt x="1315" y="8535"/>
                    <a:pt x="1578" y="8962"/>
                    <a:pt x="1989" y="8995"/>
                  </a:cubicBezTo>
                  <a:cubicBezTo>
                    <a:pt x="2252" y="9028"/>
                    <a:pt x="2400" y="9291"/>
                    <a:pt x="2302" y="9521"/>
                  </a:cubicBezTo>
                  <a:cubicBezTo>
                    <a:pt x="2219" y="9718"/>
                    <a:pt x="2137" y="9718"/>
                    <a:pt x="1726" y="10014"/>
                  </a:cubicBezTo>
                  <a:cubicBezTo>
                    <a:pt x="1315" y="10294"/>
                    <a:pt x="1266" y="10885"/>
                    <a:pt x="1562" y="11329"/>
                  </a:cubicBezTo>
                  <a:cubicBezTo>
                    <a:pt x="1726" y="11543"/>
                    <a:pt x="1874" y="11691"/>
                    <a:pt x="1957" y="11789"/>
                  </a:cubicBezTo>
                  <a:cubicBezTo>
                    <a:pt x="2252" y="12250"/>
                    <a:pt x="1891" y="12430"/>
                    <a:pt x="1841" y="12891"/>
                  </a:cubicBezTo>
                  <a:cubicBezTo>
                    <a:pt x="1825" y="13154"/>
                    <a:pt x="1924" y="13269"/>
                    <a:pt x="2121" y="13482"/>
                  </a:cubicBezTo>
                  <a:cubicBezTo>
                    <a:pt x="2400" y="13811"/>
                    <a:pt x="2384" y="14140"/>
                    <a:pt x="2219" y="14501"/>
                  </a:cubicBezTo>
                  <a:cubicBezTo>
                    <a:pt x="1891" y="15356"/>
                    <a:pt x="1924" y="15323"/>
                    <a:pt x="2088" y="16014"/>
                  </a:cubicBezTo>
                  <a:cubicBezTo>
                    <a:pt x="2137" y="16211"/>
                    <a:pt x="2137" y="16424"/>
                    <a:pt x="2072" y="16622"/>
                  </a:cubicBezTo>
                  <a:cubicBezTo>
                    <a:pt x="1957" y="16950"/>
                    <a:pt x="1989" y="17279"/>
                    <a:pt x="2137" y="17591"/>
                  </a:cubicBezTo>
                  <a:cubicBezTo>
                    <a:pt x="2252" y="17838"/>
                    <a:pt x="2565" y="18479"/>
                    <a:pt x="2745" y="18660"/>
                  </a:cubicBezTo>
                  <a:cubicBezTo>
                    <a:pt x="2895" y="18809"/>
                    <a:pt x="3060" y="18878"/>
                    <a:pt x="3193" y="18878"/>
                  </a:cubicBezTo>
                  <a:cubicBezTo>
                    <a:pt x="3412" y="18878"/>
                    <a:pt x="3544" y="18691"/>
                    <a:pt x="3370" y="18364"/>
                  </a:cubicBezTo>
                  <a:cubicBezTo>
                    <a:pt x="3206" y="18085"/>
                    <a:pt x="3124" y="17953"/>
                    <a:pt x="3074" y="17739"/>
                  </a:cubicBezTo>
                  <a:cubicBezTo>
                    <a:pt x="3025" y="17361"/>
                    <a:pt x="3354" y="17657"/>
                    <a:pt x="3781" y="17263"/>
                  </a:cubicBezTo>
                  <a:cubicBezTo>
                    <a:pt x="4225" y="16852"/>
                    <a:pt x="3880" y="16671"/>
                    <a:pt x="4192" y="16309"/>
                  </a:cubicBezTo>
                  <a:cubicBezTo>
                    <a:pt x="4422" y="16046"/>
                    <a:pt x="4438" y="15800"/>
                    <a:pt x="4537" y="15635"/>
                  </a:cubicBezTo>
                  <a:cubicBezTo>
                    <a:pt x="4607" y="15524"/>
                    <a:pt x="4689" y="15447"/>
                    <a:pt x="4813" y="15447"/>
                  </a:cubicBezTo>
                  <a:cubicBezTo>
                    <a:pt x="4835" y="15447"/>
                    <a:pt x="4858" y="15450"/>
                    <a:pt x="4882" y="15455"/>
                  </a:cubicBezTo>
                  <a:lnTo>
                    <a:pt x="5014" y="15455"/>
                  </a:lnTo>
                  <a:cubicBezTo>
                    <a:pt x="5024" y="15455"/>
                    <a:pt x="5035" y="15456"/>
                    <a:pt x="5045" y="15456"/>
                  </a:cubicBezTo>
                  <a:cubicBezTo>
                    <a:pt x="5259" y="15456"/>
                    <a:pt x="5410" y="15298"/>
                    <a:pt x="5457" y="15110"/>
                  </a:cubicBezTo>
                  <a:cubicBezTo>
                    <a:pt x="5540" y="14814"/>
                    <a:pt x="5490" y="14814"/>
                    <a:pt x="5540" y="14567"/>
                  </a:cubicBezTo>
                  <a:cubicBezTo>
                    <a:pt x="5589" y="14403"/>
                    <a:pt x="5688" y="14337"/>
                    <a:pt x="5852" y="14337"/>
                  </a:cubicBezTo>
                  <a:cubicBezTo>
                    <a:pt x="5939" y="14346"/>
                    <a:pt x="6068" y="14387"/>
                    <a:pt x="6218" y="14387"/>
                  </a:cubicBezTo>
                  <a:cubicBezTo>
                    <a:pt x="6352" y="14387"/>
                    <a:pt x="6503" y="14354"/>
                    <a:pt x="6657" y="14238"/>
                  </a:cubicBezTo>
                  <a:cubicBezTo>
                    <a:pt x="7397" y="13680"/>
                    <a:pt x="6608" y="12907"/>
                    <a:pt x="7167" y="12660"/>
                  </a:cubicBezTo>
                  <a:cubicBezTo>
                    <a:pt x="7331" y="12578"/>
                    <a:pt x="7496" y="12496"/>
                    <a:pt x="7594" y="12365"/>
                  </a:cubicBezTo>
                  <a:cubicBezTo>
                    <a:pt x="8005" y="11724"/>
                    <a:pt x="7561" y="11050"/>
                    <a:pt x="6920" y="11050"/>
                  </a:cubicBezTo>
                  <a:cubicBezTo>
                    <a:pt x="6753" y="11050"/>
                    <a:pt x="6597" y="11067"/>
                    <a:pt x="6467" y="11067"/>
                  </a:cubicBezTo>
                  <a:cubicBezTo>
                    <a:pt x="6381" y="11067"/>
                    <a:pt x="6306" y="11060"/>
                    <a:pt x="6246" y="11033"/>
                  </a:cubicBezTo>
                  <a:cubicBezTo>
                    <a:pt x="5951" y="10902"/>
                    <a:pt x="5868" y="10655"/>
                    <a:pt x="5918" y="10359"/>
                  </a:cubicBezTo>
                  <a:cubicBezTo>
                    <a:pt x="5951" y="9981"/>
                    <a:pt x="5819" y="9669"/>
                    <a:pt x="5408" y="9570"/>
                  </a:cubicBezTo>
                  <a:cubicBezTo>
                    <a:pt x="5014" y="9472"/>
                    <a:pt x="4767" y="9455"/>
                    <a:pt x="4586" y="8897"/>
                  </a:cubicBezTo>
                  <a:cubicBezTo>
                    <a:pt x="4553" y="8814"/>
                    <a:pt x="4521" y="8732"/>
                    <a:pt x="4504" y="8650"/>
                  </a:cubicBezTo>
                  <a:cubicBezTo>
                    <a:pt x="4444" y="8499"/>
                    <a:pt x="4189" y="8334"/>
                    <a:pt x="3995" y="8334"/>
                  </a:cubicBezTo>
                  <a:cubicBezTo>
                    <a:pt x="3978" y="8334"/>
                    <a:pt x="3961" y="8335"/>
                    <a:pt x="3945" y="8338"/>
                  </a:cubicBezTo>
                  <a:cubicBezTo>
                    <a:pt x="3575" y="8387"/>
                    <a:pt x="3427" y="8548"/>
                    <a:pt x="3286" y="8548"/>
                  </a:cubicBezTo>
                  <a:cubicBezTo>
                    <a:pt x="3239" y="8548"/>
                    <a:pt x="3193" y="8530"/>
                    <a:pt x="3140" y="8486"/>
                  </a:cubicBezTo>
                  <a:cubicBezTo>
                    <a:pt x="2959" y="8321"/>
                    <a:pt x="2877" y="8272"/>
                    <a:pt x="2745" y="8256"/>
                  </a:cubicBezTo>
                  <a:cubicBezTo>
                    <a:pt x="2654" y="8234"/>
                    <a:pt x="2574" y="8228"/>
                    <a:pt x="2503" y="8228"/>
                  </a:cubicBezTo>
                  <a:cubicBezTo>
                    <a:pt x="2408" y="8228"/>
                    <a:pt x="2328" y="8239"/>
                    <a:pt x="2254" y="8239"/>
                  </a:cubicBezTo>
                  <a:cubicBezTo>
                    <a:pt x="2125" y="8239"/>
                    <a:pt x="2014" y="8206"/>
                    <a:pt x="1874" y="8025"/>
                  </a:cubicBezTo>
                  <a:cubicBezTo>
                    <a:pt x="1726" y="7861"/>
                    <a:pt x="1726" y="7680"/>
                    <a:pt x="1743" y="7499"/>
                  </a:cubicBezTo>
                  <a:cubicBezTo>
                    <a:pt x="1759" y="7335"/>
                    <a:pt x="1973" y="6957"/>
                    <a:pt x="1841" y="6760"/>
                  </a:cubicBezTo>
                  <a:cubicBezTo>
                    <a:pt x="1771" y="6625"/>
                    <a:pt x="1666" y="6582"/>
                    <a:pt x="1550" y="6582"/>
                  </a:cubicBezTo>
                  <a:cubicBezTo>
                    <a:pt x="1398" y="6582"/>
                    <a:pt x="1226" y="6657"/>
                    <a:pt x="1085" y="6694"/>
                  </a:cubicBezTo>
                  <a:cubicBezTo>
                    <a:pt x="1061" y="6702"/>
                    <a:pt x="1038" y="6706"/>
                    <a:pt x="1015" y="6706"/>
                  </a:cubicBezTo>
                  <a:cubicBezTo>
                    <a:pt x="897" y="6706"/>
                    <a:pt x="795" y="6607"/>
                    <a:pt x="740" y="6497"/>
                  </a:cubicBezTo>
                  <a:cubicBezTo>
                    <a:pt x="592" y="6168"/>
                    <a:pt x="757" y="5527"/>
                    <a:pt x="1069" y="5363"/>
                  </a:cubicBezTo>
                  <a:cubicBezTo>
                    <a:pt x="1217" y="5280"/>
                    <a:pt x="1348" y="5264"/>
                    <a:pt x="1513" y="5264"/>
                  </a:cubicBezTo>
                  <a:cubicBezTo>
                    <a:pt x="1661" y="5280"/>
                    <a:pt x="1825" y="5280"/>
                    <a:pt x="1973" y="5313"/>
                  </a:cubicBezTo>
                  <a:cubicBezTo>
                    <a:pt x="2111" y="5342"/>
                    <a:pt x="2194" y="5349"/>
                    <a:pt x="2250" y="5349"/>
                  </a:cubicBezTo>
                  <a:cubicBezTo>
                    <a:pt x="2299" y="5349"/>
                    <a:pt x="2327" y="5344"/>
                    <a:pt x="2351" y="5344"/>
                  </a:cubicBezTo>
                  <a:cubicBezTo>
                    <a:pt x="2380" y="5344"/>
                    <a:pt x="2404" y="5350"/>
                    <a:pt x="2450" y="5379"/>
                  </a:cubicBezTo>
                  <a:cubicBezTo>
                    <a:pt x="2696" y="5543"/>
                    <a:pt x="2170" y="6053"/>
                    <a:pt x="2450" y="6546"/>
                  </a:cubicBezTo>
                  <a:cubicBezTo>
                    <a:pt x="2506" y="6651"/>
                    <a:pt x="2590" y="6700"/>
                    <a:pt x="2675" y="6700"/>
                  </a:cubicBezTo>
                  <a:cubicBezTo>
                    <a:pt x="2763" y="6700"/>
                    <a:pt x="2851" y="6647"/>
                    <a:pt x="2910" y="6546"/>
                  </a:cubicBezTo>
                  <a:cubicBezTo>
                    <a:pt x="3124" y="6201"/>
                    <a:pt x="2959" y="5954"/>
                    <a:pt x="3074" y="5527"/>
                  </a:cubicBezTo>
                  <a:cubicBezTo>
                    <a:pt x="3091" y="5445"/>
                    <a:pt x="3140" y="5428"/>
                    <a:pt x="3222" y="5428"/>
                  </a:cubicBezTo>
                  <a:cubicBezTo>
                    <a:pt x="3342" y="5436"/>
                    <a:pt x="3492" y="5471"/>
                    <a:pt x="3644" y="5471"/>
                  </a:cubicBezTo>
                  <a:cubicBezTo>
                    <a:pt x="3825" y="5471"/>
                    <a:pt x="4008" y="5421"/>
                    <a:pt x="4143" y="5215"/>
                  </a:cubicBezTo>
                  <a:cubicBezTo>
                    <a:pt x="4208" y="5133"/>
                    <a:pt x="4258" y="5050"/>
                    <a:pt x="4274" y="4952"/>
                  </a:cubicBezTo>
                  <a:cubicBezTo>
                    <a:pt x="4290" y="4870"/>
                    <a:pt x="4356" y="4557"/>
                    <a:pt x="4422" y="4459"/>
                  </a:cubicBezTo>
                  <a:cubicBezTo>
                    <a:pt x="4519" y="4254"/>
                    <a:pt x="4644" y="4219"/>
                    <a:pt x="4784" y="4219"/>
                  </a:cubicBezTo>
                  <a:cubicBezTo>
                    <a:pt x="4857" y="4219"/>
                    <a:pt x="4934" y="4229"/>
                    <a:pt x="5014" y="4229"/>
                  </a:cubicBezTo>
                  <a:cubicBezTo>
                    <a:pt x="5457" y="4229"/>
                    <a:pt x="5573" y="3982"/>
                    <a:pt x="5704" y="3818"/>
                  </a:cubicBezTo>
                  <a:cubicBezTo>
                    <a:pt x="5788" y="3734"/>
                    <a:pt x="5902" y="3682"/>
                    <a:pt x="6019" y="3682"/>
                  </a:cubicBezTo>
                  <a:cubicBezTo>
                    <a:pt x="6109" y="3682"/>
                    <a:pt x="6201" y="3713"/>
                    <a:pt x="6279" y="3785"/>
                  </a:cubicBezTo>
                  <a:cubicBezTo>
                    <a:pt x="6345" y="3834"/>
                    <a:pt x="6526" y="4031"/>
                    <a:pt x="6657" y="4031"/>
                  </a:cubicBezTo>
                  <a:cubicBezTo>
                    <a:pt x="7331" y="4031"/>
                    <a:pt x="7644" y="2684"/>
                    <a:pt x="7627" y="2322"/>
                  </a:cubicBezTo>
                  <a:cubicBezTo>
                    <a:pt x="7573" y="1744"/>
                    <a:pt x="7265" y="1347"/>
                    <a:pt x="6838" y="1347"/>
                  </a:cubicBezTo>
                  <a:cubicBezTo>
                    <a:pt x="6622" y="1347"/>
                    <a:pt x="6375" y="1449"/>
                    <a:pt x="6115" y="1681"/>
                  </a:cubicBezTo>
                  <a:cubicBezTo>
                    <a:pt x="5983" y="1829"/>
                    <a:pt x="5737" y="2108"/>
                    <a:pt x="5573" y="2273"/>
                  </a:cubicBezTo>
                  <a:cubicBezTo>
                    <a:pt x="5490" y="2355"/>
                    <a:pt x="5375" y="2404"/>
                    <a:pt x="5293" y="2437"/>
                  </a:cubicBezTo>
                  <a:cubicBezTo>
                    <a:pt x="5220" y="2473"/>
                    <a:pt x="5143" y="2485"/>
                    <a:pt x="5063" y="2485"/>
                  </a:cubicBezTo>
                  <a:cubicBezTo>
                    <a:pt x="4998" y="2485"/>
                    <a:pt x="4932" y="2477"/>
                    <a:pt x="4866" y="2470"/>
                  </a:cubicBezTo>
                  <a:cubicBezTo>
                    <a:pt x="4553" y="2404"/>
                    <a:pt x="4356" y="2141"/>
                    <a:pt x="4290" y="1845"/>
                  </a:cubicBezTo>
                  <a:cubicBezTo>
                    <a:pt x="4274" y="1697"/>
                    <a:pt x="4389" y="1500"/>
                    <a:pt x="4586" y="1500"/>
                  </a:cubicBezTo>
                  <a:cubicBezTo>
                    <a:pt x="4639" y="1500"/>
                    <a:pt x="4688" y="1502"/>
                    <a:pt x="4735" y="1502"/>
                  </a:cubicBezTo>
                  <a:cubicBezTo>
                    <a:pt x="4866" y="1502"/>
                    <a:pt x="4984" y="1485"/>
                    <a:pt x="5129" y="1352"/>
                  </a:cubicBezTo>
                  <a:cubicBezTo>
                    <a:pt x="5775" y="766"/>
                    <a:pt x="5418" y="0"/>
                    <a:pt x="48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5" name="Google Shape;2124;p48">
              <a:extLst>
                <a:ext uri="{FF2B5EF4-FFF2-40B4-BE49-F238E27FC236}">
                  <a16:creationId xmlns:a16="http://schemas.microsoft.com/office/drawing/2014/main" id="{02DD7111-5696-4E1A-8E99-D225A3CA3A2C}"/>
                </a:ext>
              </a:extLst>
            </p:cNvPr>
            <p:cNvSpPr/>
            <p:nvPr/>
          </p:nvSpPr>
          <p:spPr>
            <a:xfrm>
              <a:off x="2021559" y="3649050"/>
              <a:ext cx="171888" cy="135223"/>
            </a:xfrm>
            <a:custGeom>
              <a:avLst/>
              <a:gdLst/>
              <a:ahLst/>
              <a:cxnLst/>
              <a:rect l="l" t="t" r="r" b="b"/>
              <a:pathLst>
                <a:path w="4538" h="3570" extrusionOk="0">
                  <a:moveTo>
                    <a:pt x="3393" y="0"/>
                  </a:moveTo>
                  <a:cubicBezTo>
                    <a:pt x="3174" y="0"/>
                    <a:pt x="2995" y="86"/>
                    <a:pt x="2844" y="282"/>
                  </a:cubicBezTo>
                  <a:cubicBezTo>
                    <a:pt x="2729" y="413"/>
                    <a:pt x="2680" y="660"/>
                    <a:pt x="2368" y="660"/>
                  </a:cubicBezTo>
                  <a:cubicBezTo>
                    <a:pt x="2169" y="653"/>
                    <a:pt x="2026" y="643"/>
                    <a:pt x="1899" y="643"/>
                  </a:cubicBezTo>
                  <a:cubicBezTo>
                    <a:pt x="1732" y="643"/>
                    <a:pt x="1594" y="660"/>
                    <a:pt x="1398" y="726"/>
                  </a:cubicBezTo>
                  <a:cubicBezTo>
                    <a:pt x="724" y="972"/>
                    <a:pt x="872" y="1284"/>
                    <a:pt x="346" y="1778"/>
                  </a:cubicBezTo>
                  <a:cubicBezTo>
                    <a:pt x="132" y="2008"/>
                    <a:pt x="1" y="2369"/>
                    <a:pt x="17" y="2599"/>
                  </a:cubicBezTo>
                  <a:cubicBezTo>
                    <a:pt x="67" y="2928"/>
                    <a:pt x="264" y="3076"/>
                    <a:pt x="478" y="3076"/>
                  </a:cubicBezTo>
                  <a:cubicBezTo>
                    <a:pt x="905" y="3043"/>
                    <a:pt x="1382" y="2632"/>
                    <a:pt x="1858" y="2632"/>
                  </a:cubicBezTo>
                  <a:cubicBezTo>
                    <a:pt x="2203" y="2632"/>
                    <a:pt x="2154" y="2961"/>
                    <a:pt x="2220" y="3240"/>
                  </a:cubicBezTo>
                  <a:cubicBezTo>
                    <a:pt x="2269" y="3405"/>
                    <a:pt x="2351" y="3487"/>
                    <a:pt x="2450" y="3569"/>
                  </a:cubicBezTo>
                  <a:cubicBezTo>
                    <a:pt x="3272" y="2698"/>
                    <a:pt x="3962" y="1712"/>
                    <a:pt x="4537" y="643"/>
                  </a:cubicBezTo>
                  <a:lnTo>
                    <a:pt x="4537" y="643"/>
                  </a:lnTo>
                  <a:cubicBezTo>
                    <a:pt x="4488" y="726"/>
                    <a:pt x="4422" y="808"/>
                    <a:pt x="4340" y="874"/>
                  </a:cubicBezTo>
                  <a:cubicBezTo>
                    <a:pt x="4310" y="903"/>
                    <a:pt x="4279" y="920"/>
                    <a:pt x="4247" y="920"/>
                  </a:cubicBezTo>
                  <a:cubicBezTo>
                    <a:pt x="4191" y="920"/>
                    <a:pt x="4136" y="868"/>
                    <a:pt x="4094" y="742"/>
                  </a:cubicBezTo>
                  <a:cubicBezTo>
                    <a:pt x="4028" y="495"/>
                    <a:pt x="4011" y="249"/>
                    <a:pt x="3716" y="85"/>
                  </a:cubicBezTo>
                  <a:cubicBezTo>
                    <a:pt x="3633" y="52"/>
                    <a:pt x="3535" y="19"/>
                    <a:pt x="3453" y="2"/>
                  </a:cubicBezTo>
                  <a:cubicBezTo>
                    <a:pt x="3432" y="1"/>
                    <a:pt x="3412" y="0"/>
                    <a:pt x="3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6" name="Google Shape;2125;p48">
              <a:extLst>
                <a:ext uri="{FF2B5EF4-FFF2-40B4-BE49-F238E27FC236}">
                  <a16:creationId xmlns:a16="http://schemas.microsoft.com/office/drawing/2014/main" id="{87208292-E669-48A4-87D2-DC63F0F985E9}"/>
                </a:ext>
              </a:extLst>
            </p:cNvPr>
            <p:cNvSpPr/>
            <p:nvPr/>
          </p:nvSpPr>
          <p:spPr>
            <a:xfrm>
              <a:off x="1498622" y="2879569"/>
              <a:ext cx="233477" cy="96057"/>
            </a:xfrm>
            <a:custGeom>
              <a:avLst/>
              <a:gdLst/>
              <a:ahLst/>
              <a:cxnLst/>
              <a:rect l="l" t="t" r="r" b="b"/>
              <a:pathLst>
                <a:path w="6164" h="2536" extrusionOk="0">
                  <a:moveTo>
                    <a:pt x="5935" y="0"/>
                  </a:moveTo>
                  <a:cubicBezTo>
                    <a:pt x="3880" y="0"/>
                    <a:pt x="1905" y="426"/>
                    <a:pt x="99" y="1218"/>
                  </a:cubicBezTo>
                  <a:cubicBezTo>
                    <a:pt x="17" y="1465"/>
                    <a:pt x="0" y="1728"/>
                    <a:pt x="115" y="1974"/>
                  </a:cubicBezTo>
                  <a:cubicBezTo>
                    <a:pt x="244" y="2261"/>
                    <a:pt x="511" y="2535"/>
                    <a:pt x="828" y="2535"/>
                  </a:cubicBezTo>
                  <a:cubicBezTo>
                    <a:pt x="874" y="2535"/>
                    <a:pt x="922" y="2529"/>
                    <a:pt x="970" y="2517"/>
                  </a:cubicBezTo>
                  <a:cubicBezTo>
                    <a:pt x="1511" y="2346"/>
                    <a:pt x="1818" y="1497"/>
                    <a:pt x="2307" y="1497"/>
                  </a:cubicBezTo>
                  <a:cubicBezTo>
                    <a:pt x="2382" y="1497"/>
                    <a:pt x="2462" y="1517"/>
                    <a:pt x="2548" y="1563"/>
                  </a:cubicBezTo>
                  <a:cubicBezTo>
                    <a:pt x="2827" y="1728"/>
                    <a:pt x="2975" y="1810"/>
                    <a:pt x="3271" y="1843"/>
                  </a:cubicBezTo>
                  <a:cubicBezTo>
                    <a:pt x="3305" y="1850"/>
                    <a:pt x="3341" y="1853"/>
                    <a:pt x="3377" y="1853"/>
                  </a:cubicBezTo>
                  <a:cubicBezTo>
                    <a:pt x="3609" y="1853"/>
                    <a:pt x="3883" y="1720"/>
                    <a:pt x="4011" y="1465"/>
                  </a:cubicBezTo>
                  <a:cubicBezTo>
                    <a:pt x="4191" y="1041"/>
                    <a:pt x="4282" y="897"/>
                    <a:pt x="4422" y="897"/>
                  </a:cubicBezTo>
                  <a:cubicBezTo>
                    <a:pt x="4498" y="897"/>
                    <a:pt x="4589" y="940"/>
                    <a:pt x="4717" y="1005"/>
                  </a:cubicBezTo>
                  <a:cubicBezTo>
                    <a:pt x="4833" y="1064"/>
                    <a:pt x="4951" y="1091"/>
                    <a:pt x="5067" y="1091"/>
                  </a:cubicBezTo>
                  <a:cubicBezTo>
                    <a:pt x="5594" y="1091"/>
                    <a:pt x="6083" y="541"/>
                    <a:pt x="6164" y="2"/>
                  </a:cubicBezTo>
                  <a:cubicBezTo>
                    <a:pt x="6087" y="1"/>
                    <a:pt x="6011" y="0"/>
                    <a:pt x="59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7" name="Google Shape;2126;p48">
              <a:extLst>
                <a:ext uri="{FF2B5EF4-FFF2-40B4-BE49-F238E27FC236}">
                  <a16:creationId xmlns:a16="http://schemas.microsoft.com/office/drawing/2014/main" id="{CC811A13-8DFD-429D-9653-99AB5546B8EB}"/>
                </a:ext>
              </a:extLst>
            </p:cNvPr>
            <p:cNvSpPr/>
            <p:nvPr/>
          </p:nvSpPr>
          <p:spPr>
            <a:xfrm>
              <a:off x="2029816" y="3531933"/>
              <a:ext cx="96247" cy="98103"/>
            </a:xfrm>
            <a:custGeom>
              <a:avLst/>
              <a:gdLst/>
              <a:ahLst/>
              <a:cxnLst/>
              <a:rect l="l" t="t" r="r" b="b"/>
              <a:pathLst>
                <a:path w="2541" h="2590" extrusionOk="0">
                  <a:moveTo>
                    <a:pt x="1013" y="0"/>
                  </a:moveTo>
                  <a:cubicBezTo>
                    <a:pt x="473" y="0"/>
                    <a:pt x="1" y="770"/>
                    <a:pt x="572" y="1254"/>
                  </a:cubicBezTo>
                  <a:cubicBezTo>
                    <a:pt x="818" y="1451"/>
                    <a:pt x="835" y="1434"/>
                    <a:pt x="917" y="1812"/>
                  </a:cubicBezTo>
                  <a:cubicBezTo>
                    <a:pt x="999" y="2158"/>
                    <a:pt x="1361" y="2519"/>
                    <a:pt x="1772" y="2585"/>
                  </a:cubicBezTo>
                  <a:cubicBezTo>
                    <a:pt x="1797" y="2588"/>
                    <a:pt x="1822" y="2589"/>
                    <a:pt x="1846" y="2589"/>
                  </a:cubicBezTo>
                  <a:cubicBezTo>
                    <a:pt x="2484" y="2589"/>
                    <a:pt x="2541" y="1563"/>
                    <a:pt x="2002" y="1500"/>
                  </a:cubicBezTo>
                  <a:cubicBezTo>
                    <a:pt x="1953" y="1500"/>
                    <a:pt x="1920" y="1467"/>
                    <a:pt x="1870" y="1467"/>
                  </a:cubicBezTo>
                  <a:cubicBezTo>
                    <a:pt x="1657" y="1434"/>
                    <a:pt x="1640" y="1434"/>
                    <a:pt x="1574" y="1369"/>
                  </a:cubicBezTo>
                  <a:cubicBezTo>
                    <a:pt x="1361" y="1188"/>
                    <a:pt x="1690" y="1106"/>
                    <a:pt x="1706" y="777"/>
                  </a:cubicBezTo>
                  <a:cubicBezTo>
                    <a:pt x="1739" y="448"/>
                    <a:pt x="1542" y="185"/>
                    <a:pt x="1213" y="37"/>
                  </a:cubicBezTo>
                  <a:cubicBezTo>
                    <a:pt x="1146" y="12"/>
                    <a:pt x="1079"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8" name="Google Shape;2127;p48">
              <a:extLst>
                <a:ext uri="{FF2B5EF4-FFF2-40B4-BE49-F238E27FC236}">
                  <a16:creationId xmlns:a16="http://schemas.microsoft.com/office/drawing/2014/main" id="{22896378-0ADE-47D0-968E-50A602E8D293}"/>
                </a:ext>
              </a:extLst>
            </p:cNvPr>
            <p:cNvSpPr/>
            <p:nvPr/>
          </p:nvSpPr>
          <p:spPr>
            <a:xfrm>
              <a:off x="1827664" y="3555303"/>
              <a:ext cx="77535" cy="84202"/>
            </a:xfrm>
            <a:custGeom>
              <a:avLst/>
              <a:gdLst/>
              <a:ahLst/>
              <a:cxnLst/>
              <a:rect l="l" t="t" r="r" b="b"/>
              <a:pathLst>
                <a:path w="2047" h="2223" extrusionOk="0">
                  <a:moveTo>
                    <a:pt x="1317" y="0"/>
                  </a:moveTo>
                  <a:cubicBezTo>
                    <a:pt x="1013" y="0"/>
                    <a:pt x="757" y="204"/>
                    <a:pt x="731" y="456"/>
                  </a:cubicBezTo>
                  <a:cubicBezTo>
                    <a:pt x="731" y="489"/>
                    <a:pt x="682" y="653"/>
                    <a:pt x="682" y="719"/>
                  </a:cubicBezTo>
                  <a:cubicBezTo>
                    <a:pt x="666" y="817"/>
                    <a:pt x="616" y="883"/>
                    <a:pt x="534" y="949"/>
                  </a:cubicBezTo>
                  <a:cubicBezTo>
                    <a:pt x="320" y="1113"/>
                    <a:pt x="41" y="1294"/>
                    <a:pt x="25" y="1557"/>
                  </a:cubicBezTo>
                  <a:cubicBezTo>
                    <a:pt x="0" y="1957"/>
                    <a:pt x="307" y="2223"/>
                    <a:pt x="614" y="2223"/>
                  </a:cubicBezTo>
                  <a:cubicBezTo>
                    <a:pt x="724" y="2223"/>
                    <a:pt x="834" y="2189"/>
                    <a:pt x="929" y="2116"/>
                  </a:cubicBezTo>
                  <a:cubicBezTo>
                    <a:pt x="1224" y="1902"/>
                    <a:pt x="1224" y="1688"/>
                    <a:pt x="1570" y="1491"/>
                  </a:cubicBezTo>
                  <a:cubicBezTo>
                    <a:pt x="1849" y="1360"/>
                    <a:pt x="1997" y="1113"/>
                    <a:pt x="2013" y="784"/>
                  </a:cubicBezTo>
                  <a:cubicBezTo>
                    <a:pt x="2046" y="456"/>
                    <a:pt x="1898" y="209"/>
                    <a:pt x="1602" y="61"/>
                  </a:cubicBezTo>
                  <a:cubicBezTo>
                    <a:pt x="1507" y="19"/>
                    <a:pt x="1410" y="0"/>
                    <a:pt x="1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9" name="Google Shape;2128;p48">
              <a:extLst>
                <a:ext uri="{FF2B5EF4-FFF2-40B4-BE49-F238E27FC236}">
                  <a16:creationId xmlns:a16="http://schemas.microsoft.com/office/drawing/2014/main" id="{F844DD1D-9634-4FB5-A7DC-2727541FABC0}"/>
                </a:ext>
              </a:extLst>
            </p:cNvPr>
            <p:cNvSpPr/>
            <p:nvPr/>
          </p:nvSpPr>
          <p:spPr>
            <a:xfrm>
              <a:off x="2138601" y="3515721"/>
              <a:ext cx="96550" cy="92004"/>
            </a:xfrm>
            <a:custGeom>
              <a:avLst/>
              <a:gdLst/>
              <a:ahLst/>
              <a:cxnLst/>
              <a:rect l="l" t="t" r="r" b="b"/>
              <a:pathLst>
                <a:path w="2549" h="2429" extrusionOk="0">
                  <a:moveTo>
                    <a:pt x="1773" y="0"/>
                  </a:moveTo>
                  <a:cubicBezTo>
                    <a:pt x="1589" y="0"/>
                    <a:pt x="1407" y="72"/>
                    <a:pt x="1267" y="186"/>
                  </a:cubicBezTo>
                  <a:cubicBezTo>
                    <a:pt x="1020" y="383"/>
                    <a:pt x="1086" y="547"/>
                    <a:pt x="839" y="547"/>
                  </a:cubicBezTo>
                  <a:cubicBezTo>
                    <a:pt x="609" y="547"/>
                    <a:pt x="461" y="564"/>
                    <a:pt x="280" y="761"/>
                  </a:cubicBezTo>
                  <a:cubicBezTo>
                    <a:pt x="132" y="893"/>
                    <a:pt x="50" y="1106"/>
                    <a:pt x="17" y="1303"/>
                  </a:cubicBezTo>
                  <a:cubicBezTo>
                    <a:pt x="1" y="1386"/>
                    <a:pt x="1" y="1484"/>
                    <a:pt x="17" y="1583"/>
                  </a:cubicBezTo>
                  <a:cubicBezTo>
                    <a:pt x="42" y="2133"/>
                    <a:pt x="440" y="2429"/>
                    <a:pt x="777" y="2429"/>
                  </a:cubicBezTo>
                  <a:cubicBezTo>
                    <a:pt x="893" y="2429"/>
                    <a:pt x="1002" y="2394"/>
                    <a:pt x="1086" y="2323"/>
                  </a:cubicBezTo>
                  <a:cubicBezTo>
                    <a:pt x="1398" y="2076"/>
                    <a:pt x="1102" y="1912"/>
                    <a:pt x="1365" y="1747"/>
                  </a:cubicBezTo>
                  <a:cubicBezTo>
                    <a:pt x="1513" y="1665"/>
                    <a:pt x="1678" y="1583"/>
                    <a:pt x="1678" y="1303"/>
                  </a:cubicBezTo>
                  <a:cubicBezTo>
                    <a:pt x="1678" y="1123"/>
                    <a:pt x="1858" y="1123"/>
                    <a:pt x="2006" y="1073"/>
                  </a:cubicBezTo>
                  <a:cubicBezTo>
                    <a:pt x="2483" y="958"/>
                    <a:pt x="2549" y="449"/>
                    <a:pt x="2236" y="186"/>
                  </a:cubicBezTo>
                  <a:cubicBezTo>
                    <a:pt x="2098" y="55"/>
                    <a:pt x="1935" y="0"/>
                    <a:pt x="17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0" name="Google Shape;2129;p48">
              <a:extLst>
                <a:ext uri="{FF2B5EF4-FFF2-40B4-BE49-F238E27FC236}">
                  <a16:creationId xmlns:a16="http://schemas.microsoft.com/office/drawing/2014/main" id="{3886641C-01A7-488B-8393-449AB471FAB1}"/>
                </a:ext>
              </a:extLst>
            </p:cNvPr>
            <p:cNvSpPr/>
            <p:nvPr/>
          </p:nvSpPr>
          <p:spPr>
            <a:xfrm>
              <a:off x="1549037" y="3185657"/>
              <a:ext cx="66248" cy="65414"/>
            </a:xfrm>
            <a:custGeom>
              <a:avLst/>
              <a:gdLst/>
              <a:ahLst/>
              <a:cxnLst/>
              <a:rect l="l" t="t" r="r" b="b"/>
              <a:pathLst>
                <a:path w="1749" h="1727" extrusionOk="0">
                  <a:moveTo>
                    <a:pt x="458" y="0"/>
                  </a:moveTo>
                  <a:cubicBezTo>
                    <a:pt x="319" y="0"/>
                    <a:pt x="173" y="95"/>
                    <a:pt x="116" y="221"/>
                  </a:cubicBezTo>
                  <a:cubicBezTo>
                    <a:pt x="1" y="484"/>
                    <a:pt x="148" y="550"/>
                    <a:pt x="231" y="731"/>
                  </a:cubicBezTo>
                  <a:cubicBezTo>
                    <a:pt x="313" y="879"/>
                    <a:pt x="214" y="928"/>
                    <a:pt x="83" y="1125"/>
                  </a:cubicBezTo>
                  <a:cubicBezTo>
                    <a:pt x="83" y="1175"/>
                    <a:pt x="50" y="1224"/>
                    <a:pt x="50" y="1290"/>
                  </a:cubicBezTo>
                  <a:cubicBezTo>
                    <a:pt x="50" y="1569"/>
                    <a:pt x="280" y="1684"/>
                    <a:pt x="543" y="1717"/>
                  </a:cubicBezTo>
                  <a:cubicBezTo>
                    <a:pt x="577" y="1723"/>
                    <a:pt x="610" y="1726"/>
                    <a:pt x="642" y="1726"/>
                  </a:cubicBezTo>
                  <a:cubicBezTo>
                    <a:pt x="863" y="1726"/>
                    <a:pt x="1047" y="1585"/>
                    <a:pt x="1118" y="1355"/>
                  </a:cubicBezTo>
                  <a:cubicBezTo>
                    <a:pt x="1151" y="1224"/>
                    <a:pt x="1200" y="1142"/>
                    <a:pt x="1315" y="1043"/>
                  </a:cubicBezTo>
                  <a:cubicBezTo>
                    <a:pt x="1748" y="685"/>
                    <a:pt x="1517" y="70"/>
                    <a:pt x="1115" y="70"/>
                  </a:cubicBezTo>
                  <a:cubicBezTo>
                    <a:pt x="1074" y="70"/>
                    <a:pt x="1031" y="76"/>
                    <a:pt x="987" y="90"/>
                  </a:cubicBezTo>
                  <a:cubicBezTo>
                    <a:pt x="887" y="123"/>
                    <a:pt x="833" y="137"/>
                    <a:pt x="794" y="137"/>
                  </a:cubicBezTo>
                  <a:cubicBezTo>
                    <a:pt x="737" y="137"/>
                    <a:pt x="713" y="106"/>
                    <a:pt x="625" y="57"/>
                  </a:cubicBezTo>
                  <a:cubicBezTo>
                    <a:pt x="576" y="18"/>
                    <a:pt x="518" y="0"/>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1" name="Google Shape;2130;p48">
              <a:extLst>
                <a:ext uri="{FF2B5EF4-FFF2-40B4-BE49-F238E27FC236}">
                  <a16:creationId xmlns:a16="http://schemas.microsoft.com/office/drawing/2014/main" id="{6B6A4511-E003-4C1F-9A6D-B1F7C58358F3}"/>
                </a:ext>
              </a:extLst>
            </p:cNvPr>
            <p:cNvSpPr/>
            <p:nvPr/>
          </p:nvSpPr>
          <p:spPr>
            <a:xfrm>
              <a:off x="1419534" y="3599582"/>
              <a:ext cx="59430" cy="55718"/>
            </a:xfrm>
            <a:custGeom>
              <a:avLst/>
              <a:gdLst/>
              <a:ahLst/>
              <a:cxnLst/>
              <a:rect l="l" t="t" r="r" b="b"/>
              <a:pathLst>
                <a:path w="1569" h="1471" extrusionOk="0">
                  <a:moveTo>
                    <a:pt x="511" y="0"/>
                  </a:moveTo>
                  <a:cubicBezTo>
                    <a:pt x="416" y="0"/>
                    <a:pt x="319" y="42"/>
                    <a:pt x="264" y="125"/>
                  </a:cubicBezTo>
                  <a:cubicBezTo>
                    <a:pt x="132" y="322"/>
                    <a:pt x="247" y="404"/>
                    <a:pt x="280" y="569"/>
                  </a:cubicBezTo>
                  <a:cubicBezTo>
                    <a:pt x="346" y="717"/>
                    <a:pt x="264" y="733"/>
                    <a:pt x="116" y="881"/>
                  </a:cubicBezTo>
                  <a:cubicBezTo>
                    <a:pt x="83" y="930"/>
                    <a:pt x="34" y="963"/>
                    <a:pt x="34" y="1013"/>
                  </a:cubicBezTo>
                  <a:cubicBezTo>
                    <a:pt x="1" y="1259"/>
                    <a:pt x="149" y="1358"/>
                    <a:pt x="379" y="1440"/>
                  </a:cubicBezTo>
                  <a:cubicBezTo>
                    <a:pt x="437" y="1461"/>
                    <a:pt x="494" y="1471"/>
                    <a:pt x="549" y="1471"/>
                  </a:cubicBezTo>
                  <a:cubicBezTo>
                    <a:pt x="710" y="1471"/>
                    <a:pt x="848" y="1382"/>
                    <a:pt x="921" y="1210"/>
                  </a:cubicBezTo>
                  <a:cubicBezTo>
                    <a:pt x="954" y="1111"/>
                    <a:pt x="1020" y="1045"/>
                    <a:pt x="1135" y="980"/>
                  </a:cubicBezTo>
                  <a:cubicBezTo>
                    <a:pt x="1568" y="747"/>
                    <a:pt x="1462" y="151"/>
                    <a:pt x="1092" y="151"/>
                  </a:cubicBezTo>
                  <a:cubicBezTo>
                    <a:pt x="1069" y="151"/>
                    <a:pt x="1045" y="153"/>
                    <a:pt x="1020" y="158"/>
                  </a:cubicBezTo>
                  <a:cubicBezTo>
                    <a:pt x="966" y="171"/>
                    <a:pt x="926" y="178"/>
                    <a:pt x="895" y="178"/>
                  </a:cubicBezTo>
                  <a:cubicBezTo>
                    <a:pt x="814" y="178"/>
                    <a:pt x="791" y="135"/>
                    <a:pt x="708" y="76"/>
                  </a:cubicBezTo>
                  <a:cubicBezTo>
                    <a:pt x="657" y="25"/>
                    <a:pt x="585" y="0"/>
                    <a:pt x="5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2" name="Google Shape;2131;p48">
              <a:extLst>
                <a:ext uri="{FF2B5EF4-FFF2-40B4-BE49-F238E27FC236}">
                  <a16:creationId xmlns:a16="http://schemas.microsoft.com/office/drawing/2014/main" id="{9882E41E-DAA1-4C09-B8A2-4F45EA6067F1}"/>
                </a:ext>
              </a:extLst>
            </p:cNvPr>
            <p:cNvSpPr/>
            <p:nvPr/>
          </p:nvSpPr>
          <p:spPr>
            <a:xfrm>
              <a:off x="1736417" y="2976990"/>
              <a:ext cx="114617" cy="59809"/>
            </a:xfrm>
            <a:custGeom>
              <a:avLst/>
              <a:gdLst/>
              <a:ahLst/>
              <a:cxnLst/>
              <a:rect l="l" t="t" r="r" b="b"/>
              <a:pathLst>
                <a:path w="3026" h="1579" extrusionOk="0">
                  <a:moveTo>
                    <a:pt x="1842" y="1"/>
                  </a:moveTo>
                  <a:cubicBezTo>
                    <a:pt x="1598" y="1"/>
                    <a:pt x="1352" y="52"/>
                    <a:pt x="1135" y="142"/>
                  </a:cubicBezTo>
                  <a:cubicBezTo>
                    <a:pt x="198" y="553"/>
                    <a:pt x="1" y="1457"/>
                    <a:pt x="543" y="1555"/>
                  </a:cubicBezTo>
                  <a:cubicBezTo>
                    <a:pt x="588" y="1570"/>
                    <a:pt x="635" y="1578"/>
                    <a:pt x="685" y="1578"/>
                  </a:cubicBezTo>
                  <a:cubicBezTo>
                    <a:pt x="745" y="1578"/>
                    <a:pt x="809" y="1566"/>
                    <a:pt x="872" y="1539"/>
                  </a:cubicBezTo>
                  <a:cubicBezTo>
                    <a:pt x="1267" y="1377"/>
                    <a:pt x="1368" y="1296"/>
                    <a:pt x="1507" y="1296"/>
                  </a:cubicBezTo>
                  <a:cubicBezTo>
                    <a:pt x="1594" y="1296"/>
                    <a:pt x="1695" y="1328"/>
                    <a:pt x="1891" y="1391"/>
                  </a:cubicBezTo>
                  <a:cubicBezTo>
                    <a:pt x="1969" y="1413"/>
                    <a:pt x="2045" y="1423"/>
                    <a:pt x="2119" y="1423"/>
                  </a:cubicBezTo>
                  <a:cubicBezTo>
                    <a:pt x="2324" y="1423"/>
                    <a:pt x="2511" y="1343"/>
                    <a:pt x="2680" y="1210"/>
                  </a:cubicBezTo>
                  <a:cubicBezTo>
                    <a:pt x="3025" y="898"/>
                    <a:pt x="3009" y="356"/>
                    <a:pt x="2417" y="109"/>
                  </a:cubicBezTo>
                  <a:cubicBezTo>
                    <a:pt x="2239" y="35"/>
                    <a:pt x="2042" y="1"/>
                    <a:pt x="18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3" name="Google Shape;2132;p48">
              <a:extLst>
                <a:ext uri="{FF2B5EF4-FFF2-40B4-BE49-F238E27FC236}">
                  <a16:creationId xmlns:a16="http://schemas.microsoft.com/office/drawing/2014/main" id="{790DC53C-B578-455E-ABFA-5A4DADBDA582}"/>
                </a:ext>
              </a:extLst>
            </p:cNvPr>
            <p:cNvSpPr/>
            <p:nvPr/>
          </p:nvSpPr>
          <p:spPr>
            <a:xfrm>
              <a:off x="1961182" y="3781848"/>
              <a:ext cx="60415" cy="45605"/>
            </a:xfrm>
            <a:custGeom>
              <a:avLst/>
              <a:gdLst/>
              <a:ahLst/>
              <a:cxnLst/>
              <a:rect l="l" t="t" r="r" b="b"/>
              <a:pathLst>
                <a:path w="1595" h="1204" extrusionOk="0">
                  <a:moveTo>
                    <a:pt x="1144" y="0"/>
                  </a:moveTo>
                  <a:cubicBezTo>
                    <a:pt x="1069" y="0"/>
                    <a:pt x="992" y="25"/>
                    <a:pt x="921" y="80"/>
                  </a:cubicBezTo>
                  <a:cubicBezTo>
                    <a:pt x="822" y="162"/>
                    <a:pt x="822" y="277"/>
                    <a:pt x="609" y="277"/>
                  </a:cubicBezTo>
                  <a:cubicBezTo>
                    <a:pt x="428" y="277"/>
                    <a:pt x="329" y="277"/>
                    <a:pt x="214" y="343"/>
                  </a:cubicBezTo>
                  <a:cubicBezTo>
                    <a:pt x="1" y="490"/>
                    <a:pt x="33" y="770"/>
                    <a:pt x="198" y="934"/>
                  </a:cubicBezTo>
                  <a:cubicBezTo>
                    <a:pt x="388" y="1124"/>
                    <a:pt x="620" y="1204"/>
                    <a:pt x="839" y="1204"/>
                  </a:cubicBezTo>
                  <a:cubicBezTo>
                    <a:pt x="1074" y="1204"/>
                    <a:pt x="1294" y="1112"/>
                    <a:pt x="1431" y="967"/>
                  </a:cubicBezTo>
                  <a:cubicBezTo>
                    <a:pt x="1562" y="836"/>
                    <a:pt x="1595" y="556"/>
                    <a:pt x="1595" y="490"/>
                  </a:cubicBezTo>
                  <a:cubicBezTo>
                    <a:pt x="1570" y="209"/>
                    <a:pt x="1364" y="0"/>
                    <a:pt x="11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4" name="Google Shape;2133;p48">
              <a:extLst>
                <a:ext uri="{FF2B5EF4-FFF2-40B4-BE49-F238E27FC236}">
                  <a16:creationId xmlns:a16="http://schemas.microsoft.com/office/drawing/2014/main" id="{E57851D0-72B3-4FBD-A5F6-9015D47B5873}"/>
                </a:ext>
              </a:extLst>
            </p:cNvPr>
            <p:cNvSpPr/>
            <p:nvPr/>
          </p:nvSpPr>
          <p:spPr>
            <a:xfrm>
              <a:off x="1334234" y="3253041"/>
              <a:ext cx="73861" cy="40340"/>
            </a:xfrm>
            <a:custGeom>
              <a:avLst/>
              <a:gdLst/>
              <a:ahLst/>
              <a:cxnLst/>
              <a:rect l="l" t="t" r="r" b="b"/>
              <a:pathLst>
                <a:path w="1950" h="1065" extrusionOk="0">
                  <a:moveTo>
                    <a:pt x="1343" y="0"/>
                  </a:moveTo>
                  <a:cubicBezTo>
                    <a:pt x="1245" y="0"/>
                    <a:pt x="1134" y="40"/>
                    <a:pt x="1020" y="135"/>
                  </a:cubicBezTo>
                  <a:cubicBezTo>
                    <a:pt x="920" y="210"/>
                    <a:pt x="877" y="295"/>
                    <a:pt x="739" y="295"/>
                  </a:cubicBezTo>
                  <a:cubicBezTo>
                    <a:pt x="696" y="295"/>
                    <a:pt x="643" y="286"/>
                    <a:pt x="576" y="267"/>
                  </a:cubicBezTo>
                  <a:cubicBezTo>
                    <a:pt x="527" y="247"/>
                    <a:pt x="481" y="238"/>
                    <a:pt x="437" y="238"/>
                  </a:cubicBezTo>
                  <a:cubicBezTo>
                    <a:pt x="333" y="238"/>
                    <a:pt x="241" y="290"/>
                    <a:pt x="149" y="382"/>
                  </a:cubicBezTo>
                  <a:cubicBezTo>
                    <a:pt x="50" y="480"/>
                    <a:pt x="1" y="612"/>
                    <a:pt x="116" y="760"/>
                  </a:cubicBezTo>
                  <a:cubicBezTo>
                    <a:pt x="269" y="994"/>
                    <a:pt x="611" y="1064"/>
                    <a:pt x="896" y="1064"/>
                  </a:cubicBezTo>
                  <a:cubicBezTo>
                    <a:pt x="1071" y="1064"/>
                    <a:pt x="1224" y="1038"/>
                    <a:pt x="1299" y="1006"/>
                  </a:cubicBezTo>
                  <a:cubicBezTo>
                    <a:pt x="1949" y="701"/>
                    <a:pt x="1754" y="0"/>
                    <a:pt x="1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5" name="Google Shape;2134;p48">
              <a:extLst>
                <a:ext uri="{FF2B5EF4-FFF2-40B4-BE49-F238E27FC236}">
                  <a16:creationId xmlns:a16="http://schemas.microsoft.com/office/drawing/2014/main" id="{EE398775-D866-4911-A4F5-BFD9AB53FDD9}"/>
                </a:ext>
              </a:extLst>
            </p:cNvPr>
            <p:cNvSpPr/>
            <p:nvPr/>
          </p:nvSpPr>
          <p:spPr>
            <a:xfrm>
              <a:off x="2030309" y="3467920"/>
              <a:ext cx="43559" cy="40491"/>
            </a:xfrm>
            <a:custGeom>
              <a:avLst/>
              <a:gdLst/>
              <a:ahLst/>
              <a:cxnLst/>
              <a:rect l="l" t="t" r="r" b="b"/>
              <a:pathLst>
                <a:path w="1150" h="1069" extrusionOk="0">
                  <a:moveTo>
                    <a:pt x="753" y="0"/>
                  </a:moveTo>
                  <a:cubicBezTo>
                    <a:pt x="743" y="0"/>
                    <a:pt x="733" y="1"/>
                    <a:pt x="723" y="1"/>
                  </a:cubicBezTo>
                  <a:cubicBezTo>
                    <a:pt x="312" y="51"/>
                    <a:pt x="0" y="429"/>
                    <a:pt x="148" y="807"/>
                  </a:cubicBezTo>
                  <a:cubicBezTo>
                    <a:pt x="206" y="972"/>
                    <a:pt x="351" y="1068"/>
                    <a:pt x="521" y="1068"/>
                  </a:cubicBezTo>
                  <a:cubicBezTo>
                    <a:pt x="638" y="1068"/>
                    <a:pt x="767" y="1022"/>
                    <a:pt x="888" y="922"/>
                  </a:cubicBezTo>
                  <a:cubicBezTo>
                    <a:pt x="1003" y="823"/>
                    <a:pt x="1134" y="462"/>
                    <a:pt x="1134" y="412"/>
                  </a:cubicBezTo>
                  <a:cubicBezTo>
                    <a:pt x="1150" y="147"/>
                    <a:pt x="943" y="0"/>
                    <a:pt x="7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6" name="Google Shape;2135;p48">
              <a:extLst>
                <a:ext uri="{FF2B5EF4-FFF2-40B4-BE49-F238E27FC236}">
                  <a16:creationId xmlns:a16="http://schemas.microsoft.com/office/drawing/2014/main" id="{B7855875-2375-43CA-9C36-D12913F5C399}"/>
                </a:ext>
              </a:extLst>
            </p:cNvPr>
            <p:cNvSpPr/>
            <p:nvPr/>
          </p:nvSpPr>
          <p:spPr>
            <a:xfrm>
              <a:off x="1450669" y="2980815"/>
              <a:ext cx="47991" cy="43824"/>
            </a:xfrm>
            <a:custGeom>
              <a:avLst/>
              <a:gdLst/>
              <a:ahLst/>
              <a:cxnLst/>
              <a:rect l="l" t="t" r="r" b="b"/>
              <a:pathLst>
                <a:path w="1267" h="1157" extrusionOk="0">
                  <a:moveTo>
                    <a:pt x="636" y="1"/>
                  </a:moveTo>
                  <a:cubicBezTo>
                    <a:pt x="608" y="1"/>
                    <a:pt x="577" y="3"/>
                    <a:pt x="543" y="8"/>
                  </a:cubicBezTo>
                  <a:cubicBezTo>
                    <a:pt x="247" y="41"/>
                    <a:pt x="1" y="287"/>
                    <a:pt x="33" y="616"/>
                  </a:cubicBezTo>
                  <a:cubicBezTo>
                    <a:pt x="85" y="952"/>
                    <a:pt x="340" y="1156"/>
                    <a:pt x="622" y="1156"/>
                  </a:cubicBezTo>
                  <a:cubicBezTo>
                    <a:pt x="699" y="1156"/>
                    <a:pt x="778" y="1141"/>
                    <a:pt x="855" y="1109"/>
                  </a:cubicBezTo>
                  <a:cubicBezTo>
                    <a:pt x="1036" y="1044"/>
                    <a:pt x="1151" y="912"/>
                    <a:pt x="1200" y="715"/>
                  </a:cubicBezTo>
                  <a:cubicBezTo>
                    <a:pt x="1266" y="583"/>
                    <a:pt x="1200" y="452"/>
                    <a:pt x="1135" y="353"/>
                  </a:cubicBezTo>
                  <a:cubicBezTo>
                    <a:pt x="1151" y="287"/>
                    <a:pt x="1102" y="255"/>
                    <a:pt x="1036" y="205"/>
                  </a:cubicBezTo>
                  <a:cubicBezTo>
                    <a:pt x="882" y="79"/>
                    <a:pt x="799" y="1"/>
                    <a:pt x="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7" name="Google Shape;2136;p48">
              <a:extLst>
                <a:ext uri="{FF2B5EF4-FFF2-40B4-BE49-F238E27FC236}">
                  <a16:creationId xmlns:a16="http://schemas.microsoft.com/office/drawing/2014/main" id="{DA4A1D3B-42AC-4D31-856B-B819947F832A}"/>
                </a:ext>
              </a:extLst>
            </p:cNvPr>
            <p:cNvSpPr/>
            <p:nvPr/>
          </p:nvSpPr>
          <p:spPr>
            <a:xfrm>
              <a:off x="1260789" y="3046343"/>
              <a:ext cx="264877" cy="346920"/>
            </a:xfrm>
            <a:custGeom>
              <a:avLst/>
              <a:gdLst/>
              <a:ahLst/>
              <a:cxnLst/>
              <a:rect l="l" t="t" r="r" b="b"/>
              <a:pathLst>
                <a:path w="6993" h="9159" extrusionOk="0">
                  <a:moveTo>
                    <a:pt x="6804" y="1"/>
                  </a:moveTo>
                  <a:cubicBezTo>
                    <a:pt x="6794" y="1"/>
                    <a:pt x="6784" y="2"/>
                    <a:pt x="6772" y="4"/>
                  </a:cubicBezTo>
                  <a:cubicBezTo>
                    <a:pt x="3140" y="530"/>
                    <a:pt x="0" y="3916"/>
                    <a:pt x="296" y="9011"/>
                  </a:cubicBezTo>
                  <a:cubicBezTo>
                    <a:pt x="296" y="9093"/>
                    <a:pt x="362" y="9159"/>
                    <a:pt x="444" y="9159"/>
                  </a:cubicBezTo>
                  <a:cubicBezTo>
                    <a:pt x="526" y="9159"/>
                    <a:pt x="609" y="9093"/>
                    <a:pt x="609" y="9011"/>
                  </a:cubicBezTo>
                  <a:cubicBezTo>
                    <a:pt x="1069" y="1319"/>
                    <a:pt x="6838" y="283"/>
                    <a:pt x="6838" y="267"/>
                  </a:cubicBezTo>
                  <a:cubicBezTo>
                    <a:pt x="6992" y="221"/>
                    <a:pt x="6958" y="1"/>
                    <a:pt x="6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8" name="Google Shape;2137;p48">
              <a:extLst>
                <a:ext uri="{FF2B5EF4-FFF2-40B4-BE49-F238E27FC236}">
                  <a16:creationId xmlns:a16="http://schemas.microsoft.com/office/drawing/2014/main" id="{61DF5478-7B91-4EDF-A55D-5E1CC0F69D0A}"/>
                </a:ext>
              </a:extLst>
            </p:cNvPr>
            <p:cNvSpPr/>
            <p:nvPr/>
          </p:nvSpPr>
          <p:spPr>
            <a:xfrm>
              <a:off x="1164921" y="2873508"/>
              <a:ext cx="1120038" cy="1086933"/>
            </a:xfrm>
            <a:custGeom>
              <a:avLst/>
              <a:gdLst/>
              <a:ahLst/>
              <a:cxnLst/>
              <a:rect l="l" t="t" r="r" b="b"/>
              <a:pathLst>
                <a:path w="29570" h="28696" extrusionOk="0">
                  <a:moveTo>
                    <a:pt x="14678" y="310"/>
                  </a:moveTo>
                  <a:cubicBezTo>
                    <a:pt x="15516" y="310"/>
                    <a:pt x="16338" y="392"/>
                    <a:pt x="17176" y="523"/>
                  </a:cubicBezTo>
                  <a:cubicBezTo>
                    <a:pt x="20382" y="1099"/>
                    <a:pt x="23291" y="2792"/>
                    <a:pt x="25395" y="5274"/>
                  </a:cubicBezTo>
                  <a:cubicBezTo>
                    <a:pt x="28107" y="8479"/>
                    <a:pt x="29241" y="12703"/>
                    <a:pt x="28501" y="16845"/>
                  </a:cubicBezTo>
                  <a:cubicBezTo>
                    <a:pt x="27273" y="23630"/>
                    <a:pt x="21348" y="28412"/>
                    <a:pt x="14684" y="28412"/>
                  </a:cubicBezTo>
                  <a:cubicBezTo>
                    <a:pt x="13858" y="28412"/>
                    <a:pt x="13021" y="28338"/>
                    <a:pt x="12180" y="28186"/>
                  </a:cubicBezTo>
                  <a:cubicBezTo>
                    <a:pt x="10848" y="27940"/>
                    <a:pt x="9550" y="27512"/>
                    <a:pt x="8366" y="26920"/>
                  </a:cubicBezTo>
                  <a:cubicBezTo>
                    <a:pt x="5704" y="25573"/>
                    <a:pt x="3518" y="23387"/>
                    <a:pt x="2153" y="20724"/>
                  </a:cubicBezTo>
                  <a:cubicBezTo>
                    <a:pt x="756" y="17979"/>
                    <a:pt x="312" y="14922"/>
                    <a:pt x="855" y="11865"/>
                  </a:cubicBezTo>
                  <a:cubicBezTo>
                    <a:pt x="2071" y="5093"/>
                    <a:pt x="8005" y="310"/>
                    <a:pt x="14678" y="310"/>
                  </a:cubicBezTo>
                  <a:close/>
                  <a:moveTo>
                    <a:pt x="14671" y="1"/>
                  </a:moveTo>
                  <a:cubicBezTo>
                    <a:pt x="7868" y="1"/>
                    <a:pt x="1803" y="4879"/>
                    <a:pt x="559" y="11815"/>
                  </a:cubicBezTo>
                  <a:cubicBezTo>
                    <a:pt x="0" y="14922"/>
                    <a:pt x="444" y="18061"/>
                    <a:pt x="1890" y="20855"/>
                  </a:cubicBezTo>
                  <a:cubicBezTo>
                    <a:pt x="3271" y="23567"/>
                    <a:pt x="5523" y="25803"/>
                    <a:pt x="8235" y="27183"/>
                  </a:cubicBezTo>
                  <a:cubicBezTo>
                    <a:pt x="9468" y="27792"/>
                    <a:pt x="10783" y="28235"/>
                    <a:pt x="12147" y="28482"/>
                  </a:cubicBezTo>
                  <a:cubicBezTo>
                    <a:pt x="13002" y="28613"/>
                    <a:pt x="13840" y="28696"/>
                    <a:pt x="14694" y="28696"/>
                  </a:cubicBezTo>
                  <a:cubicBezTo>
                    <a:pt x="21516" y="28696"/>
                    <a:pt x="27564" y="23814"/>
                    <a:pt x="28797" y="16894"/>
                  </a:cubicBezTo>
                  <a:cubicBezTo>
                    <a:pt x="29570" y="12670"/>
                    <a:pt x="28419" y="8364"/>
                    <a:pt x="25625" y="5076"/>
                  </a:cubicBezTo>
                  <a:cubicBezTo>
                    <a:pt x="23488" y="2545"/>
                    <a:pt x="20480" y="819"/>
                    <a:pt x="17209" y="228"/>
                  </a:cubicBezTo>
                  <a:cubicBezTo>
                    <a:pt x="16357" y="74"/>
                    <a:pt x="15508" y="1"/>
                    <a:pt x="14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19" name="Google Shape;2138;p48">
              <a:extLst>
                <a:ext uri="{FF2B5EF4-FFF2-40B4-BE49-F238E27FC236}">
                  <a16:creationId xmlns:a16="http://schemas.microsoft.com/office/drawing/2014/main" id="{05E82BBA-35FC-43AC-9FFD-EC29868C9F93}"/>
                </a:ext>
              </a:extLst>
            </p:cNvPr>
            <p:cNvSpPr/>
            <p:nvPr/>
          </p:nvSpPr>
          <p:spPr>
            <a:xfrm>
              <a:off x="1486994" y="3604998"/>
              <a:ext cx="241393" cy="621721"/>
            </a:xfrm>
            <a:custGeom>
              <a:avLst/>
              <a:gdLst/>
              <a:ahLst/>
              <a:cxnLst/>
              <a:rect l="l" t="t" r="r" b="b"/>
              <a:pathLst>
                <a:path w="6373" h="16414" extrusionOk="0">
                  <a:moveTo>
                    <a:pt x="5496" y="1"/>
                  </a:moveTo>
                  <a:cubicBezTo>
                    <a:pt x="5354" y="1"/>
                    <a:pt x="5226" y="82"/>
                    <a:pt x="5172" y="229"/>
                  </a:cubicBezTo>
                  <a:lnTo>
                    <a:pt x="258" y="14216"/>
                  </a:lnTo>
                  <a:cubicBezTo>
                    <a:pt x="241" y="14232"/>
                    <a:pt x="241" y="14265"/>
                    <a:pt x="241" y="14282"/>
                  </a:cubicBezTo>
                  <a:lnTo>
                    <a:pt x="241" y="14298"/>
                  </a:lnTo>
                  <a:lnTo>
                    <a:pt x="110" y="15531"/>
                  </a:lnTo>
                  <a:lnTo>
                    <a:pt x="11" y="16238"/>
                  </a:lnTo>
                  <a:cubicBezTo>
                    <a:pt x="1" y="16342"/>
                    <a:pt x="90" y="16413"/>
                    <a:pt x="182" y="16413"/>
                  </a:cubicBezTo>
                  <a:cubicBezTo>
                    <a:pt x="234" y="16413"/>
                    <a:pt x="288" y="16390"/>
                    <a:pt x="324" y="16336"/>
                  </a:cubicBezTo>
                  <a:lnTo>
                    <a:pt x="702" y="15745"/>
                  </a:lnTo>
                  <a:lnTo>
                    <a:pt x="1376" y="14693"/>
                  </a:lnTo>
                  <a:cubicBezTo>
                    <a:pt x="1376" y="14676"/>
                    <a:pt x="1392" y="14643"/>
                    <a:pt x="1392" y="14627"/>
                  </a:cubicBezTo>
                  <a:lnTo>
                    <a:pt x="6307" y="639"/>
                  </a:lnTo>
                  <a:cubicBezTo>
                    <a:pt x="6372" y="475"/>
                    <a:pt x="6274" y="261"/>
                    <a:pt x="6126" y="212"/>
                  </a:cubicBezTo>
                  <a:lnTo>
                    <a:pt x="5600" y="15"/>
                  </a:lnTo>
                  <a:cubicBezTo>
                    <a:pt x="5565" y="5"/>
                    <a:pt x="5530" y="1"/>
                    <a:pt x="5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 name="Google Shape;2139;p48">
              <a:extLst>
                <a:ext uri="{FF2B5EF4-FFF2-40B4-BE49-F238E27FC236}">
                  <a16:creationId xmlns:a16="http://schemas.microsoft.com/office/drawing/2014/main" id="{40B4F120-E035-4BE7-8612-8F3F0CCEDA3D}"/>
                </a:ext>
              </a:extLst>
            </p:cNvPr>
            <p:cNvSpPr/>
            <p:nvPr/>
          </p:nvSpPr>
          <p:spPr>
            <a:xfrm>
              <a:off x="1496122" y="3604998"/>
              <a:ext cx="232265" cy="556534"/>
            </a:xfrm>
            <a:custGeom>
              <a:avLst/>
              <a:gdLst/>
              <a:ahLst/>
              <a:cxnLst/>
              <a:rect l="l" t="t" r="r" b="b"/>
              <a:pathLst>
                <a:path w="6132" h="14693" extrusionOk="0">
                  <a:moveTo>
                    <a:pt x="5238" y="1"/>
                  </a:moveTo>
                  <a:cubicBezTo>
                    <a:pt x="5096" y="1"/>
                    <a:pt x="4968" y="80"/>
                    <a:pt x="4915" y="212"/>
                  </a:cubicBezTo>
                  <a:lnTo>
                    <a:pt x="4915" y="229"/>
                  </a:lnTo>
                  <a:lnTo>
                    <a:pt x="0" y="14216"/>
                  </a:lnTo>
                  <a:lnTo>
                    <a:pt x="0" y="14265"/>
                  </a:lnTo>
                  <a:lnTo>
                    <a:pt x="0" y="14298"/>
                  </a:lnTo>
                  <a:cubicBezTo>
                    <a:pt x="58" y="14290"/>
                    <a:pt x="140" y="14273"/>
                    <a:pt x="245" y="14273"/>
                  </a:cubicBezTo>
                  <a:cubicBezTo>
                    <a:pt x="350" y="14273"/>
                    <a:pt x="477" y="14290"/>
                    <a:pt x="625" y="14347"/>
                  </a:cubicBezTo>
                  <a:cubicBezTo>
                    <a:pt x="888" y="14446"/>
                    <a:pt x="1069" y="14610"/>
                    <a:pt x="1135" y="14693"/>
                  </a:cubicBezTo>
                  <a:cubicBezTo>
                    <a:pt x="1135" y="14676"/>
                    <a:pt x="1151" y="14643"/>
                    <a:pt x="1151" y="14627"/>
                  </a:cubicBezTo>
                  <a:lnTo>
                    <a:pt x="3255" y="8644"/>
                  </a:lnTo>
                  <a:lnTo>
                    <a:pt x="3814" y="7083"/>
                  </a:lnTo>
                  <a:lnTo>
                    <a:pt x="6066" y="639"/>
                  </a:lnTo>
                  <a:cubicBezTo>
                    <a:pt x="6131" y="475"/>
                    <a:pt x="6033" y="261"/>
                    <a:pt x="5868" y="212"/>
                  </a:cubicBezTo>
                  <a:lnTo>
                    <a:pt x="5342" y="15"/>
                  </a:lnTo>
                  <a:cubicBezTo>
                    <a:pt x="5307" y="5"/>
                    <a:pt x="5272" y="1"/>
                    <a:pt x="52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1" name="Google Shape;2140;p48">
              <a:extLst>
                <a:ext uri="{FF2B5EF4-FFF2-40B4-BE49-F238E27FC236}">
                  <a16:creationId xmlns:a16="http://schemas.microsoft.com/office/drawing/2014/main" id="{7750EBDC-CC96-41F8-9CB5-45F9B5A1B060}"/>
                </a:ext>
              </a:extLst>
            </p:cNvPr>
            <p:cNvSpPr/>
            <p:nvPr/>
          </p:nvSpPr>
          <p:spPr>
            <a:xfrm>
              <a:off x="1576044" y="3847490"/>
              <a:ext cx="46514" cy="116398"/>
            </a:xfrm>
            <a:custGeom>
              <a:avLst/>
              <a:gdLst/>
              <a:ahLst/>
              <a:cxnLst/>
              <a:rect l="l" t="t" r="r" b="b"/>
              <a:pathLst>
                <a:path w="1228" h="3073" extrusionOk="0">
                  <a:moveTo>
                    <a:pt x="1111" y="0"/>
                  </a:moveTo>
                  <a:cubicBezTo>
                    <a:pt x="1080" y="0"/>
                    <a:pt x="1059" y="19"/>
                    <a:pt x="1046" y="56"/>
                  </a:cubicBezTo>
                  <a:cubicBezTo>
                    <a:pt x="652" y="828"/>
                    <a:pt x="192" y="2110"/>
                    <a:pt x="11" y="2965"/>
                  </a:cubicBezTo>
                  <a:cubicBezTo>
                    <a:pt x="0" y="3029"/>
                    <a:pt x="59" y="3072"/>
                    <a:pt x="110" y="3072"/>
                  </a:cubicBezTo>
                  <a:cubicBezTo>
                    <a:pt x="138" y="3072"/>
                    <a:pt x="164" y="3060"/>
                    <a:pt x="175" y="3031"/>
                  </a:cubicBezTo>
                  <a:cubicBezTo>
                    <a:pt x="586" y="2226"/>
                    <a:pt x="1046" y="960"/>
                    <a:pt x="1211" y="105"/>
                  </a:cubicBezTo>
                  <a:cubicBezTo>
                    <a:pt x="1227" y="89"/>
                    <a:pt x="1211" y="56"/>
                    <a:pt x="1145" y="7"/>
                  </a:cubicBezTo>
                  <a:cubicBezTo>
                    <a:pt x="1133" y="3"/>
                    <a:pt x="1121" y="0"/>
                    <a:pt x="1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2" name="Google Shape;2141;p48">
              <a:extLst>
                <a:ext uri="{FF2B5EF4-FFF2-40B4-BE49-F238E27FC236}">
                  <a16:creationId xmlns:a16="http://schemas.microsoft.com/office/drawing/2014/main" id="{B7F33264-22C9-4917-90F2-FDFAE9AEC6E5}"/>
                </a:ext>
              </a:extLst>
            </p:cNvPr>
            <p:cNvSpPr/>
            <p:nvPr/>
          </p:nvSpPr>
          <p:spPr>
            <a:xfrm>
              <a:off x="1480555" y="3599241"/>
              <a:ext cx="251544" cy="632024"/>
            </a:xfrm>
            <a:custGeom>
              <a:avLst/>
              <a:gdLst/>
              <a:ahLst/>
              <a:cxnLst/>
              <a:rect l="l" t="t" r="r" b="b"/>
              <a:pathLst>
                <a:path w="6641" h="16686" extrusionOk="0">
                  <a:moveTo>
                    <a:pt x="5671" y="315"/>
                  </a:moveTo>
                  <a:lnTo>
                    <a:pt x="6164" y="479"/>
                  </a:lnTo>
                  <a:cubicBezTo>
                    <a:pt x="6197" y="479"/>
                    <a:pt x="6214" y="496"/>
                    <a:pt x="6230" y="512"/>
                  </a:cubicBezTo>
                  <a:cubicBezTo>
                    <a:pt x="6246" y="545"/>
                    <a:pt x="6279" y="561"/>
                    <a:pt x="6279" y="578"/>
                  </a:cubicBezTo>
                  <a:cubicBezTo>
                    <a:pt x="6296" y="594"/>
                    <a:pt x="6296" y="627"/>
                    <a:pt x="6296" y="643"/>
                  </a:cubicBezTo>
                  <a:cubicBezTo>
                    <a:pt x="6329" y="693"/>
                    <a:pt x="6329" y="693"/>
                    <a:pt x="6329" y="709"/>
                  </a:cubicBezTo>
                  <a:lnTo>
                    <a:pt x="6329" y="742"/>
                  </a:lnTo>
                  <a:lnTo>
                    <a:pt x="1858" y="13464"/>
                  </a:lnTo>
                  <a:lnTo>
                    <a:pt x="1463" y="14565"/>
                  </a:lnTo>
                  <a:cubicBezTo>
                    <a:pt x="1365" y="14483"/>
                    <a:pt x="1217" y="14401"/>
                    <a:pt x="1052" y="14352"/>
                  </a:cubicBezTo>
                  <a:cubicBezTo>
                    <a:pt x="888" y="14286"/>
                    <a:pt x="724" y="14269"/>
                    <a:pt x="592" y="14269"/>
                  </a:cubicBezTo>
                  <a:lnTo>
                    <a:pt x="2302" y="9388"/>
                  </a:lnTo>
                  <a:lnTo>
                    <a:pt x="5457" y="430"/>
                  </a:lnTo>
                  <a:cubicBezTo>
                    <a:pt x="5457" y="413"/>
                    <a:pt x="5474" y="397"/>
                    <a:pt x="5474" y="397"/>
                  </a:cubicBezTo>
                  <a:cubicBezTo>
                    <a:pt x="5474" y="397"/>
                    <a:pt x="5474" y="381"/>
                    <a:pt x="5490" y="381"/>
                  </a:cubicBezTo>
                  <a:lnTo>
                    <a:pt x="5523" y="331"/>
                  </a:lnTo>
                  <a:cubicBezTo>
                    <a:pt x="5556" y="331"/>
                    <a:pt x="5573" y="315"/>
                    <a:pt x="5589" y="315"/>
                  </a:cubicBezTo>
                  <a:close/>
                  <a:moveTo>
                    <a:pt x="510" y="14582"/>
                  </a:moveTo>
                  <a:cubicBezTo>
                    <a:pt x="642" y="14582"/>
                    <a:pt x="789" y="14582"/>
                    <a:pt x="954" y="14631"/>
                  </a:cubicBezTo>
                  <a:cubicBezTo>
                    <a:pt x="1118" y="14697"/>
                    <a:pt x="1233" y="14779"/>
                    <a:pt x="1315" y="14861"/>
                  </a:cubicBezTo>
                  <a:lnTo>
                    <a:pt x="789" y="15699"/>
                  </a:lnTo>
                  <a:lnTo>
                    <a:pt x="411" y="15584"/>
                  </a:lnTo>
                  <a:lnTo>
                    <a:pt x="510" y="14582"/>
                  </a:lnTo>
                  <a:close/>
                  <a:moveTo>
                    <a:pt x="5646" y="0"/>
                  </a:moveTo>
                  <a:cubicBezTo>
                    <a:pt x="5577" y="0"/>
                    <a:pt x="5510" y="17"/>
                    <a:pt x="5457" y="52"/>
                  </a:cubicBezTo>
                  <a:cubicBezTo>
                    <a:pt x="5425" y="68"/>
                    <a:pt x="5392" y="68"/>
                    <a:pt x="5375" y="85"/>
                  </a:cubicBezTo>
                  <a:lnTo>
                    <a:pt x="5342" y="118"/>
                  </a:lnTo>
                  <a:cubicBezTo>
                    <a:pt x="5326" y="134"/>
                    <a:pt x="5310" y="150"/>
                    <a:pt x="5293" y="150"/>
                  </a:cubicBezTo>
                  <a:lnTo>
                    <a:pt x="5260" y="167"/>
                  </a:lnTo>
                  <a:lnTo>
                    <a:pt x="5227" y="216"/>
                  </a:lnTo>
                  <a:cubicBezTo>
                    <a:pt x="5227" y="233"/>
                    <a:pt x="5211" y="233"/>
                    <a:pt x="5211" y="249"/>
                  </a:cubicBezTo>
                  <a:cubicBezTo>
                    <a:pt x="5211" y="282"/>
                    <a:pt x="5178" y="282"/>
                    <a:pt x="5178" y="298"/>
                  </a:cubicBezTo>
                  <a:lnTo>
                    <a:pt x="5178" y="315"/>
                  </a:lnTo>
                  <a:lnTo>
                    <a:pt x="658" y="13152"/>
                  </a:lnTo>
                  <a:lnTo>
                    <a:pt x="247" y="14302"/>
                  </a:lnTo>
                  <a:cubicBezTo>
                    <a:pt x="247" y="14335"/>
                    <a:pt x="231" y="14352"/>
                    <a:pt x="231" y="14352"/>
                  </a:cubicBezTo>
                  <a:lnTo>
                    <a:pt x="231" y="14384"/>
                  </a:lnTo>
                  <a:lnTo>
                    <a:pt x="231" y="14417"/>
                  </a:lnTo>
                  <a:lnTo>
                    <a:pt x="33" y="16340"/>
                  </a:lnTo>
                  <a:cubicBezTo>
                    <a:pt x="1" y="16488"/>
                    <a:pt x="83" y="16636"/>
                    <a:pt x="231" y="16669"/>
                  </a:cubicBezTo>
                  <a:cubicBezTo>
                    <a:pt x="280" y="16686"/>
                    <a:pt x="313" y="16686"/>
                    <a:pt x="329" y="16686"/>
                  </a:cubicBezTo>
                  <a:cubicBezTo>
                    <a:pt x="444" y="16686"/>
                    <a:pt x="543" y="16636"/>
                    <a:pt x="609" y="16554"/>
                  </a:cubicBezTo>
                  <a:lnTo>
                    <a:pt x="970" y="15946"/>
                  </a:lnTo>
                  <a:lnTo>
                    <a:pt x="1644" y="14910"/>
                  </a:lnTo>
                  <a:lnTo>
                    <a:pt x="1644" y="14877"/>
                  </a:lnTo>
                  <a:cubicBezTo>
                    <a:pt x="1677" y="14861"/>
                    <a:pt x="1677" y="14828"/>
                    <a:pt x="1693" y="14795"/>
                  </a:cubicBezTo>
                  <a:lnTo>
                    <a:pt x="2088" y="13694"/>
                  </a:lnTo>
                  <a:lnTo>
                    <a:pt x="6624" y="808"/>
                  </a:lnTo>
                  <a:cubicBezTo>
                    <a:pt x="6624" y="811"/>
                    <a:pt x="6625" y="812"/>
                    <a:pt x="6626" y="812"/>
                  </a:cubicBezTo>
                  <a:cubicBezTo>
                    <a:pt x="6630" y="812"/>
                    <a:pt x="6641" y="788"/>
                    <a:pt x="6641" y="775"/>
                  </a:cubicBezTo>
                  <a:lnTo>
                    <a:pt x="6641" y="709"/>
                  </a:lnTo>
                  <a:lnTo>
                    <a:pt x="6641" y="660"/>
                  </a:lnTo>
                  <a:lnTo>
                    <a:pt x="6641" y="627"/>
                  </a:lnTo>
                  <a:lnTo>
                    <a:pt x="6641" y="561"/>
                  </a:lnTo>
                  <a:cubicBezTo>
                    <a:pt x="6641" y="545"/>
                    <a:pt x="6624" y="528"/>
                    <a:pt x="6624" y="496"/>
                  </a:cubicBezTo>
                  <a:cubicBezTo>
                    <a:pt x="6624" y="479"/>
                    <a:pt x="6624" y="479"/>
                    <a:pt x="6608" y="463"/>
                  </a:cubicBezTo>
                  <a:cubicBezTo>
                    <a:pt x="6608" y="446"/>
                    <a:pt x="6575" y="446"/>
                    <a:pt x="6575" y="413"/>
                  </a:cubicBezTo>
                  <a:cubicBezTo>
                    <a:pt x="6575" y="397"/>
                    <a:pt x="6559" y="381"/>
                    <a:pt x="6559" y="381"/>
                  </a:cubicBezTo>
                  <a:cubicBezTo>
                    <a:pt x="6542" y="364"/>
                    <a:pt x="6542" y="331"/>
                    <a:pt x="6526" y="331"/>
                  </a:cubicBezTo>
                  <a:lnTo>
                    <a:pt x="6493" y="315"/>
                  </a:lnTo>
                  <a:lnTo>
                    <a:pt x="6460" y="282"/>
                  </a:lnTo>
                  <a:cubicBezTo>
                    <a:pt x="6444" y="282"/>
                    <a:pt x="6444" y="249"/>
                    <a:pt x="6411" y="249"/>
                  </a:cubicBezTo>
                  <a:cubicBezTo>
                    <a:pt x="6411" y="249"/>
                    <a:pt x="6394" y="249"/>
                    <a:pt x="6394" y="233"/>
                  </a:cubicBezTo>
                  <a:cubicBezTo>
                    <a:pt x="6378" y="216"/>
                    <a:pt x="6361" y="216"/>
                    <a:pt x="6329" y="216"/>
                  </a:cubicBezTo>
                  <a:lnTo>
                    <a:pt x="5951" y="68"/>
                  </a:lnTo>
                  <a:lnTo>
                    <a:pt x="5819" y="35"/>
                  </a:lnTo>
                  <a:cubicBezTo>
                    <a:pt x="5766" y="12"/>
                    <a:pt x="5705" y="0"/>
                    <a:pt x="56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3" name="Google Shape;2142;p48">
              <a:extLst>
                <a:ext uri="{FF2B5EF4-FFF2-40B4-BE49-F238E27FC236}">
                  <a16:creationId xmlns:a16="http://schemas.microsoft.com/office/drawing/2014/main" id="{B8D100E7-F826-4BBD-AD6B-E8AF2008EDBE}"/>
                </a:ext>
              </a:extLst>
            </p:cNvPr>
            <p:cNvSpPr/>
            <p:nvPr/>
          </p:nvSpPr>
          <p:spPr>
            <a:xfrm>
              <a:off x="1469987" y="3977220"/>
              <a:ext cx="65377" cy="40491"/>
            </a:xfrm>
            <a:custGeom>
              <a:avLst/>
              <a:gdLst/>
              <a:ahLst/>
              <a:cxnLst/>
              <a:rect l="l" t="t" r="r" b="b"/>
              <a:pathLst>
                <a:path w="1726" h="1069" extrusionOk="0">
                  <a:moveTo>
                    <a:pt x="181" y="0"/>
                  </a:moveTo>
                  <a:lnTo>
                    <a:pt x="0" y="526"/>
                  </a:lnTo>
                  <a:lnTo>
                    <a:pt x="1529" y="1069"/>
                  </a:lnTo>
                  <a:lnTo>
                    <a:pt x="1726" y="543"/>
                  </a:lnTo>
                  <a:lnTo>
                    <a:pt x="1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 name="Google Shape;2143;p48">
              <a:extLst>
                <a:ext uri="{FF2B5EF4-FFF2-40B4-BE49-F238E27FC236}">
                  <a16:creationId xmlns:a16="http://schemas.microsoft.com/office/drawing/2014/main" id="{DF8A2718-D7AF-4FCD-BEDC-F3B558171AD3}"/>
                </a:ext>
              </a:extLst>
            </p:cNvPr>
            <p:cNvSpPr/>
            <p:nvPr/>
          </p:nvSpPr>
          <p:spPr>
            <a:xfrm>
              <a:off x="1527750" y="3268116"/>
              <a:ext cx="639562" cy="1096213"/>
            </a:xfrm>
            <a:custGeom>
              <a:avLst/>
              <a:gdLst/>
              <a:ahLst/>
              <a:cxnLst/>
              <a:rect l="l" t="t" r="r" b="b"/>
              <a:pathLst>
                <a:path w="16885" h="28941" extrusionOk="0">
                  <a:moveTo>
                    <a:pt x="13590" y="0"/>
                  </a:moveTo>
                  <a:cubicBezTo>
                    <a:pt x="13149" y="0"/>
                    <a:pt x="12721" y="230"/>
                    <a:pt x="12479" y="658"/>
                  </a:cubicBezTo>
                  <a:lnTo>
                    <a:pt x="2420" y="18984"/>
                  </a:lnTo>
                  <a:lnTo>
                    <a:pt x="20" y="25493"/>
                  </a:lnTo>
                  <a:cubicBezTo>
                    <a:pt x="0" y="25543"/>
                    <a:pt x="35" y="25581"/>
                    <a:pt x="72" y="25581"/>
                  </a:cubicBezTo>
                  <a:cubicBezTo>
                    <a:pt x="97" y="25581"/>
                    <a:pt x="122" y="25565"/>
                    <a:pt x="135" y="25526"/>
                  </a:cubicBezTo>
                  <a:lnTo>
                    <a:pt x="11542" y="4685"/>
                  </a:lnTo>
                  <a:cubicBezTo>
                    <a:pt x="11624" y="4520"/>
                    <a:pt x="11789" y="4405"/>
                    <a:pt x="11953" y="4389"/>
                  </a:cubicBezTo>
                  <a:lnTo>
                    <a:pt x="13005" y="4224"/>
                  </a:lnTo>
                  <a:lnTo>
                    <a:pt x="13909" y="4800"/>
                  </a:lnTo>
                  <a:cubicBezTo>
                    <a:pt x="14041" y="4915"/>
                    <a:pt x="14156" y="5046"/>
                    <a:pt x="14172" y="5244"/>
                  </a:cubicBezTo>
                  <a:lnTo>
                    <a:pt x="16407" y="28879"/>
                  </a:lnTo>
                  <a:cubicBezTo>
                    <a:pt x="16407" y="28920"/>
                    <a:pt x="16440" y="28941"/>
                    <a:pt x="16473" y="28941"/>
                  </a:cubicBezTo>
                  <a:cubicBezTo>
                    <a:pt x="16506" y="28941"/>
                    <a:pt x="16539" y="28920"/>
                    <a:pt x="16539" y="28879"/>
                  </a:cubicBezTo>
                  <a:lnTo>
                    <a:pt x="16884" y="21959"/>
                  </a:lnTo>
                  <a:lnTo>
                    <a:pt x="14895" y="1151"/>
                  </a:lnTo>
                  <a:cubicBezTo>
                    <a:pt x="14829" y="608"/>
                    <a:pt x="14435" y="181"/>
                    <a:pt x="13925" y="66"/>
                  </a:cubicBezTo>
                  <a:cubicBezTo>
                    <a:pt x="13909" y="66"/>
                    <a:pt x="13876" y="66"/>
                    <a:pt x="13860" y="33"/>
                  </a:cubicBezTo>
                  <a:cubicBezTo>
                    <a:pt x="13843" y="33"/>
                    <a:pt x="13827" y="33"/>
                    <a:pt x="13794" y="17"/>
                  </a:cubicBezTo>
                  <a:cubicBezTo>
                    <a:pt x="13726" y="6"/>
                    <a:pt x="13658" y="0"/>
                    <a:pt x="135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 name="Google Shape;2144;p48">
              <a:extLst>
                <a:ext uri="{FF2B5EF4-FFF2-40B4-BE49-F238E27FC236}">
                  <a16:creationId xmlns:a16="http://schemas.microsoft.com/office/drawing/2014/main" id="{6A063670-FD2D-49BE-8BF5-80C54D2F992E}"/>
                </a:ext>
              </a:extLst>
            </p:cNvPr>
            <p:cNvSpPr/>
            <p:nvPr/>
          </p:nvSpPr>
          <p:spPr>
            <a:xfrm>
              <a:off x="1455025" y="3958016"/>
              <a:ext cx="43635" cy="60187"/>
            </a:xfrm>
            <a:custGeom>
              <a:avLst/>
              <a:gdLst/>
              <a:ahLst/>
              <a:cxnLst/>
              <a:rect l="l" t="t" r="r" b="b"/>
              <a:pathLst>
                <a:path w="1152" h="1589" extrusionOk="0">
                  <a:moveTo>
                    <a:pt x="702" y="1"/>
                  </a:moveTo>
                  <a:cubicBezTo>
                    <a:pt x="646" y="1"/>
                    <a:pt x="594" y="24"/>
                    <a:pt x="559" y="47"/>
                  </a:cubicBezTo>
                  <a:cubicBezTo>
                    <a:pt x="477" y="80"/>
                    <a:pt x="395" y="179"/>
                    <a:pt x="346" y="277"/>
                  </a:cubicBezTo>
                  <a:lnTo>
                    <a:pt x="66" y="1083"/>
                  </a:lnTo>
                  <a:cubicBezTo>
                    <a:pt x="1" y="1263"/>
                    <a:pt x="83" y="1444"/>
                    <a:pt x="247" y="1543"/>
                  </a:cubicBezTo>
                  <a:cubicBezTo>
                    <a:pt x="264" y="1576"/>
                    <a:pt x="296" y="1576"/>
                    <a:pt x="313" y="1576"/>
                  </a:cubicBezTo>
                  <a:cubicBezTo>
                    <a:pt x="347" y="1584"/>
                    <a:pt x="382" y="1588"/>
                    <a:pt x="416" y="1588"/>
                  </a:cubicBezTo>
                  <a:cubicBezTo>
                    <a:pt x="584" y="1588"/>
                    <a:pt x="752" y="1493"/>
                    <a:pt x="806" y="1329"/>
                  </a:cubicBezTo>
                  <a:lnTo>
                    <a:pt x="1085" y="524"/>
                  </a:lnTo>
                  <a:cubicBezTo>
                    <a:pt x="1151" y="310"/>
                    <a:pt x="1053" y="97"/>
                    <a:pt x="839" y="31"/>
                  </a:cubicBezTo>
                  <a:cubicBezTo>
                    <a:pt x="822" y="31"/>
                    <a:pt x="806" y="14"/>
                    <a:pt x="773" y="14"/>
                  </a:cubicBezTo>
                  <a:cubicBezTo>
                    <a:pt x="749" y="5"/>
                    <a:pt x="725" y="1"/>
                    <a:pt x="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 name="Google Shape;2145;p48">
              <a:extLst>
                <a:ext uri="{FF2B5EF4-FFF2-40B4-BE49-F238E27FC236}">
                  <a16:creationId xmlns:a16="http://schemas.microsoft.com/office/drawing/2014/main" id="{D4F1EB16-919A-4910-910D-DB6D3C6E56B0}"/>
                </a:ext>
              </a:extLst>
            </p:cNvPr>
            <p:cNvSpPr/>
            <p:nvPr/>
          </p:nvSpPr>
          <p:spPr>
            <a:xfrm>
              <a:off x="1511046" y="3969266"/>
              <a:ext cx="108368" cy="99580"/>
            </a:xfrm>
            <a:custGeom>
              <a:avLst/>
              <a:gdLst/>
              <a:ahLst/>
              <a:cxnLst/>
              <a:rect l="l" t="t" r="r" b="b"/>
              <a:pathLst>
                <a:path w="2861" h="2629" extrusionOk="0">
                  <a:moveTo>
                    <a:pt x="827" y="0"/>
                  </a:moveTo>
                  <a:cubicBezTo>
                    <a:pt x="681" y="0"/>
                    <a:pt x="548" y="91"/>
                    <a:pt x="494" y="227"/>
                  </a:cubicBezTo>
                  <a:lnTo>
                    <a:pt x="17" y="1575"/>
                  </a:lnTo>
                  <a:cubicBezTo>
                    <a:pt x="1" y="1640"/>
                    <a:pt x="1" y="1690"/>
                    <a:pt x="1" y="1739"/>
                  </a:cubicBezTo>
                  <a:cubicBezTo>
                    <a:pt x="17" y="1871"/>
                    <a:pt x="100" y="1986"/>
                    <a:pt x="231" y="2035"/>
                  </a:cubicBezTo>
                  <a:lnTo>
                    <a:pt x="1891" y="2610"/>
                  </a:lnTo>
                  <a:cubicBezTo>
                    <a:pt x="1927" y="2623"/>
                    <a:pt x="1963" y="2629"/>
                    <a:pt x="1998" y="2629"/>
                  </a:cubicBezTo>
                  <a:cubicBezTo>
                    <a:pt x="2143" y="2629"/>
                    <a:pt x="2279" y="2529"/>
                    <a:pt x="2318" y="2396"/>
                  </a:cubicBezTo>
                  <a:lnTo>
                    <a:pt x="2795" y="1049"/>
                  </a:lnTo>
                  <a:cubicBezTo>
                    <a:pt x="2861" y="835"/>
                    <a:pt x="2779" y="654"/>
                    <a:pt x="2598" y="588"/>
                  </a:cubicBezTo>
                  <a:lnTo>
                    <a:pt x="921" y="13"/>
                  </a:lnTo>
                  <a:cubicBezTo>
                    <a:pt x="890" y="5"/>
                    <a:pt x="858"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 name="Google Shape;2146;p48">
              <a:extLst>
                <a:ext uri="{FF2B5EF4-FFF2-40B4-BE49-F238E27FC236}">
                  <a16:creationId xmlns:a16="http://schemas.microsoft.com/office/drawing/2014/main" id="{5F6BC70A-D86F-4469-929B-DAE34352F0A5}"/>
                </a:ext>
              </a:extLst>
            </p:cNvPr>
            <p:cNvSpPr/>
            <p:nvPr/>
          </p:nvSpPr>
          <p:spPr>
            <a:xfrm>
              <a:off x="2019097" y="3321713"/>
              <a:ext cx="57309" cy="55945"/>
            </a:xfrm>
            <a:custGeom>
              <a:avLst/>
              <a:gdLst/>
              <a:ahLst/>
              <a:cxnLst/>
              <a:rect l="l" t="t" r="r" b="b"/>
              <a:pathLst>
                <a:path w="1513" h="1477" extrusionOk="0">
                  <a:moveTo>
                    <a:pt x="748" y="1"/>
                  </a:moveTo>
                  <a:cubicBezTo>
                    <a:pt x="408" y="1"/>
                    <a:pt x="105" y="257"/>
                    <a:pt x="33" y="591"/>
                  </a:cubicBezTo>
                  <a:cubicBezTo>
                    <a:pt x="0" y="673"/>
                    <a:pt x="0" y="788"/>
                    <a:pt x="33" y="870"/>
                  </a:cubicBezTo>
                  <a:cubicBezTo>
                    <a:pt x="66" y="1149"/>
                    <a:pt x="296" y="1396"/>
                    <a:pt x="608" y="1462"/>
                  </a:cubicBezTo>
                  <a:cubicBezTo>
                    <a:pt x="653" y="1471"/>
                    <a:pt x="698" y="1476"/>
                    <a:pt x="743" y="1476"/>
                  </a:cubicBezTo>
                  <a:cubicBezTo>
                    <a:pt x="1076" y="1476"/>
                    <a:pt x="1391" y="1220"/>
                    <a:pt x="1463" y="886"/>
                  </a:cubicBezTo>
                  <a:cubicBezTo>
                    <a:pt x="1512" y="722"/>
                    <a:pt x="1479" y="574"/>
                    <a:pt x="1397" y="426"/>
                  </a:cubicBezTo>
                  <a:cubicBezTo>
                    <a:pt x="1315" y="229"/>
                    <a:pt x="1134" y="65"/>
                    <a:pt x="888" y="15"/>
                  </a:cubicBezTo>
                  <a:cubicBezTo>
                    <a:pt x="841" y="5"/>
                    <a:pt x="794"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 name="Google Shape;2147;p48">
              <a:extLst>
                <a:ext uri="{FF2B5EF4-FFF2-40B4-BE49-F238E27FC236}">
                  <a16:creationId xmlns:a16="http://schemas.microsoft.com/office/drawing/2014/main" id="{501FDADA-A560-46D7-A5F4-B0384FCF66A4}"/>
                </a:ext>
              </a:extLst>
            </p:cNvPr>
            <p:cNvSpPr/>
            <p:nvPr/>
          </p:nvSpPr>
          <p:spPr>
            <a:xfrm>
              <a:off x="2106253" y="3697684"/>
              <a:ext cx="37385" cy="329989"/>
            </a:xfrm>
            <a:custGeom>
              <a:avLst/>
              <a:gdLst/>
              <a:ahLst/>
              <a:cxnLst/>
              <a:rect l="l" t="t" r="r" b="b"/>
              <a:pathLst>
                <a:path w="987" h="8712" extrusionOk="0">
                  <a:moveTo>
                    <a:pt x="82" y="0"/>
                  </a:moveTo>
                  <a:cubicBezTo>
                    <a:pt x="50" y="0"/>
                    <a:pt x="0" y="33"/>
                    <a:pt x="0" y="83"/>
                  </a:cubicBezTo>
                  <a:cubicBezTo>
                    <a:pt x="33" y="428"/>
                    <a:pt x="50" y="806"/>
                    <a:pt x="66" y="1151"/>
                  </a:cubicBezTo>
                  <a:lnTo>
                    <a:pt x="148" y="2219"/>
                  </a:lnTo>
                  <a:cubicBezTo>
                    <a:pt x="214" y="2943"/>
                    <a:pt x="280" y="3633"/>
                    <a:pt x="329" y="4356"/>
                  </a:cubicBezTo>
                  <a:cubicBezTo>
                    <a:pt x="411" y="5079"/>
                    <a:pt x="477" y="5770"/>
                    <a:pt x="559" y="6493"/>
                  </a:cubicBezTo>
                  <a:lnTo>
                    <a:pt x="691" y="7561"/>
                  </a:lnTo>
                  <a:cubicBezTo>
                    <a:pt x="723" y="7906"/>
                    <a:pt x="773" y="8252"/>
                    <a:pt x="822" y="8630"/>
                  </a:cubicBezTo>
                  <a:cubicBezTo>
                    <a:pt x="822" y="8662"/>
                    <a:pt x="871" y="8712"/>
                    <a:pt x="904" y="8712"/>
                  </a:cubicBezTo>
                  <a:cubicBezTo>
                    <a:pt x="954" y="8712"/>
                    <a:pt x="986" y="8662"/>
                    <a:pt x="986" y="8630"/>
                  </a:cubicBezTo>
                  <a:cubicBezTo>
                    <a:pt x="970" y="8219"/>
                    <a:pt x="954" y="7874"/>
                    <a:pt x="937" y="7512"/>
                  </a:cubicBezTo>
                  <a:lnTo>
                    <a:pt x="855" y="6444"/>
                  </a:lnTo>
                  <a:cubicBezTo>
                    <a:pt x="789" y="5737"/>
                    <a:pt x="723" y="5030"/>
                    <a:pt x="658" y="4307"/>
                  </a:cubicBezTo>
                  <a:cubicBezTo>
                    <a:pt x="576" y="3616"/>
                    <a:pt x="526" y="2893"/>
                    <a:pt x="444" y="2203"/>
                  </a:cubicBezTo>
                  <a:lnTo>
                    <a:pt x="313" y="1135"/>
                  </a:lnTo>
                  <a:cubicBezTo>
                    <a:pt x="280" y="773"/>
                    <a:pt x="230" y="428"/>
                    <a:pt x="165" y="66"/>
                  </a:cubicBezTo>
                  <a:cubicBezTo>
                    <a:pt x="165" y="17"/>
                    <a:pt x="132" y="0"/>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 name="Google Shape;2148;p48">
              <a:extLst>
                <a:ext uri="{FF2B5EF4-FFF2-40B4-BE49-F238E27FC236}">
                  <a16:creationId xmlns:a16="http://schemas.microsoft.com/office/drawing/2014/main" id="{388677DB-AF8F-4198-8690-D5D622158403}"/>
                </a:ext>
              </a:extLst>
            </p:cNvPr>
            <p:cNvSpPr/>
            <p:nvPr/>
          </p:nvSpPr>
          <p:spPr>
            <a:xfrm>
              <a:off x="1672934" y="3640717"/>
              <a:ext cx="163138" cy="290861"/>
            </a:xfrm>
            <a:custGeom>
              <a:avLst/>
              <a:gdLst/>
              <a:ahLst/>
              <a:cxnLst/>
              <a:rect l="l" t="t" r="r" b="b"/>
              <a:pathLst>
                <a:path w="4307" h="7679" extrusionOk="0">
                  <a:moveTo>
                    <a:pt x="4208" y="0"/>
                  </a:moveTo>
                  <a:cubicBezTo>
                    <a:pt x="4174" y="0"/>
                    <a:pt x="4147" y="21"/>
                    <a:pt x="4126" y="42"/>
                  </a:cubicBezTo>
                  <a:lnTo>
                    <a:pt x="3584" y="962"/>
                  </a:lnTo>
                  <a:lnTo>
                    <a:pt x="3041" y="1899"/>
                  </a:lnTo>
                  <a:cubicBezTo>
                    <a:pt x="2696" y="2507"/>
                    <a:pt x="2351" y="3132"/>
                    <a:pt x="1989" y="3756"/>
                  </a:cubicBezTo>
                  <a:cubicBezTo>
                    <a:pt x="1661" y="4397"/>
                    <a:pt x="1315" y="5022"/>
                    <a:pt x="987" y="5646"/>
                  </a:cubicBezTo>
                  <a:lnTo>
                    <a:pt x="494" y="6600"/>
                  </a:lnTo>
                  <a:cubicBezTo>
                    <a:pt x="329" y="6928"/>
                    <a:pt x="165" y="7241"/>
                    <a:pt x="17" y="7569"/>
                  </a:cubicBezTo>
                  <a:cubicBezTo>
                    <a:pt x="0" y="7602"/>
                    <a:pt x="17" y="7652"/>
                    <a:pt x="66" y="7668"/>
                  </a:cubicBezTo>
                  <a:cubicBezTo>
                    <a:pt x="80" y="7675"/>
                    <a:pt x="99" y="7679"/>
                    <a:pt x="118" y="7679"/>
                  </a:cubicBezTo>
                  <a:cubicBezTo>
                    <a:pt x="145" y="7679"/>
                    <a:pt x="172" y="7671"/>
                    <a:pt x="181" y="7652"/>
                  </a:cubicBezTo>
                  <a:lnTo>
                    <a:pt x="740" y="6715"/>
                  </a:lnTo>
                  <a:lnTo>
                    <a:pt x="1266" y="5794"/>
                  </a:lnTo>
                  <a:cubicBezTo>
                    <a:pt x="1628" y="5186"/>
                    <a:pt x="1973" y="4545"/>
                    <a:pt x="2318" y="3921"/>
                  </a:cubicBezTo>
                  <a:cubicBezTo>
                    <a:pt x="2647" y="3296"/>
                    <a:pt x="2992" y="2671"/>
                    <a:pt x="3321" y="2030"/>
                  </a:cubicBezTo>
                  <a:lnTo>
                    <a:pt x="3814" y="1094"/>
                  </a:lnTo>
                  <a:cubicBezTo>
                    <a:pt x="3978" y="765"/>
                    <a:pt x="4142" y="453"/>
                    <a:pt x="4290" y="124"/>
                  </a:cubicBezTo>
                  <a:cubicBezTo>
                    <a:pt x="4307" y="91"/>
                    <a:pt x="4290" y="42"/>
                    <a:pt x="4274" y="25"/>
                  </a:cubicBezTo>
                  <a:cubicBezTo>
                    <a:pt x="4250" y="7"/>
                    <a:pt x="4228" y="0"/>
                    <a:pt x="4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 name="Google Shape;2149;p48">
              <a:extLst>
                <a:ext uri="{FF2B5EF4-FFF2-40B4-BE49-F238E27FC236}">
                  <a16:creationId xmlns:a16="http://schemas.microsoft.com/office/drawing/2014/main" id="{50DE9742-B2EC-4F77-B792-9ACF8295D19B}"/>
                </a:ext>
              </a:extLst>
            </p:cNvPr>
            <p:cNvSpPr/>
            <p:nvPr/>
          </p:nvSpPr>
          <p:spPr>
            <a:xfrm>
              <a:off x="1448813" y="3263116"/>
              <a:ext cx="725316" cy="1108864"/>
            </a:xfrm>
            <a:custGeom>
              <a:avLst/>
              <a:gdLst/>
              <a:ahLst/>
              <a:cxnLst/>
              <a:rect l="l" t="t" r="r" b="b"/>
              <a:pathLst>
                <a:path w="19149" h="29275" extrusionOk="0">
                  <a:moveTo>
                    <a:pt x="1299" y="19199"/>
                  </a:moveTo>
                  <a:lnTo>
                    <a:pt x="1792" y="19363"/>
                  </a:lnTo>
                  <a:lnTo>
                    <a:pt x="1710" y="19609"/>
                  </a:lnTo>
                  <a:lnTo>
                    <a:pt x="1217" y="19429"/>
                  </a:lnTo>
                  <a:lnTo>
                    <a:pt x="1299" y="19199"/>
                  </a:lnTo>
                  <a:close/>
                  <a:moveTo>
                    <a:pt x="970" y="18475"/>
                  </a:moveTo>
                  <a:cubicBezTo>
                    <a:pt x="1069" y="18525"/>
                    <a:pt x="1134" y="18607"/>
                    <a:pt x="1134" y="18705"/>
                  </a:cubicBezTo>
                  <a:cubicBezTo>
                    <a:pt x="1134" y="18722"/>
                    <a:pt x="1134" y="18738"/>
                    <a:pt x="1118" y="18771"/>
                  </a:cubicBezTo>
                  <a:lnTo>
                    <a:pt x="986" y="19100"/>
                  </a:lnTo>
                  <a:lnTo>
                    <a:pt x="904" y="19347"/>
                  </a:lnTo>
                  <a:lnTo>
                    <a:pt x="806" y="19626"/>
                  </a:lnTo>
                  <a:cubicBezTo>
                    <a:pt x="765" y="19707"/>
                    <a:pt x="680" y="19766"/>
                    <a:pt x="578" y="19766"/>
                  </a:cubicBezTo>
                  <a:cubicBezTo>
                    <a:pt x="556" y="19766"/>
                    <a:pt x="533" y="19763"/>
                    <a:pt x="510" y="19757"/>
                  </a:cubicBezTo>
                  <a:cubicBezTo>
                    <a:pt x="493" y="19757"/>
                    <a:pt x="493" y="19757"/>
                    <a:pt x="477" y="19725"/>
                  </a:cubicBezTo>
                  <a:cubicBezTo>
                    <a:pt x="378" y="19659"/>
                    <a:pt x="329" y="19560"/>
                    <a:pt x="378" y="19445"/>
                  </a:cubicBezTo>
                  <a:lnTo>
                    <a:pt x="658" y="18640"/>
                  </a:lnTo>
                  <a:cubicBezTo>
                    <a:pt x="674" y="18574"/>
                    <a:pt x="723" y="18541"/>
                    <a:pt x="789" y="18492"/>
                  </a:cubicBezTo>
                  <a:cubicBezTo>
                    <a:pt x="806" y="18475"/>
                    <a:pt x="839" y="18475"/>
                    <a:pt x="888" y="18475"/>
                  </a:cubicBezTo>
                  <a:close/>
                  <a:moveTo>
                    <a:pt x="2482" y="18804"/>
                  </a:moveTo>
                  <a:cubicBezTo>
                    <a:pt x="2515" y="18804"/>
                    <a:pt x="2531" y="18804"/>
                    <a:pt x="2548" y="18821"/>
                  </a:cubicBezTo>
                  <a:lnTo>
                    <a:pt x="4208" y="19396"/>
                  </a:lnTo>
                  <a:cubicBezTo>
                    <a:pt x="4241" y="19429"/>
                    <a:pt x="4274" y="19429"/>
                    <a:pt x="4290" y="19445"/>
                  </a:cubicBezTo>
                  <a:lnTo>
                    <a:pt x="3682" y="21122"/>
                  </a:lnTo>
                  <a:cubicBezTo>
                    <a:pt x="3616" y="21105"/>
                    <a:pt x="3600" y="21105"/>
                    <a:pt x="3583" y="21105"/>
                  </a:cubicBezTo>
                  <a:lnTo>
                    <a:pt x="1907" y="20530"/>
                  </a:lnTo>
                  <a:cubicBezTo>
                    <a:pt x="1841" y="20514"/>
                    <a:pt x="1792" y="20448"/>
                    <a:pt x="1792" y="20366"/>
                  </a:cubicBezTo>
                  <a:cubicBezTo>
                    <a:pt x="1792" y="20349"/>
                    <a:pt x="1792" y="20300"/>
                    <a:pt x="1808" y="20283"/>
                  </a:cubicBezTo>
                  <a:lnTo>
                    <a:pt x="1907" y="20020"/>
                  </a:lnTo>
                  <a:lnTo>
                    <a:pt x="2022" y="19725"/>
                  </a:lnTo>
                  <a:lnTo>
                    <a:pt x="2104" y="19478"/>
                  </a:lnTo>
                  <a:lnTo>
                    <a:pt x="2203" y="19199"/>
                  </a:lnTo>
                  <a:lnTo>
                    <a:pt x="2301" y="18936"/>
                  </a:lnTo>
                  <a:cubicBezTo>
                    <a:pt x="2318" y="18886"/>
                    <a:pt x="2351" y="18853"/>
                    <a:pt x="2400" y="18821"/>
                  </a:cubicBezTo>
                  <a:cubicBezTo>
                    <a:pt x="2433" y="18804"/>
                    <a:pt x="2466" y="18804"/>
                    <a:pt x="2482" y="18804"/>
                  </a:cubicBezTo>
                  <a:close/>
                  <a:moveTo>
                    <a:pt x="14284" y="1644"/>
                  </a:moveTo>
                  <a:lnTo>
                    <a:pt x="14415" y="3765"/>
                  </a:lnTo>
                  <a:cubicBezTo>
                    <a:pt x="14448" y="3946"/>
                    <a:pt x="14530" y="4143"/>
                    <a:pt x="14662" y="4258"/>
                  </a:cubicBezTo>
                  <a:lnTo>
                    <a:pt x="14037" y="4389"/>
                  </a:lnTo>
                  <a:cubicBezTo>
                    <a:pt x="13807" y="4422"/>
                    <a:pt x="13626" y="4554"/>
                    <a:pt x="13528" y="4751"/>
                  </a:cubicBezTo>
                  <a:lnTo>
                    <a:pt x="2712" y="24524"/>
                  </a:lnTo>
                  <a:lnTo>
                    <a:pt x="2712" y="24524"/>
                  </a:lnTo>
                  <a:lnTo>
                    <a:pt x="3863" y="21352"/>
                  </a:lnTo>
                  <a:lnTo>
                    <a:pt x="4586" y="19396"/>
                  </a:lnTo>
                  <a:lnTo>
                    <a:pt x="4668" y="19182"/>
                  </a:lnTo>
                  <a:lnTo>
                    <a:pt x="14284" y="1644"/>
                  </a:lnTo>
                  <a:close/>
                  <a:moveTo>
                    <a:pt x="15862" y="313"/>
                  </a:moveTo>
                  <a:cubicBezTo>
                    <a:pt x="15894" y="313"/>
                    <a:pt x="15927" y="313"/>
                    <a:pt x="15960" y="329"/>
                  </a:cubicBezTo>
                  <a:cubicBezTo>
                    <a:pt x="15977" y="329"/>
                    <a:pt x="16009" y="329"/>
                    <a:pt x="16009" y="362"/>
                  </a:cubicBezTo>
                  <a:cubicBezTo>
                    <a:pt x="16026" y="362"/>
                    <a:pt x="16059" y="379"/>
                    <a:pt x="16092" y="379"/>
                  </a:cubicBezTo>
                  <a:lnTo>
                    <a:pt x="16108" y="379"/>
                  </a:lnTo>
                  <a:cubicBezTo>
                    <a:pt x="16141" y="379"/>
                    <a:pt x="16174" y="395"/>
                    <a:pt x="16207" y="412"/>
                  </a:cubicBezTo>
                  <a:lnTo>
                    <a:pt x="16223" y="412"/>
                  </a:lnTo>
                  <a:cubicBezTo>
                    <a:pt x="16272" y="445"/>
                    <a:pt x="16289" y="461"/>
                    <a:pt x="16305" y="461"/>
                  </a:cubicBezTo>
                  <a:cubicBezTo>
                    <a:pt x="16355" y="477"/>
                    <a:pt x="16371" y="494"/>
                    <a:pt x="16420" y="527"/>
                  </a:cubicBezTo>
                  <a:cubicBezTo>
                    <a:pt x="16667" y="708"/>
                    <a:pt x="16848" y="971"/>
                    <a:pt x="16864" y="1299"/>
                  </a:cubicBezTo>
                  <a:lnTo>
                    <a:pt x="16946" y="2203"/>
                  </a:lnTo>
                  <a:lnTo>
                    <a:pt x="18853" y="22108"/>
                  </a:lnTo>
                  <a:lnTo>
                    <a:pt x="18541" y="27778"/>
                  </a:lnTo>
                  <a:lnTo>
                    <a:pt x="16420" y="5343"/>
                  </a:lnTo>
                  <a:cubicBezTo>
                    <a:pt x="16404" y="5129"/>
                    <a:pt x="16272" y="4915"/>
                    <a:pt x="16092" y="4800"/>
                  </a:cubicBezTo>
                  <a:lnTo>
                    <a:pt x="15533" y="4439"/>
                  </a:lnTo>
                  <a:lnTo>
                    <a:pt x="15138" y="4192"/>
                  </a:lnTo>
                  <a:lnTo>
                    <a:pt x="14958" y="4077"/>
                  </a:lnTo>
                  <a:cubicBezTo>
                    <a:pt x="14859" y="4011"/>
                    <a:pt x="14777" y="3896"/>
                    <a:pt x="14777" y="3748"/>
                  </a:cubicBezTo>
                  <a:lnTo>
                    <a:pt x="14612" y="1480"/>
                  </a:lnTo>
                  <a:cubicBezTo>
                    <a:pt x="14596" y="1184"/>
                    <a:pt x="14695" y="888"/>
                    <a:pt x="14892" y="658"/>
                  </a:cubicBezTo>
                  <a:cubicBezTo>
                    <a:pt x="14974" y="560"/>
                    <a:pt x="15089" y="477"/>
                    <a:pt x="15204" y="412"/>
                  </a:cubicBezTo>
                  <a:cubicBezTo>
                    <a:pt x="15221" y="412"/>
                    <a:pt x="15221" y="395"/>
                    <a:pt x="15237" y="395"/>
                  </a:cubicBezTo>
                  <a:cubicBezTo>
                    <a:pt x="15270" y="395"/>
                    <a:pt x="15270" y="379"/>
                    <a:pt x="15286" y="379"/>
                  </a:cubicBezTo>
                  <a:cubicBezTo>
                    <a:pt x="15303" y="379"/>
                    <a:pt x="15319" y="346"/>
                    <a:pt x="15352" y="346"/>
                  </a:cubicBezTo>
                  <a:cubicBezTo>
                    <a:pt x="15418" y="329"/>
                    <a:pt x="15484" y="313"/>
                    <a:pt x="15566" y="313"/>
                  </a:cubicBezTo>
                  <a:close/>
                  <a:moveTo>
                    <a:pt x="15681" y="1"/>
                  </a:moveTo>
                  <a:cubicBezTo>
                    <a:pt x="15631" y="1"/>
                    <a:pt x="15599" y="1"/>
                    <a:pt x="15549" y="17"/>
                  </a:cubicBezTo>
                  <a:lnTo>
                    <a:pt x="15533" y="17"/>
                  </a:lnTo>
                  <a:cubicBezTo>
                    <a:pt x="15500" y="17"/>
                    <a:pt x="15467" y="50"/>
                    <a:pt x="15434" y="50"/>
                  </a:cubicBezTo>
                  <a:lnTo>
                    <a:pt x="15385" y="50"/>
                  </a:lnTo>
                  <a:cubicBezTo>
                    <a:pt x="15352" y="50"/>
                    <a:pt x="15336" y="67"/>
                    <a:pt x="15286" y="83"/>
                  </a:cubicBezTo>
                  <a:cubicBezTo>
                    <a:pt x="15270" y="83"/>
                    <a:pt x="15270" y="83"/>
                    <a:pt x="15253" y="116"/>
                  </a:cubicBezTo>
                  <a:cubicBezTo>
                    <a:pt x="15204" y="116"/>
                    <a:pt x="15188" y="132"/>
                    <a:pt x="15138" y="149"/>
                  </a:cubicBezTo>
                  <a:lnTo>
                    <a:pt x="15122" y="149"/>
                  </a:lnTo>
                  <a:cubicBezTo>
                    <a:pt x="15089" y="165"/>
                    <a:pt x="15040" y="182"/>
                    <a:pt x="14974" y="231"/>
                  </a:cubicBezTo>
                  <a:cubicBezTo>
                    <a:pt x="14974" y="231"/>
                    <a:pt x="14958" y="247"/>
                    <a:pt x="14941" y="247"/>
                  </a:cubicBezTo>
                  <a:cubicBezTo>
                    <a:pt x="14925" y="280"/>
                    <a:pt x="14892" y="297"/>
                    <a:pt x="14859" y="297"/>
                  </a:cubicBezTo>
                  <a:cubicBezTo>
                    <a:pt x="14695" y="412"/>
                    <a:pt x="14547" y="560"/>
                    <a:pt x="14448" y="740"/>
                  </a:cubicBezTo>
                  <a:lnTo>
                    <a:pt x="4372" y="19067"/>
                  </a:lnTo>
                  <a:lnTo>
                    <a:pt x="4372" y="19084"/>
                  </a:lnTo>
                  <a:lnTo>
                    <a:pt x="4356" y="19149"/>
                  </a:lnTo>
                  <a:cubicBezTo>
                    <a:pt x="4340" y="19133"/>
                    <a:pt x="4290" y="19133"/>
                    <a:pt x="4274" y="19116"/>
                  </a:cubicBezTo>
                  <a:lnTo>
                    <a:pt x="2614" y="18541"/>
                  </a:lnTo>
                  <a:cubicBezTo>
                    <a:pt x="2553" y="18518"/>
                    <a:pt x="2492" y="18506"/>
                    <a:pt x="2431" y="18506"/>
                  </a:cubicBezTo>
                  <a:cubicBezTo>
                    <a:pt x="2360" y="18506"/>
                    <a:pt x="2290" y="18522"/>
                    <a:pt x="2219" y="18558"/>
                  </a:cubicBezTo>
                  <a:cubicBezTo>
                    <a:pt x="2104" y="18623"/>
                    <a:pt x="2022" y="18722"/>
                    <a:pt x="1973" y="18837"/>
                  </a:cubicBezTo>
                  <a:lnTo>
                    <a:pt x="1874" y="19116"/>
                  </a:lnTo>
                  <a:lnTo>
                    <a:pt x="1381" y="18936"/>
                  </a:lnTo>
                  <a:cubicBezTo>
                    <a:pt x="1480" y="18640"/>
                    <a:pt x="1315" y="18360"/>
                    <a:pt x="1052" y="18245"/>
                  </a:cubicBezTo>
                  <a:cubicBezTo>
                    <a:pt x="1036" y="18229"/>
                    <a:pt x="986" y="18229"/>
                    <a:pt x="970" y="18229"/>
                  </a:cubicBezTo>
                  <a:cubicBezTo>
                    <a:pt x="944" y="18224"/>
                    <a:pt x="915" y="18222"/>
                    <a:pt x="885" y="18222"/>
                  </a:cubicBezTo>
                  <a:cubicBezTo>
                    <a:pt x="803" y="18222"/>
                    <a:pt x="713" y="18238"/>
                    <a:pt x="641" y="18262"/>
                  </a:cubicBezTo>
                  <a:cubicBezTo>
                    <a:pt x="510" y="18327"/>
                    <a:pt x="411" y="18426"/>
                    <a:pt x="378" y="18574"/>
                  </a:cubicBezTo>
                  <a:lnTo>
                    <a:pt x="82" y="19379"/>
                  </a:lnTo>
                  <a:cubicBezTo>
                    <a:pt x="0" y="19626"/>
                    <a:pt x="99" y="19889"/>
                    <a:pt x="329" y="20037"/>
                  </a:cubicBezTo>
                  <a:cubicBezTo>
                    <a:pt x="345" y="20053"/>
                    <a:pt x="395" y="20053"/>
                    <a:pt x="411" y="20070"/>
                  </a:cubicBezTo>
                  <a:cubicBezTo>
                    <a:pt x="477" y="20103"/>
                    <a:pt x="543" y="20119"/>
                    <a:pt x="592" y="20119"/>
                  </a:cubicBezTo>
                  <a:cubicBezTo>
                    <a:pt x="822" y="20119"/>
                    <a:pt x="1036" y="19971"/>
                    <a:pt x="1118" y="19774"/>
                  </a:cubicBezTo>
                  <a:lnTo>
                    <a:pt x="1611" y="19955"/>
                  </a:lnTo>
                  <a:lnTo>
                    <a:pt x="1496" y="20218"/>
                  </a:lnTo>
                  <a:cubicBezTo>
                    <a:pt x="1480" y="20300"/>
                    <a:pt x="1463" y="20366"/>
                    <a:pt x="1480" y="20448"/>
                  </a:cubicBezTo>
                  <a:cubicBezTo>
                    <a:pt x="1496" y="20629"/>
                    <a:pt x="1627" y="20793"/>
                    <a:pt x="1808" y="20859"/>
                  </a:cubicBezTo>
                  <a:lnTo>
                    <a:pt x="3468" y="21434"/>
                  </a:lnTo>
                  <a:cubicBezTo>
                    <a:pt x="3501" y="21434"/>
                    <a:pt x="3518" y="21450"/>
                    <a:pt x="3534" y="21450"/>
                  </a:cubicBezTo>
                  <a:lnTo>
                    <a:pt x="1989" y="25642"/>
                  </a:lnTo>
                  <a:cubicBezTo>
                    <a:pt x="1956" y="25740"/>
                    <a:pt x="2022" y="25872"/>
                    <a:pt x="2121" y="25905"/>
                  </a:cubicBezTo>
                  <a:cubicBezTo>
                    <a:pt x="2137" y="25938"/>
                    <a:pt x="2186" y="25938"/>
                    <a:pt x="2203" y="25938"/>
                  </a:cubicBezTo>
                  <a:cubicBezTo>
                    <a:pt x="2285" y="25938"/>
                    <a:pt x="2351" y="25888"/>
                    <a:pt x="2384" y="25806"/>
                  </a:cubicBezTo>
                  <a:lnTo>
                    <a:pt x="13791" y="4948"/>
                  </a:lnTo>
                  <a:cubicBezTo>
                    <a:pt x="13856" y="4850"/>
                    <a:pt x="13955" y="4767"/>
                    <a:pt x="14103" y="4751"/>
                  </a:cubicBezTo>
                  <a:lnTo>
                    <a:pt x="15089" y="4587"/>
                  </a:lnTo>
                  <a:lnTo>
                    <a:pt x="15927" y="5113"/>
                  </a:lnTo>
                  <a:cubicBezTo>
                    <a:pt x="16026" y="5178"/>
                    <a:pt x="16108" y="5310"/>
                    <a:pt x="16108" y="5425"/>
                  </a:cubicBezTo>
                  <a:lnTo>
                    <a:pt x="18343" y="29077"/>
                  </a:lnTo>
                  <a:cubicBezTo>
                    <a:pt x="18376" y="29192"/>
                    <a:pt x="18459" y="29274"/>
                    <a:pt x="18574" y="29274"/>
                  </a:cubicBezTo>
                  <a:cubicBezTo>
                    <a:pt x="18705" y="29274"/>
                    <a:pt x="18787" y="29192"/>
                    <a:pt x="18804" y="29077"/>
                  </a:cubicBezTo>
                  <a:lnTo>
                    <a:pt x="19149" y="22157"/>
                  </a:lnTo>
                  <a:lnTo>
                    <a:pt x="19149" y="22124"/>
                  </a:lnTo>
                  <a:lnTo>
                    <a:pt x="17144" y="1283"/>
                  </a:lnTo>
                  <a:cubicBezTo>
                    <a:pt x="17111" y="1053"/>
                    <a:pt x="17029" y="872"/>
                    <a:pt x="16930" y="691"/>
                  </a:cubicBezTo>
                  <a:cubicBezTo>
                    <a:pt x="16913" y="658"/>
                    <a:pt x="16897" y="625"/>
                    <a:pt x="16864" y="609"/>
                  </a:cubicBezTo>
                  <a:lnTo>
                    <a:pt x="16864" y="576"/>
                  </a:lnTo>
                  <a:cubicBezTo>
                    <a:pt x="16848" y="543"/>
                    <a:pt x="16798" y="494"/>
                    <a:pt x="16782" y="477"/>
                  </a:cubicBezTo>
                  <a:lnTo>
                    <a:pt x="16683" y="379"/>
                  </a:lnTo>
                  <a:cubicBezTo>
                    <a:pt x="16651" y="329"/>
                    <a:pt x="16601" y="313"/>
                    <a:pt x="16585" y="297"/>
                  </a:cubicBezTo>
                  <a:cubicBezTo>
                    <a:pt x="16535" y="247"/>
                    <a:pt x="16470" y="231"/>
                    <a:pt x="16437" y="198"/>
                  </a:cubicBezTo>
                  <a:cubicBezTo>
                    <a:pt x="16404" y="165"/>
                    <a:pt x="16371" y="149"/>
                    <a:pt x="16338" y="132"/>
                  </a:cubicBezTo>
                  <a:cubicBezTo>
                    <a:pt x="16322" y="116"/>
                    <a:pt x="16289" y="116"/>
                    <a:pt x="16256" y="116"/>
                  </a:cubicBezTo>
                  <a:cubicBezTo>
                    <a:pt x="16240" y="116"/>
                    <a:pt x="16240" y="83"/>
                    <a:pt x="16207" y="83"/>
                  </a:cubicBezTo>
                  <a:cubicBezTo>
                    <a:pt x="16190" y="83"/>
                    <a:pt x="16174" y="67"/>
                    <a:pt x="16125" y="67"/>
                  </a:cubicBezTo>
                  <a:cubicBezTo>
                    <a:pt x="16108" y="67"/>
                    <a:pt x="16108" y="67"/>
                    <a:pt x="16092" y="50"/>
                  </a:cubicBezTo>
                  <a:cubicBezTo>
                    <a:pt x="16075" y="50"/>
                    <a:pt x="16026" y="17"/>
                    <a:pt x="16009" y="17"/>
                  </a:cubicBezTo>
                  <a:cubicBezTo>
                    <a:pt x="15960" y="17"/>
                    <a:pt x="15927" y="1"/>
                    <a:pt x="158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 name="Google Shape;2150;p48">
              <a:extLst>
                <a:ext uri="{FF2B5EF4-FFF2-40B4-BE49-F238E27FC236}">
                  <a16:creationId xmlns:a16="http://schemas.microsoft.com/office/drawing/2014/main" id="{B40520C4-C569-48D0-A580-A734D0D6E82F}"/>
                </a:ext>
              </a:extLst>
            </p:cNvPr>
            <p:cNvSpPr/>
            <p:nvPr/>
          </p:nvSpPr>
          <p:spPr>
            <a:xfrm>
              <a:off x="2014097" y="3315349"/>
              <a:ext cx="69164" cy="67952"/>
            </a:xfrm>
            <a:custGeom>
              <a:avLst/>
              <a:gdLst/>
              <a:ahLst/>
              <a:cxnLst/>
              <a:rect l="l" t="t" r="r" b="b"/>
              <a:pathLst>
                <a:path w="1826" h="1794" extrusionOk="0">
                  <a:moveTo>
                    <a:pt x="905" y="331"/>
                  </a:moveTo>
                  <a:cubicBezTo>
                    <a:pt x="938" y="331"/>
                    <a:pt x="987" y="331"/>
                    <a:pt x="1020" y="348"/>
                  </a:cubicBezTo>
                  <a:cubicBezTo>
                    <a:pt x="1201" y="397"/>
                    <a:pt x="1348" y="512"/>
                    <a:pt x="1431" y="676"/>
                  </a:cubicBezTo>
                  <a:cubicBezTo>
                    <a:pt x="1447" y="791"/>
                    <a:pt x="1480" y="906"/>
                    <a:pt x="1447" y="1038"/>
                  </a:cubicBezTo>
                  <a:cubicBezTo>
                    <a:pt x="1431" y="1169"/>
                    <a:pt x="1332" y="1317"/>
                    <a:pt x="1201" y="1400"/>
                  </a:cubicBezTo>
                  <a:cubicBezTo>
                    <a:pt x="1117" y="1459"/>
                    <a:pt x="1008" y="1501"/>
                    <a:pt x="898" y="1501"/>
                  </a:cubicBezTo>
                  <a:cubicBezTo>
                    <a:pt x="856" y="1501"/>
                    <a:pt x="814" y="1495"/>
                    <a:pt x="773" y="1482"/>
                  </a:cubicBezTo>
                  <a:cubicBezTo>
                    <a:pt x="527" y="1449"/>
                    <a:pt x="362" y="1252"/>
                    <a:pt x="329" y="1005"/>
                  </a:cubicBezTo>
                  <a:cubicBezTo>
                    <a:pt x="297" y="956"/>
                    <a:pt x="297" y="874"/>
                    <a:pt x="329" y="808"/>
                  </a:cubicBezTo>
                  <a:cubicBezTo>
                    <a:pt x="379" y="545"/>
                    <a:pt x="625" y="331"/>
                    <a:pt x="905" y="331"/>
                  </a:cubicBezTo>
                  <a:close/>
                  <a:moveTo>
                    <a:pt x="891" y="1"/>
                  </a:moveTo>
                  <a:cubicBezTo>
                    <a:pt x="476" y="1"/>
                    <a:pt x="89" y="294"/>
                    <a:pt x="17" y="726"/>
                  </a:cubicBezTo>
                  <a:cubicBezTo>
                    <a:pt x="1" y="824"/>
                    <a:pt x="1" y="956"/>
                    <a:pt x="17" y="1054"/>
                  </a:cubicBezTo>
                  <a:cubicBezTo>
                    <a:pt x="83" y="1416"/>
                    <a:pt x="346" y="1712"/>
                    <a:pt x="707" y="1778"/>
                  </a:cubicBezTo>
                  <a:cubicBezTo>
                    <a:pt x="773" y="1794"/>
                    <a:pt x="839" y="1794"/>
                    <a:pt x="905" y="1794"/>
                  </a:cubicBezTo>
                  <a:cubicBezTo>
                    <a:pt x="1069" y="1794"/>
                    <a:pt x="1250" y="1745"/>
                    <a:pt x="1398" y="1646"/>
                  </a:cubicBezTo>
                  <a:cubicBezTo>
                    <a:pt x="1595" y="1531"/>
                    <a:pt x="1727" y="1317"/>
                    <a:pt x="1776" y="1071"/>
                  </a:cubicBezTo>
                  <a:cubicBezTo>
                    <a:pt x="1825" y="890"/>
                    <a:pt x="1809" y="709"/>
                    <a:pt x="1727" y="512"/>
                  </a:cubicBezTo>
                  <a:cubicBezTo>
                    <a:pt x="1579" y="265"/>
                    <a:pt x="1332" y="85"/>
                    <a:pt x="1069" y="19"/>
                  </a:cubicBezTo>
                  <a:cubicBezTo>
                    <a:pt x="1010" y="7"/>
                    <a:pt x="950" y="1"/>
                    <a:pt x="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 name="Google Shape;2151;p48">
              <a:extLst>
                <a:ext uri="{FF2B5EF4-FFF2-40B4-BE49-F238E27FC236}">
                  <a16:creationId xmlns:a16="http://schemas.microsoft.com/office/drawing/2014/main" id="{8738B501-35AE-4FA3-A85B-5F98F21CE7F1}"/>
                </a:ext>
              </a:extLst>
            </p:cNvPr>
            <p:cNvSpPr/>
            <p:nvPr/>
          </p:nvSpPr>
          <p:spPr>
            <a:xfrm>
              <a:off x="1811756" y="3337848"/>
              <a:ext cx="324421" cy="300103"/>
            </a:xfrm>
            <a:custGeom>
              <a:avLst/>
              <a:gdLst/>
              <a:ahLst/>
              <a:cxnLst/>
              <a:rect l="l" t="t" r="r" b="b"/>
              <a:pathLst>
                <a:path w="8565" h="7923" extrusionOk="0">
                  <a:moveTo>
                    <a:pt x="987" y="822"/>
                  </a:moveTo>
                  <a:cubicBezTo>
                    <a:pt x="1069" y="822"/>
                    <a:pt x="1102" y="888"/>
                    <a:pt x="1102" y="904"/>
                  </a:cubicBezTo>
                  <a:cubicBezTo>
                    <a:pt x="1365" y="4405"/>
                    <a:pt x="3962" y="6821"/>
                    <a:pt x="7397" y="6821"/>
                  </a:cubicBezTo>
                  <a:lnTo>
                    <a:pt x="7611" y="6821"/>
                  </a:lnTo>
                  <a:cubicBezTo>
                    <a:pt x="7677" y="6821"/>
                    <a:pt x="7742" y="6887"/>
                    <a:pt x="7742" y="6953"/>
                  </a:cubicBezTo>
                  <a:cubicBezTo>
                    <a:pt x="7742" y="7019"/>
                    <a:pt x="7677" y="7068"/>
                    <a:pt x="7611" y="7068"/>
                  </a:cubicBezTo>
                  <a:lnTo>
                    <a:pt x="7397" y="7068"/>
                  </a:lnTo>
                  <a:cubicBezTo>
                    <a:pt x="6888" y="7068"/>
                    <a:pt x="6427" y="7035"/>
                    <a:pt x="5951" y="6936"/>
                  </a:cubicBezTo>
                  <a:cubicBezTo>
                    <a:pt x="4800" y="6706"/>
                    <a:pt x="3781" y="6197"/>
                    <a:pt x="2959" y="5424"/>
                  </a:cubicBezTo>
                  <a:cubicBezTo>
                    <a:pt x="1743" y="4323"/>
                    <a:pt x="1003" y="2745"/>
                    <a:pt x="855" y="953"/>
                  </a:cubicBezTo>
                  <a:cubicBezTo>
                    <a:pt x="855" y="888"/>
                    <a:pt x="921" y="822"/>
                    <a:pt x="987" y="822"/>
                  </a:cubicBezTo>
                  <a:close/>
                  <a:moveTo>
                    <a:pt x="905" y="0"/>
                  </a:moveTo>
                  <a:cubicBezTo>
                    <a:pt x="379" y="49"/>
                    <a:pt x="1" y="493"/>
                    <a:pt x="34" y="1019"/>
                  </a:cubicBezTo>
                  <a:cubicBezTo>
                    <a:pt x="198" y="3008"/>
                    <a:pt x="1020" y="4783"/>
                    <a:pt x="2401" y="6049"/>
                  </a:cubicBezTo>
                  <a:cubicBezTo>
                    <a:pt x="3321" y="6887"/>
                    <a:pt x="4488" y="7479"/>
                    <a:pt x="5786" y="7758"/>
                  </a:cubicBezTo>
                  <a:cubicBezTo>
                    <a:pt x="6296" y="7857"/>
                    <a:pt x="6838" y="7923"/>
                    <a:pt x="7397" y="7923"/>
                  </a:cubicBezTo>
                  <a:lnTo>
                    <a:pt x="7611" y="7923"/>
                  </a:lnTo>
                  <a:cubicBezTo>
                    <a:pt x="8153" y="7923"/>
                    <a:pt x="8564" y="7462"/>
                    <a:pt x="8531" y="6953"/>
                  </a:cubicBezTo>
                  <a:cubicBezTo>
                    <a:pt x="8515" y="6443"/>
                    <a:pt x="8104" y="6032"/>
                    <a:pt x="7594" y="6032"/>
                  </a:cubicBezTo>
                  <a:lnTo>
                    <a:pt x="7397" y="6032"/>
                  </a:lnTo>
                  <a:cubicBezTo>
                    <a:pt x="4406" y="6032"/>
                    <a:pt x="2154" y="3912"/>
                    <a:pt x="1924" y="871"/>
                  </a:cubicBezTo>
                  <a:cubicBezTo>
                    <a:pt x="1891" y="395"/>
                    <a:pt x="1480" y="0"/>
                    <a:pt x="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3" name="Google Shape;2152;p48">
              <a:extLst>
                <a:ext uri="{FF2B5EF4-FFF2-40B4-BE49-F238E27FC236}">
                  <a16:creationId xmlns:a16="http://schemas.microsoft.com/office/drawing/2014/main" id="{5480FB82-F065-49F2-85E9-502DC375AFB0}"/>
                </a:ext>
              </a:extLst>
            </p:cNvPr>
            <p:cNvSpPr/>
            <p:nvPr/>
          </p:nvSpPr>
          <p:spPr>
            <a:xfrm>
              <a:off x="1865920" y="3475192"/>
              <a:ext cx="74770" cy="72119"/>
            </a:xfrm>
            <a:custGeom>
              <a:avLst/>
              <a:gdLst/>
              <a:ahLst/>
              <a:cxnLst/>
              <a:rect l="l" t="t" r="r" b="b"/>
              <a:pathLst>
                <a:path w="1974" h="1904" extrusionOk="0">
                  <a:moveTo>
                    <a:pt x="963" y="0"/>
                  </a:moveTo>
                  <a:cubicBezTo>
                    <a:pt x="528" y="0"/>
                    <a:pt x="135" y="308"/>
                    <a:pt x="50" y="763"/>
                  </a:cubicBezTo>
                  <a:cubicBezTo>
                    <a:pt x="1" y="943"/>
                    <a:pt x="17" y="1124"/>
                    <a:pt x="83" y="1289"/>
                  </a:cubicBezTo>
                  <a:cubicBezTo>
                    <a:pt x="182" y="1585"/>
                    <a:pt x="461" y="1831"/>
                    <a:pt x="790" y="1880"/>
                  </a:cubicBezTo>
                  <a:cubicBezTo>
                    <a:pt x="858" y="1896"/>
                    <a:pt x="927" y="1903"/>
                    <a:pt x="995" y="1903"/>
                  </a:cubicBezTo>
                  <a:cubicBezTo>
                    <a:pt x="1429" y="1903"/>
                    <a:pt x="1822" y="1596"/>
                    <a:pt x="1907" y="1141"/>
                  </a:cubicBezTo>
                  <a:cubicBezTo>
                    <a:pt x="1973" y="894"/>
                    <a:pt x="1907" y="631"/>
                    <a:pt x="1792" y="450"/>
                  </a:cubicBezTo>
                  <a:cubicBezTo>
                    <a:pt x="1644" y="237"/>
                    <a:pt x="1414" y="72"/>
                    <a:pt x="1168" y="23"/>
                  </a:cubicBezTo>
                  <a:cubicBezTo>
                    <a:pt x="1099" y="8"/>
                    <a:pt x="1031" y="0"/>
                    <a:pt x="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4" name="Google Shape;2153;p48">
              <a:extLst>
                <a:ext uri="{FF2B5EF4-FFF2-40B4-BE49-F238E27FC236}">
                  <a16:creationId xmlns:a16="http://schemas.microsoft.com/office/drawing/2014/main" id="{68C45C93-7BB0-456A-91F0-0BF486A0C739}"/>
                </a:ext>
              </a:extLst>
            </p:cNvPr>
            <p:cNvSpPr/>
            <p:nvPr/>
          </p:nvSpPr>
          <p:spPr>
            <a:xfrm>
              <a:off x="2076368" y="3583408"/>
              <a:ext cx="39241" cy="36211"/>
            </a:xfrm>
            <a:custGeom>
              <a:avLst/>
              <a:gdLst/>
              <a:ahLst/>
              <a:cxnLst/>
              <a:rect l="l" t="t" r="r" b="b"/>
              <a:pathLst>
                <a:path w="1036" h="956" extrusionOk="0">
                  <a:moveTo>
                    <a:pt x="521" y="1"/>
                  </a:moveTo>
                  <a:cubicBezTo>
                    <a:pt x="306" y="1"/>
                    <a:pt x="108" y="156"/>
                    <a:pt x="50" y="388"/>
                  </a:cubicBezTo>
                  <a:cubicBezTo>
                    <a:pt x="0" y="634"/>
                    <a:pt x="165" y="881"/>
                    <a:pt x="428" y="946"/>
                  </a:cubicBezTo>
                  <a:cubicBezTo>
                    <a:pt x="457" y="952"/>
                    <a:pt x="486" y="955"/>
                    <a:pt x="516" y="955"/>
                  </a:cubicBezTo>
                  <a:cubicBezTo>
                    <a:pt x="730" y="955"/>
                    <a:pt x="929" y="800"/>
                    <a:pt x="987" y="568"/>
                  </a:cubicBezTo>
                  <a:cubicBezTo>
                    <a:pt x="1036" y="305"/>
                    <a:pt x="871" y="59"/>
                    <a:pt x="608" y="10"/>
                  </a:cubicBezTo>
                  <a:cubicBezTo>
                    <a:pt x="579" y="4"/>
                    <a:pt x="550" y="1"/>
                    <a:pt x="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5" name="Google Shape;2154;p48">
              <a:extLst>
                <a:ext uri="{FF2B5EF4-FFF2-40B4-BE49-F238E27FC236}">
                  <a16:creationId xmlns:a16="http://schemas.microsoft.com/office/drawing/2014/main" id="{DF0E3C87-70C0-4DAA-9217-98DEE2A2C4C2}"/>
                </a:ext>
              </a:extLst>
            </p:cNvPr>
            <p:cNvSpPr/>
            <p:nvPr/>
          </p:nvSpPr>
          <p:spPr>
            <a:xfrm>
              <a:off x="1806150" y="3333492"/>
              <a:ext cx="336882" cy="311315"/>
            </a:xfrm>
            <a:custGeom>
              <a:avLst/>
              <a:gdLst/>
              <a:ahLst/>
              <a:cxnLst/>
              <a:rect l="l" t="t" r="r" b="b"/>
              <a:pathLst>
                <a:path w="8894" h="8219" extrusionOk="0">
                  <a:moveTo>
                    <a:pt x="1151" y="280"/>
                  </a:moveTo>
                  <a:cubicBezTo>
                    <a:pt x="1562" y="280"/>
                    <a:pt x="1907" y="592"/>
                    <a:pt x="1924" y="1019"/>
                  </a:cubicBezTo>
                  <a:cubicBezTo>
                    <a:pt x="2006" y="1989"/>
                    <a:pt x="2286" y="2876"/>
                    <a:pt x="2713" y="3616"/>
                  </a:cubicBezTo>
                  <a:cubicBezTo>
                    <a:pt x="2670" y="3612"/>
                    <a:pt x="2626" y="3610"/>
                    <a:pt x="2580" y="3610"/>
                  </a:cubicBezTo>
                  <a:cubicBezTo>
                    <a:pt x="2434" y="3610"/>
                    <a:pt x="2280" y="3632"/>
                    <a:pt x="2154" y="3682"/>
                  </a:cubicBezTo>
                  <a:cubicBezTo>
                    <a:pt x="1743" y="2909"/>
                    <a:pt x="1497" y="2038"/>
                    <a:pt x="1431" y="1068"/>
                  </a:cubicBezTo>
                  <a:cubicBezTo>
                    <a:pt x="1414" y="921"/>
                    <a:pt x="1316" y="822"/>
                    <a:pt x="1168" y="822"/>
                  </a:cubicBezTo>
                  <a:lnTo>
                    <a:pt x="1151" y="822"/>
                  </a:lnTo>
                  <a:cubicBezTo>
                    <a:pt x="987" y="838"/>
                    <a:pt x="888" y="970"/>
                    <a:pt x="905" y="1134"/>
                  </a:cubicBezTo>
                  <a:cubicBezTo>
                    <a:pt x="987" y="2170"/>
                    <a:pt x="1266" y="3156"/>
                    <a:pt x="1743" y="4027"/>
                  </a:cubicBezTo>
                  <a:cubicBezTo>
                    <a:pt x="1628" y="4175"/>
                    <a:pt x="1546" y="4339"/>
                    <a:pt x="1497" y="4520"/>
                  </a:cubicBezTo>
                  <a:cubicBezTo>
                    <a:pt x="1497" y="4537"/>
                    <a:pt x="1480" y="4586"/>
                    <a:pt x="1480" y="4619"/>
                  </a:cubicBezTo>
                  <a:cubicBezTo>
                    <a:pt x="856" y="3616"/>
                    <a:pt x="494" y="2449"/>
                    <a:pt x="395" y="1167"/>
                  </a:cubicBezTo>
                  <a:cubicBezTo>
                    <a:pt x="330" y="690"/>
                    <a:pt x="642" y="329"/>
                    <a:pt x="1086" y="280"/>
                  </a:cubicBezTo>
                  <a:close/>
                  <a:moveTo>
                    <a:pt x="2499" y="3879"/>
                  </a:moveTo>
                  <a:cubicBezTo>
                    <a:pt x="2565" y="3879"/>
                    <a:pt x="2614" y="3879"/>
                    <a:pt x="2664" y="3896"/>
                  </a:cubicBezTo>
                  <a:cubicBezTo>
                    <a:pt x="2779" y="3928"/>
                    <a:pt x="2861" y="3945"/>
                    <a:pt x="2910" y="4011"/>
                  </a:cubicBezTo>
                  <a:cubicBezTo>
                    <a:pt x="3074" y="4093"/>
                    <a:pt x="3157" y="4175"/>
                    <a:pt x="3222" y="4274"/>
                  </a:cubicBezTo>
                  <a:cubicBezTo>
                    <a:pt x="3272" y="4339"/>
                    <a:pt x="3288" y="4389"/>
                    <a:pt x="3305" y="4454"/>
                  </a:cubicBezTo>
                  <a:cubicBezTo>
                    <a:pt x="3321" y="4537"/>
                    <a:pt x="3354" y="4619"/>
                    <a:pt x="3354" y="4701"/>
                  </a:cubicBezTo>
                  <a:cubicBezTo>
                    <a:pt x="3354" y="4767"/>
                    <a:pt x="3354" y="4800"/>
                    <a:pt x="3321" y="4865"/>
                  </a:cubicBezTo>
                  <a:cubicBezTo>
                    <a:pt x="3305" y="4964"/>
                    <a:pt x="3272" y="5046"/>
                    <a:pt x="3222" y="5128"/>
                  </a:cubicBezTo>
                  <a:cubicBezTo>
                    <a:pt x="3157" y="5243"/>
                    <a:pt x="3074" y="5309"/>
                    <a:pt x="2976" y="5375"/>
                  </a:cubicBezTo>
                  <a:cubicBezTo>
                    <a:pt x="2910" y="5424"/>
                    <a:pt x="2861" y="5457"/>
                    <a:pt x="2779" y="5473"/>
                  </a:cubicBezTo>
                  <a:cubicBezTo>
                    <a:pt x="2695" y="5505"/>
                    <a:pt x="2605" y="5516"/>
                    <a:pt x="2517" y="5516"/>
                  </a:cubicBezTo>
                  <a:cubicBezTo>
                    <a:pt x="2466" y="5516"/>
                    <a:pt x="2416" y="5512"/>
                    <a:pt x="2368" y="5506"/>
                  </a:cubicBezTo>
                  <a:cubicBezTo>
                    <a:pt x="2088" y="5441"/>
                    <a:pt x="1875" y="5260"/>
                    <a:pt x="1760" y="4997"/>
                  </a:cubicBezTo>
                  <a:cubicBezTo>
                    <a:pt x="1710" y="4849"/>
                    <a:pt x="1710" y="4684"/>
                    <a:pt x="1727" y="4537"/>
                  </a:cubicBezTo>
                  <a:cubicBezTo>
                    <a:pt x="1743" y="4438"/>
                    <a:pt x="1792" y="4356"/>
                    <a:pt x="1825" y="4274"/>
                  </a:cubicBezTo>
                  <a:cubicBezTo>
                    <a:pt x="1924" y="4109"/>
                    <a:pt x="2072" y="3978"/>
                    <a:pt x="2253" y="3928"/>
                  </a:cubicBezTo>
                  <a:cubicBezTo>
                    <a:pt x="2335" y="3896"/>
                    <a:pt x="2417" y="3879"/>
                    <a:pt x="2499" y="3879"/>
                  </a:cubicBezTo>
                  <a:close/>
                  <a:moveTo>
                    <a:pt x="7710" y="6772"/>
                  </a:moveTo>
                  <a:cubicBezTo>
                    <a:pt x="7759" y="6772"/>
                    <a:pt x="7808" y="6821"/>
                    <a:pt x="7841" y="6854"/>
                  </a:cubicBezTo>
                  <a:cubicBezTo>
                    <a:pt x="7890" y="6854"/>
                    <a:pt x="7907" y="6887"/>
                    <a:pt x="7907" y="6903"/>
                  </a:cubicBezTo>
                  <a:cubicBezTo>
                    <a:pt x="7956" y="6969"/>
                    <a:pt x="7973" y="7051"/>
                    <a:pt x="7956" y="7134"/>
                  </a:cubicBezTo>
                  <a:cubicBezTo>
                    <a:pt x="7923" y="7216"/>
                    <a:pt x="7890" y="7265"/>
                    <a:pt x="7808" y="7331"/>
                  </a:cubicBezTo>
                  <a:cubicBezTo>
                    <a:pt x="7792" y="7347"/>
                    <a:pt x="7742" y="7380"/>
                    <a:pt x="7710" y="7380"/>
                  </a:cubicBezTo>
                  <a:cubicBezTo>
                    <a:pt x="7685" y="7388"/>
                    <a:pt x="7664" y="7392"/>
                    <a:pt x="7644" y="7392"/>
                  </a:cubicBezTo>
                  <a:cubicBezTo>
                    <a:pt x="7623" y="7392"/>
                    <a:pt x="7603" y="7388"/>
                    <a:pt x="7578" y="7380"/>
                  </a:cubicBezTo>
                  <a:cubicBezTo>
                    <a:pt x="7496" y="7347"/>
                    <a:pt x="7430" y="7314"/>
                    <a:pt x="7381" y="7232"/>
                  </a:cubicBezTo>
                  <a:cubicBezTo>
                    <a:pt x="7332" y="7183"/>
                    <a:pt x="7332" y="7134"/>
                    <a:pt x="7332" y="7068"/>
                  </a:cubicBezTo>
                  <a:lnTo>
                    <a:pt x="7332" y="7002"/>
                  </a:lnTo>
                  <a:cubicBezTo>
                    <a:pt x="7348" y="6920"/>
                    <a:pt x="7397" y="6854"/>
                    <a:pt x="7463" y="6821"/>
                  </a:cubicBezTo>
                  <a:lnTo>
                    <a:pt x="7479" y="6821"/>
                  </a:lnTo>
                  <a:cubicBezTo>
                    <a:pt x="7512" y="6772"/>
                    <a:pt x="7578" y="6772"/>
                    <a:pt x="7644" y="6772"/>
                  </a:cubicBezTo>
                  <a:close/>
                  <a:moveTo>
                    <a:pt x="3650" y="4800"/>
                  </a:moveTo>
                  <a:cubicBezTo>
                    <a:pt x="4636" y="5753"/>
                    <a:pt x="6000" y="6279"/>
                    <a:pt x="7545" y="6279"/>
                  </a:cubicBezTo>
                  <a:lnTo>
                    <a:pt x="7742" y="6279"/>
                  </a:lnTo>
                  <a:cubicBezTo>
                    <a:pt x="8170" y="6279"/>
                    <a:pt x="8531" y="6624"/>
                    <a:pt x="8531" y="7035"/>
                  </a:cubicBezTo>
                  <a:cubicBezTo>
                    <a:pt x="8564" y="7495"/>
                    <a:pt x="8219" y="7873"/>
                    <a:pt x="7792" y="7890"/>
                  </a:cubicBezTo>
                  <a:lnTo>
                    <a:pt x="7562" y="7890"/>
                  </a:lnTo>
                  <a:cubicBezTo>
                    <a:pt x="7019" y="7890"/>
                    <a:pt x="6493" y="7824"/>
                    <a:pt x="5984" y="7725"/>
                  </a:cubicBezTo>
                  <a:cubicBezTo>
                    <a:pt x="4718" y="7462"/>
                    <a:pt x="3568" y="6903"/>
                    <a:pt x="2664" y="6065"/>
                  </a:cubicBezTo>
                  <a:lnTo>
                    <a:pt x="2417" y="5819"/>
                  </a:lnTo>
                  <a:lnTo>
                    <a:pt x="2565" y="5819"/>
                  </a:lnTo>
                  <a:cubicBezTo>
                    <a:pt x="2729" y="5819"/>
                    <a:pt x="2894" y="5769"/>
                    <a:pt x="3058" y="5687"/>
                  </a:cubicBezTo>
                  <a:cubicBezTo>
                    <a:pt x="3896" y="6443"/>
                    <a:pt x="4948" y="6953"/>
                    <a:pt x="6099" y="7199"/>
                  </a:cubicBezTo>
                  <a:cubicBezTo>
                    <a:pt x="6428" y="7265"/>
                    <a:pt x="6773" y="7331"/>
                    <a:pt x="7134" y="7347"/>
                  </a:cubicBezTo>
                  <a:cubicBezTo>
                    <a:pt x="7134" y="7364"/>
                    <a:pt x="7151" y="7397"/>
                    <a:pt x="7151" y="7397"/>
                  </a:cubicBezTo>
                  <a:cubicBezTo>
                    <a:pt x="7233" y="7528"/>
                    <a:pt x="7381" y="7610"/>
                    <a:pt x="7545" y="7659"/>
                  </a:cubicBezTo>
                  <a:cubicBezTo>
                    <a:pt x="7578" y="7659"/>
                    <a:pt x="7627" y="7676"/>
                    <a:pt x="7660" y="7676"/>
                  </a:cubicBezTo>
                  <a:cubicBezTo>
                    <a:pt x="7792" y="7676"/>
                    <a:pt x="7890" y="7643"/>
                    <a:pt x="7989" y="7577"/>
                  </a:cubicBezTo>
                  <a:cubicBezTo>
                    <a:pt x="8137" y="7495"/>
                    <a:pt x="8219" y="7347"/>
                    <a:pt x="8252" y="7183"/>
                  </a:cubicBezTo>
                  <a:cubicBezTo>
                    <a:pt x="8301" y="7018"/>
                    <a:pt x="8252" y="6854"/>
                    <a:pt x="8170" y="6706"/>
                  </a:cubicBezTo>
                  <a:cubicBezTo>
                    <a:pt x="8088" y="6575"/>
                    <a:pt x="7956" y="6493"/>
                    <a:pt x="7792" y="6443"/>
                  </a:cubicBezTo>
                  <a:cubicBezTo>
                    <a:pt x="7749" y="6435"/>
                    <a:pt x="7707" y="6431"/>
                    <a:pt x="7665" y="6431"/>
                  </a:cubicBezTo>
                  <a:cubicBezTo>
                    <a:pt x="7544" y="6431"/>
                    <a:pt x="7425" y="6464"/>
                    <a:pt x="7315" y="6525"/>
                  </a:cubicBezTo>
                  <a:cubicBezTo>
                    <a:pt x="7217" y="6591"/>
                    <a:pt x="7151" y="6673"/>
                    <a:pt x="7085" y="6772"/>
                  </a:cubicBezTo>
                  <a:cubicBezTo>
                    <a:pt x="5671" y="6690"/>
                    <a:pt x="4422" y="6164"/>
                    <a:pt x="3453" y="5309"/>
                  </a:cubicBezTo>
                  <a:cubicBezTo>
                    <a:pt x="3535" y="5194"/>
                    <a:pt x="3600" y="5046"/>
                    <a:pt x="3633" y="4898"/>
                  </a:cubicBezTo>
                  <a:cubicBezTo>
                    <a:pt x="3633" y="4865"/>
                    <a:pt x="3650" y="4816"/>
                    <a:pt x="3650" y="4800"/>
                  </a:cubicBezTo>
                  <a:close/>
                  <a:moveTo>
                    <a:pt x="1069" y="0"/>
                  </a:moveTo>
                  <a:cubicBezTo>
                    <a:pt x="461" y="33"/>
                    <a:pt x="1" y="575"/>
                    <a:pt x="50" y="1167"/>
                  </a:cubicBezTo>
                  <a:cubicBezTo>
                    <a:pt x="231" y="3205"/>
                    <a:pt x="1069" y="5030"/>
                    <a:pt x="2466" y="6312"/>
                  </a:cubicBezTo>
                  <a:cubicBezTo>
                    <a:pt x="3403" y="7166"/>
                    <a:pt x="4603" y="7791"/>
                    <a:pt x="5918" y="8054"/>
                  </a:cubicBezTo>
                  <a:cubicBezTo>
                    <a:pt x="6444" y="8153"/>
                    <a:pt x="7003" y="8218"/>
                    <a:pt x="7562" y="8218"/>
                  </a:cubicBezTo>
                  <a:lnTo>
                    <a:pt x="7808" y="8218"/>
                  </a:lnTo>
                  <a:cubicBezTo>
                    <a:pt x="8400" y="8202"/>
                    <a:pt x="8893" y="7676"/>
                    <a:pt x="8877" y="7084"/>
                  </a:cubicBezTo>
                  <a:cubicBezTo>
                    <a:pt x="8827" y="6476"/>
                    <a:pt x="8367" y="5999"/>
                    <a:pt x="7759" y="5999"/>
                  </a:cubicBezTo>
                  <a:lnTo>
                    <a:pt x="7545" y="5999"/>
                  </a:lnTo>
                  <a:cubicBezTo>
                    <a:pt x="6099" y="5999"/>
                    <a:pt x="4850" y="5523"/>
                    <a:pt x="3880" y="4619"/>
                  </a:cubicBezTo>
                  <a:cubicBezTo>
                    <a:pt x="3781" y="4520"/>
                    <a:pt x="3683" y="4438"/>
                    <a:pt x="3600" y="4339"/>
                  </a:cubicBezTo>
                  <a:cubicBezTo>
                    <a:pt x="3568" y="4274"/>
                    <a:pt x="3535" y="4191"/>
                    <a:pt x="3485" y="4126"/>
                  </a:cubicBezTo>
                  <a:cubicBezTo>
                    <a:pt x="3403" y="4011"/>
                    <a:pt x="3305" y="3879"/>
                    <a:pt x="3190" y="3797"/>
                  </a:cubicBezTo>
                  <a:cubicBezTo>
                    <a:pt x="2647" y="3024"/>
                    <a:pt x="2318" y="2055"/>
                    <a:pt x="2236" y="1003"/>
                  </a:cubicBezTo>
                  <a:cubicBezTo>
                    <a:pt x="2203" y="427"/>
                    <a:pt x="1710" y="0"/>
                    <a:pt x="1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36" name="Google Shape;2155;p48">
            <a:extLst>
              <a:ext uri="{FF2B5EF4-FFF2-40B4-BE49-F238E27FC236}">
                <a16:creationId xmlns:a16="http://schemas.microsoft.com/office/drawing/2014/main" id="{442069D5-6C62-4E21-9482-835A609A9D1C}"/>
              </a:ext>
            </a:extLst>
          </p:cNvPr>
          <p:cNvGrpSpPr/>
          <p:nvPr/>
        </p:nvGrpSpPr>
        <p:grpSpPr>
          <a:xfrm>
            <a:off x="7656567" y="454253"/>
            <a:ext cx="1153350" cy="989050"/>
            <a:chOff x="9097975" y="2130450"/>
            <a:chExt cx="1153350" cy="989050"/>
          </a:xfrm>
        </p:grpSpPr>
        <p:sp>
          <p:nvSpPr>
            <p:cNvPr id="137" name="Google Shape;2156;p48">
              <a:extLst>
                <a:ext uri="{FF2B5EF4-FFF2-40B4-BE49-F238E27FC236}">
                  <a16:creationId xmlns:a16="http://schemas.microsoft.com/office/drawing/2014/main" id="{9481DC76-69E5-43DC-A1F4-38EA0BDFD97D}"/>
                </a:ext>
              </a:extLst>
            </p:cNvPr>
            <p:cNvSpPr/>
            <p:nvPr/>
          </p:nvSpPr>
          <p:spPr>
            <a:xfrm>
              <a:off x="9161350" y="2194150"/>
              <a:ext cx="1085800" cy="897925"/>
            </a:xfrm>
            <a:custGeom>
              <a:avLst/>
              <a:gdLst/>
              <a:ahLst/>
              <a:cxnLst/>
              <a:rect l="l" t="t" r="r" b="b"/>
              <a:pathLst>
                <a:path w="43432" h="35917" extrusionOk="0">
                  <a:moveTo>
                    <a:pt x="33141" y="0"/>
                  </a:moveTo>
                  <a:cubicBezTo>
                    <a:pt x="33057" y="0"/>
                    <a:pt x="32973" y="7"/>
                    <a:pt x="32891" y="21"/>
                  </a:cubicBezTo>
                  <a:cubicBezTo>
                    <a:pt x="32791" y="87"/>
                    <a:pt x="32724" y="87"/>
                    <a:pt x="32624" y="121"/>
                  </a:cubicBezTo>
                  <a:lnTo>
                    <a:pt x="24952" y="3857"/>
                  </a:lnTo>
                  <a:lnTo>
                    <a:pt x="27354" y="7993"/>
                  </a:lnTo>
                  <a:cubicBezTo>
                    <a:pt x="26745" y="7888"/>
                    <a:pt x="26124" y="7836"/>
                    <a:pt x="25501" y="7836"/>
                  </a:cubicBezTo>
                  <a:cubicBezTo>
                    <a:pt x="24348" y="7836"/>
                    <a:pt x="23188" y="8014"/>
                    <a:pt x="22083" y="8360"/>
                  </a:cubicBezTo>
                  <a:cubicBezTo>
                    <a:pt x="21550" y="8527"/>
                    <a:pt x="21016" y="8760"/>
                    <a:pt x="20449" y="9027"/>
                  </a:cubicBezTo>
                  <a:cubicBezTo>
                    <a:pt x="18247" y="10128"/>
                    <a:pt x="16479" y="11829"/>
                    <a:pt x="15378" y="13831"/>
                  </a:cubicBezTo>
                  <a:lnTo>
                    <a:pt x="13577" y="9427"/>
                  </a:lnTo>
                  <a:lnTo>
                    <a:pt x="11609" y="10361"/>
                  </a:lnTo>
                  <a:lnTo>
                    <a:pt x="9808" y="11262"/>
                  </a:lnTo>
                  <a:lnTo>
                    <a:pt x="8974" y="11662"/>
                  </a:lnTo>
                  <a:lnTo>
                    <a:pt x="935" y="15599"/>
                  </a:lnTo>
                  <a:cubicBezTo>
                    <a:pt x="268" y="15932"/>
                    <a:pt x="1" y="16766"/>
                    <a:pt x="301" y="17433"/>
                  </a:cubicBezTo>
                  <a:lnTo>
                    <a:pt x="8941" y="35146"/>
                  </a:lnTo>
                  <a:cubicBezTo>
                    <a:pt x="9181" y="35626"/>
                    <a:pt x="9681" y="35917"/>
                    <a:pt x="10191" y="35917"/>
                  </a:cubicBezTo>
                  <a:cubicBezTo>
                    <a:pt x="10389" y="35917"/>
                    <a:pt x="10589" y="35873"/>
                    <a:pt x="10775" y="35780"/>
                  </a:cubicBezTo>
                  <a:lnTo>
                    <a:pt x="42465" y="20335"/>
                  </a:lnTo>
                  <a:cubicBezTo>
                    <a:pt x="43132" y="20102"/>
                    <a:pt x="43432" y="19268"/>
                    <a:pt x="43098" y="18534"/>
                  </a:cubicBezTo>
                  <a:lnTo>
                    <a:pt x="34459" y="788"/>
                  </a:lnTo>
                  <a:cubicBezTo>
                    <a:pt x="34200" y="270"/>
                    <a:pt x="33668" y="0"/>
                    <a:pt x="33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8" name="Google Shape;2157;p48">
              <a:extLst>
                <a:ext uri="{FF2B5EF4-FFF2-40B4-BE49-F238E27FC236}">
                  <a16:creationId xmlns:a16="http://schemas.microsoft.com/office/drawing/2014/main" id="{8A721E83-3730-480F-80E9-358C706957A6}"/>
                </a:ext>
              </a:extLst>
            </p:cNvPr>
            <p:cNvSpPr/>
            <p:nvPr/>
          </p:nvSpPr>
          <p:spPr>
            <a:xfrm>
              <a:off x="9124675" y="2459975"/>
              <a:ext cx="146775" cy="104125"/>
            </a:xfrm>
            <a:custGeom>
              <a:avLst/>
              <a:gdLst/>
              <a:ahLst/>
              <a:cxnLst/>
              <a:rect l="l" t="t" r="r" b="b"/>
              <a:pathLst>
                <a:path w="5871" h="4165" extrusionOk="0">
                  <a:moveTo>
                    <a:pt x="4408" y="0"/>
                  </a:moveTo>
                  <a:cubicBezTo>
                    <a:pt x="4262" y="0"/>
                    <a:pt x="4112" y="41"/>
                    <a:pt x="3970" y="129"/>
                  </a:cubicBezTo>
                  <a:lnTo>
                    <a:pt x="2835" y="662"/>
                  </a:lnTo>
                  <a:lnTo>
                    <a:pt x="601" y="1763"/>
                  </a:lnTo>
                  <a:cubicBezTo>
                    <a:pt x="200" y="1963"/>
                    <a:pt x="0" y="2464"/>
                    <a:pt x="167" y="2931"/>
                  </a:cubicBezTo>
                  <a:lnTo>
                    <a:pt x="601" y="4165"/>
                  </a:lnTo>
                  <a:lnTo>
                    <a:pt x="2969" y="3031"/>
                  </a:lnTo>
                  <a:lnTo>
                    <a:pt x="5871" y="1596"/>
                  </a:lnTo>
                  <a:lnTo>
                    <a:pt x="5170" y="462"/>
                  </a:lnTo>
                  <a:cubicBezTo>
                    <a:pt x="4991" y="171"/>
                    <a:pt x="4707" y="0"/>
                    <a:pt x="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9" name="Google Shape;2158;p48">
              <a:extLst>
                <a:ext uri="{FF2B5EF4-FFF2-40B4-BE49-F238E27FC236}">
                  <a16:creationId xmlns:a16="http://schemas.microsoft.com/office/drawing/2014/main" id="{5E05C940-4DF6-4223-86B3-75202B63D627}"/>
                </a:ext>
              </a:extLst>
            </p:cNvPr>
            <p:cNvSpPr/>
            <p:nvPr/>
          </p:nvSpPr>
          <p:spPr>
            <a:xfrm>
              <a:off x="9434875" y="2136025"/>
              <a:ext cx="323600" cy="242950"/>
            </a:xfrm>
            <a:custGeom>
              <a:avLst/>
              <a:gdLst/>
              <a:ahLst/>
              <a:cxnLst/>
              <a:rect l="l" t="t" r="r" b="b"/>
              <a:pathLst>
                <a:path w="12944" h="9718" extrusionOk="0">
                  <a:moveTo>
                    <a:pt x="9608" y="1"/>
                  </a:moveTo>
                  <a:cubicBezTo>
                    <a:pt x="9395" y="1"/>
                    <a:pt x="9179" y="47"/>
                    <a:pt x="8974" y="144"/>
                  </a:cubicBezTo>
                  <a:lnTo>
                    <a:pt x="1002" y="4047"/>
                  </a:lnTo>
                  <a:cubicBezTo>
                    <a:pt x="301" y="4381"/>
                    <a:pt x="1" y="5214"/>
                    <a:pt x="301" y="5915"/>
                  </a:cubicBezTo>
                  <a:lnTo>
                    <a:pt x="1802" y="9718"/>
                  </a:lnTo>
                  <a:lnTo>
                    <a:pt x="12944" y="4280"/>
                  </a:lnTo>
                  <a:lnTo>
                    <a:pt x="10909" y="745"/>
                  </a:lnTo>
                  <a:cubicBezTo>
                    <a:pt x="10625" y="272"/>
                    <a:pt x="10125" y="1"/>
                    <a:pt x="9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0" name="Google Shape;2159;p48">
              <a:extLst>
                <a:ext uri="{FF2B5EF4-FFF2-40B4-BE49-F238E27FC236}">
                  <a16:creationId xmlns:a16="http://schemas.microsoft.com/office/drawing/2014/main" id="{07303BB5-A136-4D91-9BF3-1867FE731829}"/>
                </a:ext>
              </a:extLst>
            </p:cNvPr>
            <p:cNvSpPr/>
            <p:nvPr/>
          </p:nvSpPr>
          <p:spPr>
            <a:xfrm>
              <a:off x="9101325" y="2488750"/>
              <a:ext cx="470350" cy="625475"/>
            </a:xfrm>
            <a:custGeom>
              <a:avLst/>
              <a:gdLst/>
              <a:ahLst/>
              <a:cxnLst/>
              <a:rect l="l" t="t" r="r" b="b"/>
              <a:pathLst>
                <a:path w="18814" h="25019" extrusionOk="0">
                  <a:moveTo>
                    <a:pt x="8034" y="1"/>
                  </a:moveTo>
                  <a:cubicBezTo>
                    <a:pt x="7838" y="1"/>
                    <a:pt x="7635" y="47"/>
                    <a:pt x="7439" y="145"/>
                  </a:cubicBezTo>
                  <a:lnTo>
                    <a:pt x="6805" y="445"/>
                  </a:lnTo>
                  <a:lnTo>
                    <a:pt x="3903" y="1846"/>
                  </a:lnTo>
                  <a:lnTo>
                    <a:pt x="1535" y="2981"/>
                  </a:lnTo>
                  <a:lnTo>
                    <a:pt x="934" y="3247"/>
                  </a:lnTo>
                  <a:cubicBezTo>
                    <a:pt x="267" y="3581"/>
                    <a:pt x="0" y="4348"/>
                    <a:pt x="300" y="5015"/>
                  </a:cubicBezTo>
                  <a:lnTo>
                    <a:pt x="9674" y="24263"/>
                  </a:lnTo>
                  <a:cubicBezTo>
                    <a:pt x="9915" y="24746"/>
                    <a:pt x="10384" y="25019"/>
                    <a:pt x="10878" y="25019"/>
                  </a:cubicBezTo>
                  <a:cubicBezTo>
                    <a:pt x="11066" y="25019"/>
                    <a:pt x="11258" y="24979"/>
                    <a:pt x="11442" y="24896"/>
                  </a:cubicBezTo>
                  <a:lnTo>
                    <a:pt x="17913" y="21727"/>
                  </a:lnTo>
                  <a:cubicBezTo>
                    <a:pt x="18547" y="21394"/>
                    <a:pt x="18814" y="20660"/>
                    <a:pt x="18513" y="19993"/>
                  </a:cubicBezTo>
                  <a:lnTo>
                    <a:pt x="9173" y="712"/>
                  </a:lnTo>
                  <a:cubicBezTo>
                    <a:pt x="8938" y="265"/>
                    <a:pt x="8504" y="1"/>
                    <a:pt x="8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1" name="Google Shape;2160;p48">
              <a:extLst>
                <a:ext uri="{FF2B5EF4-FFF2-40B4-BE49-F238E27FC236}">
                  <a16:creationId xmlns:a16="http://schemas.microsoft.com/office/drawing/2014/main" id="{07F9C448-8599-4FB1-BF72-22C92EF51230}"/>
                </a:ext>
              </a:extLst>
            </p:cNvPr>
            <p:cNvSpPr/>
            <p:nvPr/>
          </p:nvSpPr>
          <p:spPr>
            <a:xfrm>
              <a:off x="9494925" y="2391700"/>
              <a:ext cx="637975" cy="585325"/>
            </a:xfrm>
            <a:custGeom>
              <a:avLst/>
              <a:gdLst/>
              <a:ahLst/>
              <a:cxnLst/>
              <a:rect l="l" t="t" r="r" b="b"/>
              <a:pathLst>
                <a:path w="25519" h="23413" extrusionOk="0">
                  <a:moveTo>
                    <a:pt x="12158" y="1"/>
                  </a:moveTo>
                  <a:cubicBezTo>
                    <a:pt x="11005" y="1"/>
                    <a:pt x="9845" y="178"/>
                    <a:pt x="8740" y="525"/>
                  </a:cubicBezTo>
                  <a:cubicBezTo>
                    <a:pt x="8207" y="692"/>
                    <a:pt x="7673" y="892"/>
                    <a:pt x="7106" y="1192"/>
                  </a:cubicBezTo>
                  <a:cubicBezTo>
                    <a:pt x="4904" y="2259"/>
                    <a:pt x="3170" y="3994"/>
                    <a:pt x="2035" y="5995"/>
                  </a:cubicBezTo>
                  <a:cubicBezTo>
                    <a:pt x="234" y="9198"/>
                    <a:pt x="1" y="13234"/>
                    <a:pt x="1702" y="16836"/>
                  </a:cubicBezTo>
                  <a:cubicBezTo>
                    <a:pt x="2869" y="19238"/>
                    <a:pt x="4771" y="21073"/>
                    <a:pt x="7039" y="22207"/>
                  </a:cubicBezTo>
                  <a:cubicBezTo>
                    <a:pt x="8648" y="22994"/>
                    <a:pt x="10415" y="23413"/>
                    <a:pt x="12210" y="23413"/>
                  </a:cubicBezTo>
                  <a:cubicBezTo>
                    <a:pt x="13912" y="23413"/>
                    <a:pt x="15639" y="23036"/>
                    <a:pt x="17280" y="22240"/>
                  </a:cubicBezTo>
                  <a:cubicBezTo>
                    <a:pt x="23084" y="19372"/>
                    <a:pt x="25519" y="12367"/>
                    <a:pt x="22717" y="6562"/>
                  </a:cubicBezTo>
                  <a:cubicBezTo>
                    <a:pt x="21183" y="3427"/>
                    <a:pt x="18447" y="1325"/>
                    <a:pt x="15345" y="425"/>
                  </a:cubicBezTo>
                  <a:cubicBezTo>
                    <a:pt x="14878" y="325"/>
                    <a:pt x="14444" y="225"/>
                    <a:pt x="14011" y="158"/>
                  </a:cubicBezTo>
                  <a:cubicBezTo>
                    <a:pt x="13402" y="52"/>
                    <a:pt x="12781" y="1"/>
                    <a:pt x="12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2" name="Google Shape;2161;p48">
              <a:extLst>
                <a:ext uri="{FF2B5EF4-FFF2-40B4-BE49-F238E27FC236}">
                  <a16:creationId xmlns:a16="http://schemas.microsoft.com/office/drawing/2014/main" id="{C26DF0D5-81CB-4A56-91F3-A4A8C9D60CDE}"/>
                </a:ext>
              </a:extLst>
            </p:cNvPr>
            <p:cNvSpPr/>
            <p:nvPr/>
          </p:nvSpPr>
          <p:spPr>
            <a:xfrm>
              <a:off x="9365675" y="2409350"/>
              <a:ext cx="85925" cy="76375"/>
            </a:xfrm>
            <a:custGeom>
              <a:avLst/>
              <a:gdLst/>
              <a:ahLst/>
              <a:cxnLst/>
              <a:rect l="l" t="t" r="r" b="b"/>
              <a:pathLst>
                <a:path w="3437" h="3055" extrusionOk="0">
                  <a:moveTo>
                    <a:pt x="2162" y="1"/>
                  </a:moveTo>
                  <a:cubicBezTo>
                    <a:pt x="2077" y="1"/>
                    <a:pt x="1989" y="17"/>
                    <a:pt x="1902" y="52"/>
                  </a:cubicBezTo>
                  <a:lnTo>
                    <a:pt x="401" y="819"/>
                  </a:lnTo>
                  <a:cubicBezTo>
                    <a:pt x="100" y="986"/>
                    <a:pt x="0" y="1320"/>
                    <a:pt x="100" y="1653"/>
                  </a:cubicBezTo>
                  <a:lnTo>
                    <a:pt x="834" y="3054"/>
                  </a:lnTo>
                  <a:lnTo>
                    <a:pt x="3436" y="1820"/>
                  </a:lnTo>
                  <a:lnTo>
                    <a:pt x="2736" y="352"/>
                  </a:lnTo>
                  <a:cubicBezTo>
                    <a:pt x="2613" y="131"/>
                    <a:pt x="2399"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3" name="Google Shape;2162;p48">
              <a:extLst>
                <a:ext uri="{FF2B5EF4-FFF2-40B4-BE49-F238E27FC236}">
                  <a16:creationId xmlns:a16="http://schemas.microsoft.com/office/drawing/2014/main" id="{29FC8AB0-0ADB-407F-A80D-A0584BB37A7B}"/>
                </a:ext>
              </a:extLst>
            </p:cNvPr>
            <p:cNvSpPr/>
            <p:nvPr/>
          </p:nvSpPr>
          <p:spPr>
            <a:xfrm>
              <a:off x="9125500" y="2568000"/>
              <a:ext cx="191000" cy="120375"/>
            </a:xfrm>
            <a:custGeom>
              <a:avLst/>
              <a:gdLst/>
              <a:ahLst/>
              <a:cxnLst/>
              <a:rect l="l" t="t" r="r" b="b"/>
              <a:pathLst>
                <a:path w="7640" h="4815" extrusionOk="0">
                  <a:moveTo>
                    <a:pt x="6604" y="0"/>
                  </a:moveTo>
                  <a:cubicBezTo>
                    <a:pt x="6471" y="0"/>
                    <a:pt x="6336" y="25"/>
                    <a:pt x="6205" y="77"/>
                  </a:cubicBezTo>
                  <a:lnTo>
                    <a:pt x="0" y="3080"/>
                  </a:lnTo>
                  <a:lnTo>
                    <a:pt x="834" y="4814"/>
                  </a:lnTo>
                  <a:lnTo>
                    <a:pt x="7039" y="1812"/>
                  </a:lnTo>
                  <a:cubicBezTo>
                    <a:pt x="7306" y="1779"/>
                    <a:pt x="7472" y="1545"/>
                    <a:pt x="7539" y="1312"/>
                  </a:cubicBezTo>
                  <a:cubicBezTo>
                    <a:pt x="7639" y="1045"/>
                    <a:pt x="7639" y="811"/>
                    <a:pt x="7506" y="544"/>
                  </a:cubicBezTo>
                  <a:cubicBezTo>
                    <a:pt x="7333" y="200"/>
                    <a:pt x="6979" y="0"/>
                    <a:pt x="66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4" name="Google Shape;2163;p48">
              <a:extLst>
                <a:ext uri="{FF2B5EF4-FFF2-40B4-BE49-F238E27FC236}">
                  <a16:creationId xmlns:a16="http://schemas.microsoft.com/office/drawing/2014/main" id="{EF2238DC-3EC8-475A-A5B9-EC6CD3D24227}"/>
                </a:ext>
              </a:extLst>
            </p:cNvPr>
            <p:cNvSpPr/>
            <p:nvPr/>
          </p:nvSpPr>
          <p:spPr>
            <a:xfrm>
              <a:off x="9170525" y="2662225"/>
              <a:ext cx="191000" cy="119550"/>
            </a:xfrm>
            <a:custGeom>
              <a:avLst/>
              <a:gdLst/>
              <a:ahLst/>
              <a:cxnLst/>
              <a:rect l="l" t="t" r="r" b="b"/>
              <a:pathLst>
                <a:path w="7640" h="4782" extrusionOk="0">
                  <a:moveTo>
                    <a:pt x="6599" y="1"/>
                  </a:moveTo>
                  <a:cubicBezTo>
                    <a:pt x="6469" y="1"/>
                    <a:pt x="6336" y="26"/>
                    <a:pt x="6205" y="78"/>
                  </a:cubicBezTo>
                  <a:lnTo>
                    <a:pt x="1" y="3080"/>
                  </a:lnTo>
                  <a:lnTo>
                    <a:pt x="835" y="4781"/>
                  </a:lnTo>
                  <a:lnTo>
                    <a:pt x="7039" y="1779"/>
                  </a:lnTo>
                  <a:cubicBezTo>
                    <a:pt x="7339" y="1712"/>
                    <a:pt x="7506" y="1479"/>
                    <a:pt x="7539" y="1279"/>
                  </a:cubicBezTo>
                  <a:cubicBezTo>
                    <a:pt x="7640" y="1045"/>
                    <a:pt x="7640" y="778"/>
                    <a:pt x="7506" y="545"/>
                  </a:cubicBezTo>
                  <a:cubicBezTo>
                    <a:pt x="7309" y="200"/>
                    <a:pt x="6966"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5" name="Google Shape;2164;p48">
              <a:extLst>
                <a:ext uri="{FF2B5EF4-FFF2-40B4-BE49-F238E27FC236}">
                  <a16:creationId xmlns:a16="http://schemas.microsoft.com/office/drawing/2014/main" id="{A2281A20-FEC0-4C10-BFE9-791CDC5C73F8}"/>
                </a:ext>
              </a:extLst>
            </p:cNvPr>
            <p:cNvSpPr/>
            <p:nvPr/>
          </p:nvSpPr>
          <p:spPr>
            <a:xfrm>
              <a:off x="9216400" y="2754800"/>
              <a:ext cx="191000" cy="120375"/>
            </a:xfrm>
            <a:custGeom>
              <a:avLst/>
              <a:gdLst/>
              <a:ahLst/>
              <a:cxnLst/>
              <a:rect l="l" t="t" r="r" b="b"/>
              <a:pathLst>
                <a:path w="7640" h="4815" extrusionOk="0">
                  <a:moveTo>
                    <a:pt x="6599" y="0"/>
                  </a:moveTo>
                  <a:cubicBezTo>
                    <a:pt x="6469" y="0"/>
                    <a:pt x="6336" y="25"/>
                    <a:pt x="6205" y="78"/>
                  </a:cubicBezTo>
                  <a:lnTo>
                    <a:pt x="0" y="3080"/>
                  </a:lnTo>
                  <a:lnTo>
                    <a:pt x="834" y="4814"/>
                  </a:lnTo>
                  <a:lnTo>
                    <a:pt x="7039" y="1812"/>
                  </a:lnTo>
                  <a:cubicBezTo>
                    <a:pt x="7272" y="1712"/>
                    <a:pt x="7472" y="1512"/>
                    <a:pt x="7539" y="1312"/>
                  </a:cubicBezTo>
                  <a:cubicBezTo>
                    <a:pt x="7639" y="1045"/>
                    <a:pt x="7639" y="811"/>
                    <a:pt x="7506" y="545"/>
                  </a:cubicBezTo>
                  <a:cubicBezTo>
                    <a:pt x="7309" y="200"/>
                    <a:pt x="6966"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6" name="Google Shape;2165;p48">
              <a:extLst>
                <a:ext uri="{FF2B5EF4-FFF2-40B4-BE49-F238E27FC236}">
                  <a16:creationId xmlns:a16="http://schemas.microsoft.com/office/drawing/2014/main" id="{7205F94E-146D-4849-982A-C25BB8C8389A}"/>
                </a:ext>
              </a:extLst>
            </p:cNvPr>
            <p:cNvSpPr/>
            <p:nvPr/>
          </p:nvSpPr>
          <p:spPr>
            <a:xfrm>
              <a:off x="9261425" y="2847350"/>
              <a:ext cx="190175" cy="120375"/>
            </a:xfrm>
            <a:custGeom>
              <a:avLst/>
              <a:gdLst/>
              <a:ahLst/>
              <a:cxnLst/>
              <a:rect l="l" t="t" r="r" b="b"/>
              <a:pathLst>
                <a:path w="7607" h="4815" extrusionOk="0">
                  <a:moveTo>
                    <a:pt x="6599" y="1"/>
                  </a:moveTo>
                  <a:cubicBezTo>
                    <a:pt x="6469" y="1"/>
                    <a:pt x="6336" y="26"/>
                    <a:pt x="6205" y="78"/>
                  </a:cubicBezTo>
                  <a:lnTo>
                    <a:pt x="1" y="3080"/>
                  </a:lnTo>
                  <a:lnTo>
                    <a:pt x="835" y="4815"/>
                  </a:lnTo>
                  <a:lnTo>
                    <a:pt x="7039" y="1813"/>
                  </a:lnTo>
                  <a:cubicBezTo>
                    <a:pt x="7273" y="1779"/>
                    <a:pt x="7439" y="1546"/>
                    <a:pt x="7539" y="1312"/>
                  </a:cubicBezTo>
                  <a:cubicBezTo>
                    <a:pt x="7606" y="1046"/>
                    <a:pt x="7606" y="812"/>
                    <a:pt x="7506" y="545"/>
                  </a:cubicBezTo>
                  <a:cubicBezTo>
                    <a:pt x="7309" y="200"/>
                    <a:pt x="6966"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7" name="Google Shape;2166;p48">
              <a:extLst>
                <a:ext uri="{FF2B5EF4-FFF2-40B4-BE49-F238E27FC236}">
                  <a16:creationId xmlns:a16="http://schemas.microsoft.com/office/drawing/2014/main" id="{A92085B6-971E-4CE8-8070-73B3C2174C4E}"/>
                </a:ext>
              </a:extLst>
            </p:cNvPr>
            <p:cNvSpPr/>
            <p:nvPr/>
          </p:nvSpPr>
          <p:spPr>
            <a:xfrm>
              <a:off x="9307300" y="2941450"/>
              <a:ext cx="190150" cy="119675"/>
            </a:xfrm>
            <a:custGeom>
              <a:avLst/>
              <a:gdLst/>
              <a:ahLst/>
              <a:cxnLst/>
              <a:rect l="l" t="t" r="r" b="b"/>
              <a:pathLst>
                <a:path w="7606" h="4787" extrusionOk="0">
                  <a:moveTo>
                    <a:pt x="6612" y="0"/>
                  </a:moveTo>
                  <a:cubicBezTo>
                    <a:pt x="6474" y="0"/>
                    <a:pt x="6335" y="28"/>
                    <a:pt x="6205" y="84"/>
                  </a:cubicBezTo>
                  <a:lnTo>
                    <a:pt x="0" y="3086"/>
                  </a:lnTo>
                  <a:lnTo>
                    <a:pt x="834" y="4787"/>
                  </a:lnTo>
                  <a:lnTo>
                    <a:pt x="7039" y="1785"/>
                  </a:lnTo>
                  <a:cubicBezTo>
                    <a:pt x="7272" y="1685"/>
                    <a:pt x="7439" y="1451"/>
                    <a:pt x="7539" y="1251"/>
                  </a:cubicBezTo>
                  <a:cubicBezTo>
                    <a:pt x="7606" y="1018"/>
                    <a:pt x="7606" y="751"/>
                    <a:pt x="7506" y="517"/>
                  </a:cubicBezTo>
                  <a:cubicBezTo>
                    <a:pt x="7314" y="181"/>
                    <a:pt x="6966" y="0"/>
                    <a:pt x="6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8" name="Google Shape;2167;p48">
              <a:extLst>
                <a:ext uri="{FF2B5EF4-FFF2-40B4-BE49-F238E27FC236}">
                  <a16:creationId xmlns:a16="http://schemas.microsoft.com/office/drawing/2014/main" id="{7DA0CC77-773B-4AC5-BA2A-A1946DA07503}"/>
                </a:ext>
              </a:extLst>
            </p:cNvPr>
            <p:cNvSpPr/>
            <p:nvPr/>
          </p:nvSpPr>
          <p:spPr>
            <a:xfrm>
              <a:off x="9477425" y="2243850"/>
              <a:ext cx="366125" cy="298575"/>
            </a:xfrm>
            <a:custGeom>
              <a:avLst/>
              <a:gdLst/>
              <a:ahLst/>
              <a:cxnLst/>
              <a:rect l="l" t="t" r="r" b="b"/>
              <a:pathLst>
                <a:path w="14645" h="11943" extrusionOk="0">
                  <a:moveTo>
                    <a:pt x="11142" y="1"/>
                  </a:moveTo>
                  <a:lnTo>
                    <a:pt x="0" y="5438"/>
                  </a:lnTo>
                  <a:lnTo>
                    <a:pt x="834" y="7506"/>
                  </a:lnTo>
                  <a:lnTo>
                    <a:pt x="2635" y="11943"/>
                  </a:lnTo>
                  <a:cubicBezTo>
                    <a:pt x="3870" y="9875"/>
                    <a:pt x="5571" y="8173"/>
                    <a:pt x="7772" y="7106"/>
                  </a:cubicBezTo>
                  <a:cubicBezTo>
                    <a:pt x="8306" y="6839"/>
                    <a:pt x="8873" y="6639"/>
                    <a:pt x="9407" y="6439"/>
                  </a:cubicBezTo>
                  <a:cubicBezTo>
                    <a:pt x="10510" y="6078"/>
                    <a:pt x="11640" y="5906"/>
                    <a:pt x="12755" y="5906"/>
                  </a:cubicBezTo>
                  <a:cubicBezTo>
                    <a:pt x="13392" y="5906"/>
                    <a:pt x="14025" y="5963"/>
                    <a:pt x="14644" y="6072"/>
                  </a:cubicBezTo>
                  <a:lnTo>
                    <a:pt x="12276" y="1936"/>
                  </a:lnTo>
                  <a:lnTo>
                    <a:pt x="111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9" name="Google Shape;2168;p48">
              <a:extLst>
                <a:ext uri="{FF2B5EF4-FFF2-40B4-BE49-F238E27FC236}">
                  <a16:creationId xmlns:a16="http://schemas.microsoft.com/office/drawing/2014/main" id="{4A4F9436-56FF-4FDE-B67C-227BE869EB0B}"/>
                </a:ext>
              </a:extLst>
            </p:cNvPr>
            <p:cNvSpPr/>
            <p:nvPr/>
          </p:nvSpPr>
          <p:spPr>
            <a:xfrm>
              <a:off x="9543300" y="2430625"/>
              <a:ext cx="512900" cy="507125"/>
            </a:xfrm>
            <a:custGeom>
              <a:avLst/>
              <a:gdLst/>
              <a:ahLst/>
              <a:cxnLst/>
              <a:rect l="l" t="t" r="r" b="b"/>
              <a:pathLst>
                <a:path w="20516" h="20285" extrusionOk="0">
                  <a:moveTo>
                    <a:pt x="10228" y="0"/>
                  </a:moveTo>
                  <a:cubicBezTo>
                    <a:pt x="10166" y="0"/>
                    <a:pt x="10103" y="1"/>
                    <a:pt x="10041" y="2"/>
                  </a:cubicBezTo>
                  <a:cubicBezTo>
                    <a:pt x="4437" y="135"/>
                    <a:pt x="0" y="4772"/>
                    <a:pt x="134" y="10376"/>
                  </a:cubicBezTo>
                  <a:cubicBezTo>
                    <a:pt x="266" y="15885"/>
                    <a:pt x="4802" y="20285"/>
                    <a:pt x="10322" y="20285"/>
                  </a:cubicBezTo>
                  <a:cubicBezTo>
                    <a:pt x="10384" y="20285"/>
                    <a:pt x="10446" y="20284"/>
                    <a:pt x="10508" y="20283"/>
                  </a:cubicBezTo>
                  <a:cubicBezTo>
                    <a:pt x="16079" y="20150"/>
                    <a:pt x="20515" y="15513"/>
                    <a:pt x="20415" y="9909"/>
                  </a:cubicBezTo>
                  <a:cubicBezTo>
                    <a:pt x="20283" y="4367"/>
                    <a:pt x="15748" y="0"/>
                    <a:pt x="10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0" name="Google Shape;2169;p48">
              <a:extLst>
                <a:ext uri="{FF2B5EF4-FFF2-40B4-BE49-F238E27FC236}">
                  <a16:creationId xmlns:a16="http://schemas.microsoft.com/office/drawing/2014/main" id="{4892BD22-1D16-46F8-A779-A7D23615F8FE}"/>
                </a:ext>
              </a:extLst>
            </p:cNvPr>
            <p:cNvSpPr/>
            <p:nvPr/>
          </p:nvSpPr>
          <p:spPr>
            <a:xfrm>
              <a:off x="9558300" y="2470425"/>
              <a:ext cx="484550" cy="426150"/>
            </a:xfrm>
            <a:custGeom>
              <a:avLst/>
              <a:gdLst/>
              <a:ahLst/>
              <a:cxnLst/>
              <a:rect l="l" t="t" r="r" b="b"/>
              <a:pathLst>
                <a:path w="19382" h="17046" extrusionOk="0">
                  <a:moveTo>
                    <a:pt x="9715" y="0"/>
                  </a:moveTo>
                  <a:cubicBezTo>
                    <a:pt x="8455" y="0"/>
                    <a:pt x="7176" y="282"/>
                    <a:pt x="5972" y="878"/>
                  </a:cubicBezTo>
                  <a:cubicBezTo>
                    <a:pt x="1735" y="2913"/>
                    <a:pt x="1" y="8017"/>
                    <a:pt x="2036" y="12253"/>
                  </a:cubicBezTo>
                  <a:cubicBezTo>
                    <a:pt x="3370" y="15055"/>
                    <a:pt x="6072" y="16756"/>
                    <a:pt x="9007" y="17023"/>
                  </a:cubicBezTo>
                  <a:cubicBezTo>
                    <a:pt x="9221" y="17038"/>
                    <a:pt x="9437" y="17045"/>
                    <a:pt x="9653" y="17045"/>
                  </a:cubicBezTo>
                  <a:cubicBezTo>
                    <a:pt x="10919" y="17045"/>
                    <a:pt x="12214" y="16788"/>
                    <a:pt x="13410" y="16189"/>
                  </a:cubicBezTo>
                  <a:cubicBezTo>
                    <a:pt x="17647" y="14121"/>
                    <a:pt x="19381" y="9051"/>
                    <a:pt x="17347" y="4781"/>
                  </a:cubicBezTo>
                  <a:cubicBezTo>
                    <a:pt x="16846" y="3780"/>
                    <a:pt x="16179" y="2946"/>
                    <a:pt x="15479" y="2246"/>
                  </a:cubicBezTo>
                  <a:cubicBezTo>
                    <a:pt x="13908" y="801"/>
                    <a:pt x="11838" y="0"/>
                    <a:pt x="9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1" name="Google Shape;2170;p48">
              <a:extLst>
                <a:ext uri="{FF2B5EF4-FFF2-40B4-BE49-F238E27FC236}">
                  <a16:creationId xmlns:a16="http://schemas.microsoft.com/office/drawing/2014/main" id="{D09F5C6A-F528-4C53-9AB1-B9AABB6C23F1}"/>
                </a:ext>
              </a:extLst>
            </p:cNvPr>
            <p:cNvSpPr/>
            <p:nvPr/>
          </p:nvSpPr>
          <p:spPr>
            <a:xfrm>
              <a:off x="9595825" y="2521150"/>
              <a:ext cx="127750" cy="209750"/>
            </a:xfrm>
            <a:custGeom>
              <a:avLst/>
              <a:gdLst/>
              <a:ahLst/>
              <a:cxnLst/>
              <a:rect l="l" t="t" r="r" b="b"/>
              <a:pathLst>
                <a:path w="5110" h="8390" extrusionOk="0">
                  <a:moveTo>
                    <a:pt x="4746" y="1"/>
                  </a:moveTo>
                  <a:cubicBezTo>
                    <a:pt x="4721" y="1"/>
                    <a:pt x="4696" y="6"/>
                    <a:pt x="4671" y="17"/>
                  </a:cubicBezTo>
                  <a:cubicBezTo>
                    <a:pt x="1669" y="1151"/>
                    <a:pt x="1" y="5187"/>
                    <a:pt x="1202" y="8223"/>
                  </a:cubicBezTo>
                  <a:cubicBezTo>
                    <a:pt x="1253" y="8339"/>
                    <a:pt x="1345" y="8390"/>
                    <a:pt x="1436" y="8390"/>
                  </a:cubicBezTo>
                  <a:cubicBezTo>
                    <a:pt x="1580" y="8390"/>
                    <a:pt x="1723" y="8261"/>
                    <a:pt x="1702" y="8056"/>
                  </a:cubicBezTo>
                  <a:lnTo>
                    <a:pt x="1702" y="8056"/>
                  </a:lnTo>
                  <a:cubicBezTo>
                    <a:pt x="1702" y="8056"/>
                    <a:pt x="1702" y="8057"/>
                    <a:pt x="1702" y="8057"/>
                  </a:cubicBezTo>
                  <a:cubicBezTo>
                    <a:pt x="1698" y="8057"/>
                    <a:pt x="1571" y="7004"/>
                    <a:pt x="1736" y="5854"/>
                  </a:cubicBezTo>
                  <a:cubicBezTo>
                    <a:pt x="2303" y="2418"/>
                    <a:pt x="4671" y="851"/>
                    <a:pt x="4871" y="517"/>
                  </a:cubicBezTo>
                  <a:cubicBezTo>
                    <a:pt x="5109" y="339"/>
                    <a:pt x="4949" y="1"/>
                    <a:pt x="4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2" name="Google Shape;2171;p48">
              <a:extLst>
                <a:ext uri="{FF2B5EF4-FFF2-40B4-BE49-F238E27FC236}">
                  <a16:creationId xmlns:a16="http://schemas.microsoft.com/office/drawing/2014/main" id="{ED6A13C4-88D1-4E27-8C37-2667133A246E}"/>
                </a:ext>
              </a:extLst>
            </p:cNvPr>
            <p:cNvSpPr/>
            <p:nvPr/>
          </p:nvSpPr>
          <p:spPr>
            <a:xfrm>
              <a:off x="9097975" y="2130450"/>
              <a:ext cx="1153350" cy="989050"/>
            </a:xfrm>
            <a:custGeom>
              <a:avLst/>
              <a:gdLst/>
              <a:ahLst/>
              <a:cxnLst/>
              <a:rect l="l" t="t" r="r" b="b"/>
              <a:pathLst>
                <a:path w="46134" h="39562" extrusionOk="0">
                  <a:moveTo>
                    <a:pt x="23217" y="534"/>
                  </a:moveTo>
                  <a:cubicBezTo>
                    <a:pt x="23284" y="534"/>
                    <a:pt x="23384" y="601"/>
                    <a:pt x="23451" y="634"/>
                  </a:cubicBezTo>
                  <a:cubicBezTo>
                    <a:pt x="23718" y="701"/>
                    <a:pt x="23918" y="868"/>
                    <a:pt x="24085" y="1134"/>
                  </a:cubicBezTo>
                  <a:lnTo>
                    <a:pt x="25953" y="4370"/>
                  </a:lnTo>
                  <a:lnTo>
                    <a:pt x="15445" y="9507"/>
                  </a:lnTo>
                  <a:lnTo>
                    <a:pt x="14044" y="6038"/>
                  </a:lnTo>
                  <a:cubicBezTo>
                    <a:pt x="13811" y="5538"/>
                    <a:pt x="14044" y="4970"/>
                    <a:pt x="14444" y="4637"/>
                  </a:cubicBezTo>
                  <a:cubicBezTo>
                    <a:pt x="14478" y="4604"/>
                    <a:pt x="14544" y="4604"/>
                    <a:pt x="14578" y="4537"/>
                  </a:cubicBezTo>
                  <a:lnTo>
                    <a:pt x="22550" y="667"/>
                  </a:lnTo>
                  <a:cubicBezTo>
                    <a:pt x="22584" y="667"/>
                    <a:pt x="22617" y="634"/>
                    <a:pt x="22650" y="634"/>
                  </a:cubicBezTo>
                  <a:cubicBezTo>
                    <a:pt x="22784" y="601"/>
                    <a:pt x="22917" y="534"/>
                    <a:pt x="23051" y="534"/>
                  </a:cubicBezTo>
                  <a:close/>
                  <a:moveTo>
                    <a:pt x="12843" y="11475"/>
                  </a:moveTo>
                  <a:cubicBezTo>
                    <a:pt x="12910" y="11475"/>
                    <a:pt x="12943" y="11475"/>
                    <a:pt x="12943" y="11508"/>
                  </a:cubicBezTo>
                  <a:cubicBezTo>
                    <a:pt x="13043" y="11542"/>
                    <a:pt x="13077" y="11575"/>
                    <a:pt x="13110" y="11675"/>
                  </a:cubicBezTo>
                  <a:lnTo>
                    <a:pt x="13710" y="12843"/>
                  </a:lnTo>
                  <a:lnTo>
                    <a:pt x="11642" y="13843"/>
                  </a:lnTo>
                  <a:lnTo>
                    <a:pt x="11109" y="12676"/>
                  </a:lnTo>
                  <a:cubicBezTo>
                    <a:pt x="11042" y="12509"/>
                    <a:pt x="11109" y="12342"/>
                    <a:pt x="11242" y="12276"/>
                  </a:cubicBezTo>
                  <a:lnTo>
                    <a:pt x="12743" y="11508"/>
                  </a:lnTo>
                  <a:cubicBezTo>
                    <a:pt x="12776" y="11475"/>
                    <a:pt x="12810" y="11475"/>
                    <a:pt x="12843" y="11475"/>
                  </a:cubicBezTo>
                  <a:close/>
                  <a:moveTo>
                    <a:pt x="26253" y="4937"/>
                  </a:moveTo>
                  <a:lnTo>
                    <a:pt x="27053" y="6338"/>
                  </a:lnTo>
                  <a:lnTo>
                    <a:pt x="27320" y="6872"/>
                  </a:lnTo>
                  <a:lnTo>
                    <a:pt x="29255" y="10208"/>
                  </a:lnTo>
                  <a:cubicBezTo>
                    <a:pt x="28847" y="10164"/>
                    <a:pt x="28439" y="10143"/>
                    <a:pt x="28030" y="10143"/>
                  </a:cubicBezTo>
                  <a:cubicBezTo>
                    <a:pt x="26233" y="10143"/>
                    <a:pt x="24442" y="10560"/>
                    <a:pt x="22784" y="11375"/>
                  </a:cubicBezTo>
                  <a:cubicBezTo>
                    <a:pt x="20716" y="12376"/>
                    <a:pt x="19014" y="13944"/>
                    <a:pt x="17913" y="15778"/>
                  </a:cubicBezTo>
                  <a:lnTo>
                    <a:pt x="16446" y="12176"/>
                  </a:lnTo>
                  <a:lnTo>
                    <a:pt x="16179" y="11609"/>
                  </a:lnTo>
                  <a:lnTo>
                    <a:pt x="15645" y="10107"/>
                  </a:lnTo>
                  <a:lnTo>
                    <a:pt x="26253" y="4937"/>
                  </a:lnTo>
                  <a:close/>
                  <a:moveTo>
                    <a:pt x="5471" y="13477"/>
                  </a:moveTo>
                  <a:cubicBezTo>
                    <a:pt x="5705" y="13477"/>
                    <a:pt x="5905" y="13610"/>
                    <a:pt x="6038" y="13777"/>
                  </a:cubicBezTo>
                  <a:lnTo>
                    <a:pt x="6539" y="14611"/>
                  </a:lnTo>
                  <a:lnTo>
                    <a:pt x="1902" y="16846"/>
                  </a:lnTo>
                  <a:lnTo>
                    <a:pt x="1535" y="15945"/>
                  </a:lnTo>
                  <a:cubicBezTo>
                    <a:pt x="1402" y="15645"/>
                    <a:pt x="1535" y="15311"/>
                    <a:pt x="1835" y="15144"/>
                  </a:cubicBezTo>
                  <a:lnTo>
                    <a:pt x="5204" y="13510"/>
                  </a:lnTo>
                  <a:cubicBezTo>
                    <a:pt x="5271" y="13477"/>
                    <a:pt x="5338" y="13477"/>
                    <a:pt x="5471" y="13477"/>
                  </a:cubicBezTo>
                  <a:close/>
                  <a:moveTo>
                    <a:pt x="7734" y="17841"/>
                  </a:moveTo>
                  <a:cubicBezTo>
                    <a:pt x="7970" y="17841"/>
                    <a:pt x="8189" y="17977"/>
                    <a:pt x="8307" y="18213"/>
                  </a:cubicBezTo>
                  <a:cubicBezTo>
                    <a:pt x="8407" y="18380"/>
                    <a:pt x="8407" y="18547"/>
                    <a:pt x="8373" y="18714"/>
                  </a:cubicBezTo>
                  <a:cubicBezTo>
                    <a:pt x="8307" y="18880"/>
                    <a:pt x="8207" y="19014"/>
                    <a:pt x="8040" y="19081"/>
                  </a:cubicBezTo>
                  <a:lnTo>
                    <a:pt x="3770" y="21182"/>
                  </a:lnTo>
                  <a:lnTo>
                    <a:pt x="3236" y="21416"/>
                  </a:lnTo>
                  <a:lnTo>
                    <a:pt x="2102" y="21983"/>
                  </a:lnTo>
                  <a:lnTo>
                    <a:pt x="1535" y="20815"/>
                  </a:lnTo>
                  <a:lnTo>
                    <a:pt x="2636" y="20248"/>
                  </a:lnTo>
                  <a:lnTo>
                    <a:pt x="3203" y="20015"/>
                  </a:lnTo>
                  <a:lnTo>
                    <a:pt x="7439" y="17913"/>
                  </a:lnTo>
                  <a:cubicBezTo>
                    <a:pt x="7537" y="17864"/>
                    <a:pt x="7637" y="17841"/>
                    <a:pt x="7734" y="17841"/>
                  </a:cubicBezTo>
                  <a:close/>
                  <a:moveTo>
                    <a:pt x="35793" y="2869"/>
                  </a:moveTo>
                  <a:cubicBezTo>
                    <a:pt x="36227" y="2869"/>
                    <a:pt x="36594" y="3136"/>
                    <a:pt x="36760" y="3503"/>
                  </a:cubicBezTo>
                  <a:lnTo>
                    <a:pt x="45400" y="21215"/>
                  </a:lnTo>
                  <a:cubicBezTo>
                    <a:pt x="45500" y="21516"/>
                    <a:pt x="45500" y="21816"/>
                    <a:pt x="45433" y="22049"/>
                  </a:cubicBezTo>
                  <a:cubicBezTo>
                    <a:pt x="45333" y="22350"/>
                    <a:pt x="45133" y="22550"/>
                    <a:pt x="44866" y="22683"/>
                  </a:cubicBezTo>
                  <a:lnTo>
                    <a:pt x="39629" y="25218"/>
                  </a:lnTo>
                  <a:cubicBezTo>
                    <a:pt x="39929" y="24218"/>
                    <a:pt x="40029" y="23150"/>
                    <a:pt x="40029" y="22116"/>
                  </a:cubicBezTo>
                  <a:cubicBezTo>
                    <a:pt x="40029" y="20348"/>
                    <a:pt x="39662" y="18547"/>
                    <a:pt x="38828" y="16879"/>
                  </a:cubicBezTo>
                  <a:cubicBezTo>
                    <a:pt x="37327" y="13810"/>
                    <a:pt x="34592" y="11508"/>
                    <a:pt x="31290" y="10608"/>
                  </a:cubicBezTo>
                  <a:cubicBezTo>
                    <a:pt x="30856" y="10474"/>
                    <a:pt x="30456" y="10374"/>
                    <a:pt x="30022" y="10308"/>
                  </a:cubicBezTo>
                  <a:lnTo>
                    <a:pt x="27921" y="6605"/>
                  </a:lnTo>
                  <a:lnTo>
                    <a:pt x="35293" y="3002"/>
                  </a:lnTo>
                  <a:cubicBezTo>
                    <a:pt x="35393" y="2969"/>
                    <a:pt x="35426" y="2969"/>
                    <a:pt x="35493" y="2936"/>
                  </a:cubicBezTo>
                  <a:cubicBezTo>
                    <a:pt x="35593" y="2869"/>
                    <a:pt x="35660" y="2869"/>
                    <a:pt x="35793" y="2869"/>
                  </a:cubicBezTo>
                  <a:close/>
                  <a:moveTo>
                    <a:pt x="9591" y="21562"/>
                  </a:moveTo>
                  <a:cubicBezTo>
                    <a:pt x="9652" y="21562"/>
                    <a:pt x="9713" y="21570"/>
                    <a:pt x="9774" y="21582"/>
                  </a:cubicBezTo>
                  <a:cubicBezTo>
                    <a:pt x="9941" y="21649"/>
                    <a:pt x="10075" y="21749"/>
                    <a:pt x="10141" y="21916"/>
                  </a:cubicBezTo>
                  <a:cubicBezTo>
                    <a:pt x="10241" y="22083"/>
                    <a:pt x="10241" y="22283"/>
                    <a:pt x="10208" y="22416"/>
                  </a:cubicBezTo>
                  <a:cubicBezTo>
                    <a:pt x="10141" y="22583"/>
                    <a:pt x="10041" y="22716"/>
                    <a:pt x="9874" y="22817"/>
                  </a:cubicBezTo>
                  <a:lnTo>
                    <a:pt x="5605" y="24885"/>
                  </a:lnTo>
                  <a:lnTo>
                    <a:pt x="5071" y="25152"/>
                  </a:lnTo>
                  <a:lnTo>
                    <a:pt x="3937" y="25685"/>
                  </a:lnTo>
                  <a:lnTo>
                    <a:pt x="3370" y="24518"/>
                  </a:lnTo>
                  <a:lnTo>
                    <a:pt x="4471" y="23984"/>
                  </a:lnTo>
                  <a:lnTo>
                    <a:pt x="5038" y="23717"/>
                  </a:lnTo>
                  <a:lnTo>
                    <a:pt x="9274" y="21649"/>
                  </a:lnTo>
                  <a:cubicBezTo>
                    <a:pt x="9380" y="21586"/>
                    <a:pt x="9485" y="21562"/>
                    <a:pt x="9591" y="21562"/>
                  </a:cubicBezTo>
                  <a:close/>
                  <a:moveTo>
                    <a:pt x="11368" y="25330"/>
                  </a:moveTo>
                  <a:cubicBezTo>
                    <a:pt x="11437" y="25330"/>
                    <a:pt x="11507" y="25338"/>
                    <a:pt x="11576" y="25352"/>
                  </a:cubicBezTo>
                  <a:cubicBezTo>
                    <a:pt x="11742" y="25385"/>
                    <a:pt x="11876" y="25519"/>
                    <a:pt x="11943" y="25685"/>
                  </a:cubicBezTo>
                  <a:cubicBezTo>
                    <a:pt x="12043" y="25852"/>
                    <a:pt x="12043" y="26019"/>
                    <a:pt x="11976" y="26186"/>
                  </a:cubicBezTo>
                  <a:cubicBezTo>
                    <a:pt x="11943" y="26352"/>
                    <a:pt x="11809" y="26486"/>
                    <a:pt x="11642" y="26553"/>
                  </a:cubicBezTo>
                  <a:lnTo>
                    <a:pt x="7406" y="28654"/>
                  </a:lnTo>
                  <a:lnTo>
                    <a:pt x="6872" y="28888"/>
                  </a:lnTo>
                  <a:lnTo>
                    <a:pt x="5738" y="29455"/>
                  </a:lnTo>
                  <a:lnTo>
                    <a:pt x="5138" y="28287"/>
                  </a:lnTo>
                  <a:lnTo>
                    <a:pt x="6272" y="27720"/>
                  </a:lnTo>
                  <a:lnTo>
                    <a:pt x="6806" y="27487"/>
                  </a:lnTo>
                  <a:lnTo>
                    <a:pt x="11075" y="25385"/>
                  </a:lnTo>
                  <a:cubicBezTo>
                    <a:pt x="11173" y="25346"/>
                    <a:pt x="11271" y="25330"/>
                    <a:pt x="11368" y="25330"/>
                  </a:cubicBezTo>
                  <a:close/>
                  <a:moveTo>
                    <a:pt x="13177" y="29034"/>
                  </a:moveTo>
                  <a:cubicBezTo>
                    <a:pt x="13239" y="29034"/>
                    <a:pt x="13304" y="29042"/>
                    <a:pt x="13377" y="29054"/>
                  </a:cubicBezTo>
                  <a:cubicBezTo>
                    <a:pt x="13544" y="29121"/>
                    <a:pt x="13644" y="29221"/>
                    <a:pt x="13744" y="29388"/>
                  </a:cubicBezTo>
                  <a:cubicBezTo>
                    <a:pt x="13811" y="29555"/>
                    <a:pt x="13811" y="29722"/>
                    <a:pt x="13777" y="29888"/>
                  </a:cubicBezTo>
                  <a:cubicBezTo>
                    <a:pt x="13744" y="30055"/>
                    <a:pt x="13610" y="30189"/>
                    <a:pt x="13444" y="30255"/>
                  </a:cubicBezTo>
                  <a:lnTo>
                    <a:pt x="9207" y="32357"/>
                  </a:lnTo>
                  <a:lnTo>
                    <a:pt x="8640" y="32590"/>
                  </a:lnTo>
                  <a:lnTo>
                    <a:pt x="7539" y="33157"/>
                  </a:lnTo>
                  <a:lnTo>
                    <a:pt x="6939" y="31990"/>
                  </a:lnTo>
                  <a:lnTo>
                    <a:pt x="8073" y="31456"/>
                  </a:lnTo>
                  <a:lnTo>
                    <a:pt x="8607" y="31189"/>
                  </a:lnTo>
                  <a:lnTo>
                    <a:pt x="12843" y="29121"/>
                  </a:lnTo>
                  <a:cubicBezTo>
                    <a:pt x="12970" y="29058"/>
                    <a:pt x="13070" y="29034"/>
                    <a:pt x="13177" y="29034"/>
                  </a:cubicBezTo>
                  <a:close/>
                  <a:moveTo>
                    <a:pt x="28054" y="10708"/>
                  </a:moveTo>
                  <a:cubicBezTo>
                    <a:pt x="28588" y="10708"/>
                    <a:pt x="29122" y="10775"/>
                    <a:pt x="29622" y="10841"/>
                  </a:cubicBezTo>
                  <a:cubicBezTo>
                    <a:pt x="29889" y="10875"/>
                    <a:pt x="30122" y="10941"/>
                    <a:pt x="30422" y="10975"/>
                  </a:cubicBezTo>
                  <a:cubicBezTo>
                    <a:pt x="30623" y="11008"/>
                    <a:pt x="30889" y="11041"/>
                    <a:pt x="31090" y="11142"/>
                  </a:cubicBezTo>
                  <a:cubicBezTo>
                    <a:pt x="32657" y="11542"/>
                    <a:pt x="34092" y="12342"/>
                    <a:pt x="35293" y="13343"/>
                  </a:cubicBezTo>
                  <a:cubicBezTo>
                    <a:pt x="36493" y="14377"/>
                    <a:pt x="37561" y="15645"/>
                    <a:pt x="38261" y="17112"/>
                  </a:cubicBezTo>
                  <a:cubicBezTo>
                    <a:pt x="39562" y="19781"/>
                    <a:pt x="39762" y="22716"/>
                    <a:pt x="38828" y="25519"/>
                  </a:cubicBezTo>
                  <a:cubicBezTo>
                    <a:pt x="38795" y="25619"/>
                    <a:pt x="38795" y="25685"/>
                    <a:pt x="38762" y="25785"/>
                  </a:cubicBezTo>
                  <a:cubicBezTo>
                    <a:pt x="38662" y="25986"/>
                    <a:pt x="38628" y="26152"/>
                    <a:pt x="38562" y="26352"/>
                  </a:cubicBezTo>
                  <a:cubicBezTo>
                    <a:pt x="37561" y="29021"/>
                    <a:pt x="35593" y="31123"/>
                    <a:pt x="33058" y="32357"/>
                  </a:cubicBezTo>
                  <a:cubicBezTo>
                    <a:pt x="31463" y="33134"/>
                    <a:pt x="29781" y="33522"/>
                    <a:pt x="28103" y="33522"/>
                  </a:cubicBezTo>
                  <a:cubicBezTo>
                    <a:pt x="27043" y="33522"/>
                    <a:pt x="25985" y="33367"/>
                    <a:pt x="24952" y="33057"/>
                  </a:cubicBezTo>
                  <a:cubicBezTo>
                    <a:pt x="24652" y="32991"/>
                    <a:pt x="24418" y="32890"/>
                    <a:pt x="24118" y="32790"/>
                  </a:cubicBezTo>
                  <a:cubicBezTo>
                    <a:pt x="23751" y="32657"/>
                    <a:pt x="23417" y="32490"/>
                    <a:pt x="23051" y="32323"/>
                  </a:cubicBezTo>
                  <a:cubicBezTo>
                    <a:pt x="20749" y="31189"/>
                    <a:pt x="18948" y="29388"/>
                    <a:pt x="17813" y="27086"/>
                  </a:cubicBezTo>
                  <a:cubicBezTo>
                    <a:pt x="16246" y="23851"/>
                    <a:pt x="16379" y="20181"/>
                    <a:pt x="17813" y="17146"/>
                  </a:cubicBezTo>
                  <a:cubicBezTo>
                    <a:pt x="17947" y="16879"/>
                    <a:pt x="18080" y="16679"/>
                    <a:pt x="18214" y="16445"/>
                  </a:cubicBezTo>
                  <a:cubicBezTo>
                    <a:pt x="19281" y="14511"/>
                    <a:pt x="20949" y="12943"/>
                    <a:pt x="23084" y="11875"/>
                  </a:cubicBezTo>
                  <a:cubicBezTo>
                    <a:pt x="24652" y="11142"/>
                    <a:pt x="26320" y="10708"/>
                    <a:pt x="28054" y="10708"/>
                  </a:cubicBezTo>
                  <a:close/>
                  <a:moveTo>
                    <a:pt x="15945" y="12509"/>
                  </a:moveTo>
                  <a:lnTo>
                    <a:pt x="17580" y="16479"/>
                  </a:lnTo>
                  <a:cubicBezTo>
                    <a:pt x="15779" y="19748"/>
                    <a:pt x="15578" y="23817"/>
                    <a:pt x="17313" y="27453"/>
                  </a:cubicBezTo>
                  <a:cubicBezTo>
                    <a:pt x="18481" y="29855"/>
                    <a:pt x="20415" y="31756"/>
                    <a:pt x="22784" y="32924"/>
                  </a:cubicBezTo>
                  <a:cubicBezTo>
                    <a:pt x="22984" y="33024"/>
                    <a:pt x="23217" y="33157"/>
                    <a:pt x="23384" y="33224"/>
                  </a:cubicBezTo>
                  <a:lnTo>
                    <a:pt x="19081" y="35225"/>
                  </a:lnTo>
                  <a:cubicBezTo>
                    <a:pt x="19148" y="34892"/>
                    <a:pt x="19114" y="34525"/>
                    <a:pt x="18948" y="34191"/>
                  </a:cubicBezTo>
                  <a:lnTo>
                    <a:pt x="9808" y="15445"/>
                  </a:lnTo>
                  <a:lnTo>
                    <a:pt x="11409" y="14677"/>
                  </a:lnTo>
                  <a:lnTo>
                    <a:pt x="11943" y="14411"/>
                  </a:lnTo>
                  <a:lnTo>
                    <a:pt x="13977" y="13443"/>
                  </a:lnTo>
                  <a:lnTo>
                    <a:pt x="14544" y="13176"/>
                  </a:lnTo>
                  <a:lnTo>
                    <a:pt x="15945" y="12509"/>
                  </a:lnTo>
                  <a:close/>
                  <a:moveTo>
                    <a:pt x="15028" y="32737"/>
                  </a:moveTo>
                  <a:cubicBezTo>
                    <a:pt x="15089" y="32737"/>
                    <a:pt x="15151" y="32745"/>
                    <a:pt x="15212" y="32757"/>
                  </a:cubicBezTo>
                  <a:cubicBezTo>
                    <a:pt x="15378" y="32824"/>
                    <a:pt x="15478" y="32924"/>
                    <a:pt x="15578" y="33091"/>
                  </a:cubicBezTo>
                  <a:cubicBezTo>
                    <a:pt x="15645" y="33257"/>
                    <a:pt x="15645" y="33424"/>
                    <a:pt x="15612" y="33591"/>
                  </a:cubicBezTo>
                  <a:cubicBezTo>
                    <a:pt x="15578" y="33758"/>
                    <a:pt x="15445" y="33891"/>
                    <a:pt x="15278" y="33991"/>
                  </a:cubicBezTo>
                  <a:lnTo>
                    <a:pt x="11042" y="36059"/>
                  </a:lnTo>
                  <a:lnTo>
                    <a:pt x="10475" y="36326"/>
                  </a:lnTo>
                  <a:lnTo>
                    <a:pt x="9374" y="36860"/>
                  </a:lnTo>
                  <a:lnTo>
                    <a:pt x="8774" y="35692"/>
                  </a:lnTo>
                  <a:lnTo>
                    <a:pt x="9908" y="35159"/>
                  </a:lnTo>
                  <a:lnTo>
                    <a:pt x="10441" y="34892"/>
                  </a:lnTo>
                  <a:lnTo>
                    <a:pt x="14711" y="32824"/>
                  </a:lnTo>
                  <a:cubicBezTo>
                    <a:pt x="14817" y="32760"/>
                    <a:pt x="14923" y="32737"/>
                    <a:pt x="15028" y="32737"/>
                  </a:cubicBezTo>
                  <a:close/>
                  <a:moveTo>
                    <a:pt x="8240" y="14777"/>
                  </a:moveTo>
                  <a:cubicBezTo>
                    <a:pt x="8573" y="14777"/>
                    <a:pt x="8940" y="14978"/>
                    <a:pt x="9107" y="15278"/>
                  </a:cubicBezTo>
                  <a:cubicBezTo>
                    <a:pt x="9107" y="15278"/>
                    <a:pt x="9107" y="15311"/>
                    <a:pt x="9141" y="15311"/>
                  </a:cubicBezTo>
                  <a:lnTo>
                    <a:pt x="9407" y="15812"/>
                  </a:lnTo>
                  <a:lnTo>
                    <a:pt x="18547" y="34558"/>
                  </a:lnTo>
                  <a:cubicBezTo>
                    <a:pt x="18647" y="34959"/>
                    <a:pt x="18447" y="35526"/>
                    <a:pt x="17947" y="35793"/>
                  </a:cubicBezTo>
                  <a:lnTo>
                    <a:pt x="13143" y="38128"/>
                  </a:lnTo>
                  <a:lnTo>
                    <a:pt x="12009" y="38661"/>
                  </a:lnTo>
                  <a:lnTo>
                    <a:pt x="11442" y="38961"/>
                  </a:lnTo>
                  <a:cubicBezTo>
                    <a:pt x="11295" y="39017"/>
                    <a:pt x="11158" y="39041"/>
                    <a:pt x="11026" y="39041"/>
                  </a:cubicBezTo>
                  <a:cubicBezTo>
                    <a:pt x="10918" y="39041"/>
                    <a:pt x="10813" y="39025"/>
                    <a:pt x="10708" y="38995"/>
                  </a:cubicBezTo>
                  <a:cubicBezTo>
                    <a:pt x="10441" y="38895"/>
                    <a:pt x="10241" y="38728"/>
                    <a:pt x="10108" y="38494"/>
                  </a:cubicBezTo>
                  <a:lnTo>
                    <a:pt x="9608" y="37460"/>
                  </a:lnTo>
                  <a:lnTo>
                    <a:pt x="10742" y="36893"/>
                  </a:lnTo>
                  <a:lnTo>
                    <a:pt x="11275" y="36660"/>
                  </a:lnTo>
                  <a:lnTo>
                    <a:pt x="15545" y="34558"/>
                  </a:lnTo>
                  <a:cubicBezTo>
                    <a:pt x="15812" y="34392"/>
                    <a:pt x="16079" y="34158"/>
                    <a:pt x="16146" y="33858"/>
                  </a:cubicBezTo>
                  <a:cubicBezTo>
                    <a:pt x="16179" y="33724"/>
                    <a:pt x="16246" y="33558"/>
                    <a:pt x="16246" y="33458"/>
                  </a:cubicBezTo>
                  <a:cubicBezTo>
                    <a:pt x="16246" y="33224"/>
                    <a:pt x="16212" y="33057"/>
                    <a:pt x="16112" y="32890"/>
                  </a:cubicBezTo>
                  <a:cubicBezTo>
                    <a:pt x="15979" y="32624"/>
                    <a:pt x="15712" y="32357"/>
                    <a:pt x="15412" y="32290"/>
                  </a:cubicBezTo>
                  <a:cubicBezTo>
                    <a:pt x="15265" y="32232"/>
                    <a:pt x="15119" y="32205"/>
                    <a:pt x="14976" y="32205"/>
                  </a:cubicBezTo>
                  <a:cubicBezTo>
                    <a:pt x="14792" y="32205"/>
                    <a:pt x="14613" y="32248"/>
                    <a:pt x="14444" y="32323"/>
                  </a:cubicBezTo>
                  <a:lnTo>
                    <a:pt x="10208" y="34392"/>
                  </a:lnTo>
                  <a:lnTo>
                    <a:pt x="9641" y="34658"/>
                  </a:lnTo>
                  <a:lnTo>
                    <a:pt x="8540" y="35192"/>
                  </a:lnTo>
                  <a:lnTo>
                    <a:pt x="7806" y="33724"/>
                  </a:lnTo>
                  <a:lnTo>
                    <a:pt x="8940" y="33191"/>
                  </a:lnTo>
                  <a:lnTo>
                    <a:pt x="9474" y="32957"/>
                  </a:lnTo>
                  <a:lnTo>
                    <a:pt x="13744" y="30856"/>
                  </a:lnTo>
                  <a:cubicBezTo>
                    <a:pt x="14044" y="30689"/>
                    <a:pt x="14278" y="30455"/>
                    <a:pt x="14378" y="30155"/>
                  </a:cubicBezTo>
                  <a:cubicBezTo>
                    <a:pt x="14411" y="30022"/>
                    <a:pt x="14444" y="29888"/>
                    <a:pt x="14444" y="29722"/>
                  </a:cubicBezTo>
                  <a:cubicBezTo>
                    <a:pt x="14444" y="29521"/>
                    <a:pt x="14411" y="29355"/>
                    <a:pt x="14311" y="29188"/>
                  </a:cubicBezTo>
                  <a:cubicBezTo>
                    <a:pt x="14211" y="28888"/>
                    <a:pt x="13911" y="28654"/>
                    <a:pt x="13610" y="28554"/>
                  </a:cubicBezTo>
                  <a:cubicBezTo>
                    <a:pt x="13479" y="28515"/>
                    <a:pt x="13347" y="28496"/>
                    <a:pt x="13218" y="28496"/>
                  </a:cubicBezTo>
                  <a:cubicBezTo>
                    <a:pt x="13019" y="28496"/>
                    <a:pt x="12825" y="28540"/>
                    <a:pt x="12643" y="28621"/>
                  </a:cubicBezTo>
                  <a:lnTo>
                    <a:pt x="8407" y="30689"/>
                  </a:lnTo>
                  <a:lnTo>
                    <a:pt x="7873" y="30956"/>
                  </a:lnTo>
                  <a:lnTo>
                    <a:pt x="6739" y="31489"/>
                  </a:lnTo>
                  <a:lnTo>
                    <a:pt x="6038" y="30022"/>
                  </a:lnTo>
                  <a:lnTo>
                    <a:pt x="7139" y="29488"/>
                  </a:lnTo>
                  <a:lnTo>
                    <a:pt x="7706" y="29221"/>
                  </a:lnTo>
                  <a:lnTo>
                    <a:pt x="11943" y="27153"/>
                  </a:lnTo>
                  <a:cubicBezTo>
                    <a:pt x="12243" y="26986"/>
                    <a:pt x="12476" y="26719"/>
                    <a:pt x="12576" y="26453"/>
                  </a:cubicBezTo>
                  <a:cubicBezTo>
                    <a:pt x="12610" y="26319"/>
                    <a:pt x="12643" y="26152"/>
                    <a:pt x="12643" y="26019"/>
                  </a:cubicBezTo>
                  <a:cubicBezTo>
                    <a:pt x="12643" y="25819"/>
                    <a:pt x="12610" y="25652"/>
                    <a:pt x="12543" y="25485"/>
                  </a:cubicBezTo>
                  <a:cubicBezTo>
                    <a:pt x="12376" y="25185"/>
                    <a:pt x="12109" y="24951"/>
                    <a:pt x="11809" y="24851"/>
                  </a:cubicBezTo>
                  <a:cubicBezTo>
                    <a:pt x="11676" y="24798"/>
                    <a:pt x="11542" y="24777"/>
                    <a:pt x="11413" y="24777"/>
                  </a:cubicBezTo>
                  <a:cubicBezTo>
                    <a:pt x="11219" y="24777"/>
                    <a:pt x="11035" y="24825"/>
                    <a:pt x="10875" y="24885"/>
                  </a:cubicBezTo>
                  <a:lnTo>
                    <a:pt x="6605" y="26986"/>
                  </a:lnTo>
                  <a:lnTo>
                    <a:pt x="6072" y="27220"/>
                  </a:lnTo>
                  <a:lnTo>
                    <a:pt x="4938" y="27787"/>
                  </a:lnTo>
                  <a:lnTo>
                    <a:pt x="4237" y="26319"/>
                  </a:lnTo>
                  <a:lnTo>
                    <a:pt x="5371" y="25785"/>
                  </a:lnTo>
                  <a:lnTo>
                    <a:pt x="5905" y="25519"/>
                  </a:lnTo>
                  <a:lnTo>
                    <a:pt x="10141" y="23450"/>
                  </a:lnTo>
                  <a:cubicBezTo>
                    <a:pt x="10441" y="23284"/>
                    <a:pt x="10708" y="23017"/>
                    <a:pt x="10775" y="22716"/>
                  </a:cubicBezTo>
                  <a:cubicBezTo>
                    <a:pt x="10808" y="22616"/>
                    <a:pt x="10875" y="22483"/>
                    <a:pt x="10875" y="22316"/>
                  </a:cubicBezTo>
                  <a:cubicBezTo>
                    <a:pt x="10875" y="22116"/>
                    <a:pt x="10808" y="21949"/>
                    <a:pt x="10742" y="21782"/>
                  </a:cubicBezTo>
                  <a:cubicBezTo>
                    <a:pt x="10575" y="21482"/>
                    <a:pt x="10308" y="21215"/>
                    <a:pt x="10041" y="21149"/>
                  </a:cubicBezTo>
                  <a:cubicBezTo>
                    <a:pt x="9895" y="21090"/>
                    <a:pt x="9749" y="21064"/>
                    <a:pt x="9605" y="21064"/>
                  </a:cubicBezTo>
                  <a:cubicBezTo>
                    <a:pt x="9422" y="21064"/>
                    <a:pt x="9242" y="21107"/>
                    <a:pt x="9074" y="21182"/>
                  </a:cubicBezTo>
                  <a:lnTo>
                    <a:pt x="4804" y="23284"/>
                  </a:lnTo>
                  <a:lnTo>
                    <a:pt x="4270" y="23517"/>
                  </a:lnTo>
                  <a:lnTo>
                    <a:pt x="3136" y="24051"/>
                  </a:lnTo>
                  <a:lnTo>
                    <a:pt x="2436" y="22616"/>
                  </a:lnTo>
                  <a:lnTo>
                    <a:pt x="3570" y="22049"/>
                  </a:lnTo>
                  <a:lnTo>
                    <a:pt x="4104" y="21816"/>
                  </a:lnTo>
                  <a:lnTo>
                    <a:pt x="8373" y="19714"/>
                  </a:lnTo>
                  <a:cubicBezTo>
                    <a:pt x="8640" y="19614"/>
                    <a:pt x="8907" y="19314"/>
                    <a:pt x="8974" y="19014"/>
                  </a:cubicBezTo>
                  <a:cubicBezTo>
                    <a:pt x="9040" y="18880"/>
                    <a:pt x="9074" y="18714"/>
                    <a:pt x="9074" y="18614"/>
                  </a:cubicBezTo>
                  <a:cubicBezTo>
                    <a:pt x="9074" y="18380"/>
                    <a:pt x="9040" y="18213"/>
                    <a:pt x="8940" y="18046"/>
                  </a:cubicBezTo>
                  <a:cubicBezTo>
                    <a:pt x="8725" y="17615"/>
                    <a:pt x="8284" y="17355"/>
                    <a:pt x="7819" y="17355"/>
                  </a:cubicBezTo>
                  <a:cubicBezTo>
                    <a:pt x="7637" y="17355"/>
                    <a:pt x="7451" y="17395"/>
                    <a:pt x="7273" y="17479"/>
                  </a:cubicBezTo>
                  <a:lnTo>
                    <a:pt x="3103" y="19514"/>
                  </a:lnTo>
                  <a:lnTo>
                    <a:pt x="2536" y="19814"/>
                  </a:lnTo>
                  <a:lnTo>
                    <a:pt x="1368" y="20381"/>
                  </a:lnTo>
                  <a:lnTo>
                    <a:pt x="868" y="19347"/>
                  </a:lnTo>
                  <a:cubicBezTo>
                    <a:pt x="735" y="19114"/>
                    <a:pt x="735" y="18847"/>
                    <a:pt x="801" y="18614"/>
                  </a:cubicBezTo>
                  <a:cubicBezTo>
                    <a:pt x="901" y="18347"/>
                    <a:pt x="1068" y="18147"/>
                    <a:pt x="1302" y="18013"/>
                  </a:cubicBezTo>
                  <a:lnTo>
                    <a:pt x="1635" y="17846"/>
                  </a:lnTo>
                  <a:lnTo>
                    <a:pt x="2202" y="17613"/>
                  </a:lnTo>
                  <a:lnTo>
                    <a:pt x="6939" y="15278"/>
                  </a:lnTo>
                  <a:lnTo>
                    <a:pt x="7473" y="15011"/>
                  </a:lnTo>
                  <a:lnTo>
                    <a:pt x="7806" y="14844"/>
                  </a:lnTo>
                  <a:cubicBezTo>
                    <a:pt x="7940" y="14777"/>
                    <a:pt x="8106" y="14777"/>
                    <a:pt x="8240" y="14777"/>
                  </a:cubicBezTo>
                  <a:close/>
                  <a:moveTo>
                    <a:pt x="23084" y="0"/>
                  </a:moveTo>
                  <a:cubicBezTo>
                    <a:pt x="22817" y="0"/>
                    <a:pt x="22584" y="34"/>
                    <a:pt x="22317" y="167"/>
                  </a:cubicBezTo>
                  <a:lnTo>
                    <a:pt x="14344" y="4036"/>
                  </a:lnTo>
                  <a:cubicBezTo>
                    <a:pt x="14177" y="4137"/>
                    <a:pt x="14077" y="4203"/>
                    <a:pt x="13944" y="4337"/>
                  </a:cubicBezTo>
                  <a:lnTo>
                    <a:pt x="13844" y="4403"/>
                  </a:lnTo>
                  <a:cubicBezTo>
                    <a:pt x="13410" y="4904"/>
                    <a:pt x="13243" y="5638"/>
                    <a:pt x="13477" y="6305"/>
                  </a:cubicBezTo>
                  <a:lnTo>
                    <a:pt x="15011" y="10074"/>
                  </a:lnTo>
                  <a:lnTo>
                    <a:pt x="15745" y="11875"/>
                  </a:lnTo>
                  <a:lnTo>
                    <a:pt x="14311" y="12576"/>
                  </a:lnTo>
                  <a:lnTo>
                    <a:pt x="13744" y="11408"/>
                  </a:lnTo>
                  <a:cubicBezTo>
                    <a:pt x="13610" y="11208"/>
                    <a:pt x="13444" y="11041"/>
                    <a:pt x="13177" y="10975"/>
                  </a:cubicBezTo>
                  <a:cubicBezTo>
                    <a:pt x="13068" y="10928"/>
                    <a:pt x="12953" y="10903"/>
                    <a:pt x="12840" y="10903"/>
                  </a:cubicBezTo>
                  <a:cubicBezTo>
                    <a:pt x="12710" y="10903"/>
                    <a:pt x="12584" y="10937"/>
                    <a:pt x="12476" y="11008"/>
                  </a:cubicBezTo>
                  <a:lnTo>
                    <a:pt x="10975" y="11742"/>
                  </a:lnTo>
                  <a:cubicBezTo>
                    <a:pt x="10508" y="11975"/>
                    <a:pt x="10341" y="12543"/>
                    <a:pt x="10575" y="12976"/>
                  </a:cubicBezTo>
                  <a:lnTo>
                    <a:pt x="11142" y="14144"/>
                  </a:lnTo>
                  <a:lnTo>
                    <a:pt x="9574" y="14878"/>
                  </a:lnTo>
                  <a:cubicBezTo>
                    <a:pt x="9261" y="14348"/>
                    <a:pt x="8705" y="14027"/>
                    <a:pt x="8119" y="14027"/>
                  </a:cubicBezTo>
                  <a:cubicBezTo>
                    <a:pt x="7893" y="14027"/>
                    <a:pt x="7662" y="14075"/>
                    <a:pt x="7439" y="14177"/>
                  </a:cubicBezTo>
                  <a:lnTo>
                    <a:pt x="7072" y="14344"/>
                  </a:lnTo>
                  <a:lnTo>
                    <a:pt x="6505" y="13410"/>
                  </a:lnTo>
                  <a:cubicBezTo>
                    <a:pt x="6277" y="13045"/>
                    <a:pt x="5878" y="12836"/>
                    <a:pt x="5478" y="12836"/>
                  </a:cubicBezTo>
                  <a:cubicBezTo>
                    <a:pt x="5292" y="12836"/>
                    <a:pt x="5107" y="12881"/>
                    <a:pt x="4938" y="12976"/>
                  </a:cubicBezTo>
                  <a:lnTo>
                    <a:pt x="1602" y="14577"/>
                  </a:lnTo>
                  <a:cubicBezTo>
                    <a:pt x="1001" y="14878"/>
                    <a:pt x="768" y="15511"/>
                    <a:pt x="968" y="16145"/>
                  </a:cubicBezTo>
                  <a:lnTo>
                    <a:pt x="1335" y="17146"/>
                  </a:lnTo>
                  <a:lnTo>
                    <a:pt x="968" y="17313"/>
                  </a:lnTo>
                  <a:cubicBezTo>
                    <a:pt x="601" y="17513"/>
                    <a:pt x="301" y="17813"/>
                    <a:pt x="134" y="18213"/>
                  </a:cubicBezTo>
                  <a:cubicBezTo>
                    <a:pt x="1" y="18647"/>
                    <a:pt x="1" y="19047"/>
                    <a:pt x="234" y="19414"/>
                  </a:cubicBezTo>
                  <a:lnTo>
                    <a:pt x="901" y="20748"/>
                  </a:lnTo>
                  <a:lnTo>
                    <a:pt x="1735" y="22483"/>
                  </a:lnTo>
                  <a:lnTo>
                    <a:pt x="1735" y="22516"/>
                  </a:lnTo>
                  <a:lnTo>
                    <a:pt x="1735" y="22550"/>
                  </a:lnTo>
                  <a:lnTo>
                    <a:pt x="2636" y="24484"/>
                  </a:lnTo>
                  <a:lnTo>
                    <a:pt x="3470" y="26186"/>
                  </a:lnTo>
                  <a:lnTo>
                    <a:pt x="4437" y="28187"/>
                  </a:lnTo>
                  <a:lnTo>
                    <a:pt x="5271" y="29888"/>
                  </a:lnTo>
                  <a:lnTo>
                    <a:pt x="6238" y="31890"/>
                  </a:lnTo>
                  <a:lnTo>
                    <a:pt x="7072" y="33624"/>
                  </a:lnTo>
                  <a:lnTo>
                    <a:pt x="8006" y="35626"/>
                  </a:lnTo>
                  <a:lnTo>
                    <a:pt x="8840" y="37327"/>
                  </a:lnTo>
                  <a:lnTo>
                    <a:pt x="9474" y="38661"/>
                  </a:lnTo>
                  <a:cubicBezTo>
                    <a:pt x="9674" y="39028"/>
                    <a:pt x="9974" y="39328"/>
                    <a:pt x="10408" y="39495"/>
                  </a:cubicBezTo>
                  <a:cubicBezTo>
                    <a:pt x="10575" y="39529"/>
                    <a:pt x="10742" y="39562"/>
                    <a:pt x="10942" y="39562"/>
                  </a:cubicBezTo>
                  <a:cubicBezTo>
                    <a:pt x="11175" y="39562"/>
                    <a:pt x="11442" y="39529"/>
                    <a:pt x="11642" y="39395"/>
                  </a:cubicBezTo>
                  <a:lnTo>
                    <a:pt x="13344" y="38561"/>
                  </a:lnTo>
                  <a:lnTo>
                    <a:pt x="18147" y="36226"/>
                  </a:lnTo>
                  <a:lnTo>
                    <a:pt x="24085" y="33357"/>
                  </a:lnTo>
                  <a:cubicBezTo>
                    <a:pt x="25352" y="33824"/>
                    <a:pt x="26653" y="34025"/>
                    <a:pt x="27987" y="34025"/>
                  </a:cubicBezTo>
                  <a:cubicBezTo>
                    <a:pt x="29789" y="34025"/>
                    <a:pt x="31590" y="33624"/>
                    <a:pt x="33258" y="32824"/>
                  </a:cubicBezTo>
                  <a:cubicBezTo>
                    <a:pt x="36193" y="31356"/>
                    <a:pt x="38328" y="28854"/>
                    <a:pt x="39329" y="25952"/>
                  </a:cubicBezTo>
                  <a:lnTo>
                    <a:pt x="45100" y="23150"/>
                  </a:lnTo>
                  <a:cubicBezTo>
                    <a:pt x="45500" y="22950"/>
                    <a:pt x="45800" y="22616"/>
                    <a:pt x="45967" y="22183"/>
                  </a:cubicBezTo>
                  <a:cubicBezTo>
                    <a:pt x="46134" y="21849"/>
                    <a:pt x="46100" y="21382"/>
                    <a:pt x="45934" y="20982"/>
                  </a:cubicBezTo>
                  <a:lnTo>
                    <a:pt x="37294" y="3269"/>
                  </a:lnTo>
                  <a:cubicBezTo>
                    <a:pt x="37021" y="2669"/>
                    <a:pt x="36414" y="2314"/>
                    <a:pt x="35764" y="2314"/>
                  </a:cubicBezTo>
                  <a:cubicBezTo>
                    <a:pt x="35619" y="2314"/>
                    <a:pt x="35472" y="2332"/>
                    <a:pt x="35326" y="2369"/>
                  </a:cubicBezTo>
                  <a:cubicBezTo>
                    <a:pt x="35259" y="2435"/>
                    <a:pt x="35126" y="2469"/>
                    <a:pt x="35059" y="2502"/>
                  </a:cubicBezTo>
                  <a:lnTo>
                    <a:pt x="27620" y="6138"/>
                  </a:lnTo>
                  <a:lnTo>
                    <a:pt x="26653" y="4470"/>
                  </a:lnTo>
                  <a:lnTo>
                    <a:pt x="26653" y="4403"/>
                  </a:lnTo>
                  <a:lnTo>
                    <a:pt x="24618" y="868"/>
                  </a:lnTo>
                  <a:cubicBezTo>
                    <a:pt x="24285" y="300"/>
                    <a:pt x="23718" y="0"/>
                    <a:pt x="230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3" name="Google Shape;2172;p48">
              <a:extLst>
                <a:ext uri="{FF2B5EF4-FFF2-40B4-BE49-F238E27FC236}">
                  <a16:creationId xmlns:a16="http://schemas.microsoft.com/office/drawing/2014/main" id="{ECD4219E-5CBC-436A-91EA-F654AAC44999}"/>
                </a:ext>
              </a:extLst>
            </p:cNvPr>
            <p:cNvSpPr/>
            <p:nvPr/>
          </p:nvSpPr>
          <p:spPr>
            <a:xfrm>
              <a:off x="9538300" y="2422400"/>
              <a:ext cx="529575" cy="521975"/>
            </a:xfrm>
            <a:custGeom>
              <a:avLst/>
              <a:gdLst/>
              <a:ahLst/>
              <a:cxnLst/>
              <a:rect l="l" t="t" r="r" b="b"/>
              <a:pathLst>
                <a:path w="21183" h="20879" extrusionOk="0">
                  <a:moveTo>
                    <a:pt x="10420" y="630"/>
                  </a:moveTo>
                  <a:cubicBezTo>
                    <a:pt x="11315" y="630"/>
                    <a:pt x="12198" y="755"/>
                    <a:pt x="13043" y="998"/>
                  </a:cubicBezTo>
                  <a:cubicBezTo>
                    <a:pt x="13343" y="1098"/>
                    <a:pt x="13643" y="1165"/>
                    <a:pt x="13944" y="1298"/>
                  </a:cubicBezTo>
                  <a:cubicBezTo>
                    <a:pt x="16179" y="2132"/>
                    <a:pt x="18147" y="3833"/>
                    <a:pt x="19281" y="6168"/>
                  </a:cubicBezTo>
                  <a:cubicBezTo>
                    <a:pt x="20448" y="8503"/>
                    <a:pt x="20615" y="11172"/>
                    <a:pt x="19781" y="13674"/>
                  </a:cubicBezTo>
                  <a:cubicBezTo>
                    <a:pt x="19614" y="14107"/>
                    <a:pt x="19448" y="14541"/>
                    <a:pt x="19214" y="14941"/>
                  </a:cubicBezTo>
                  <a:cubicBezTo>
                    <a:pt x="19047" y="15275"/>
                    <a:pt x="18880" y="15542"/>
                    <a:pt x="18680" y="15875"/>
                  </a:cubicBezTo>
                  <a:cubicBezTo>
                    <a:pt x="17713" y="17343"/>
                    <a:pt x="16379" y="18511"/>
                    <a:pt x="14778" y="19311"/>
                  </a:cubicBezTo>
                  <a:cubicBezTo>
                    <a:pt x="13359" y="20006"/>
                    <a:pt x="11841" y="20299"/>
                    <a:pt x="10353" y="20299"/>
                  </a:cubicBezTo>
                  <a:cubicBezTo>
                    <a:pt x="10125" y="20299"/>
                    <a:pt x="9899" y="20292"/>
                    <a:pt x="9674" y="20278"/>
                  </a:cubicBezTo>
                  <a:cubicBezTo>
                    <a:pt x="9307" y="20212"/>
                    <a:pt x="8973" y="20178"/>
                    <a:pt x="8606" y="20112"/>
                  </a:cubicBezTo>
                  <a:cubicBezTo>
                    <a:pt x="5671" y="19511"/>
                    <a:pt x="3036" y="17643"/>
                    <a:pt x="1635" y="14775"/>
                  </a:cubicBezTo>
                  <a:cubicBezTo>
                    <a:pt x="501" y="12440"/>
                    <a:pt x="367" y="9838"/>
                    <a:pt x="1101" y="7536"/>
                  </a:cubicBezTo>
                  <a:cubicBezTo>
                    <a:pt x="1168" y="7269"/>
                    <a:pt x="1301" y="6969"/>
                    <a:pt x="1368" y="6702"/>
                  </a:cubicBezTo>
                  <a:cubicBezTo>
                    <a:pt x="2269" y="4601"/>
                    <a:pt x="3936" y="2766"/>
                    <a:pt x="6138" y="1632"/>
                  </a:cubicBezTo>
                  <a:cubicBezTo>
                    <a:pt x="7516" y="953"/>
                    <a:pt x="8982" y="630"/>
                    <a:pt x="10420" y="630"/>
                  </a:cubicBezTo>
                  <a:close/>
                  <a:moveTo>
                    <a:pt x="10482" y="1"/>
                  </a:moveTo>
                  <a:cubicBezTo>
                    <a:pt x="8946" y="1"/>
                    <a:pt x="7378" y="334"/>
                    <a:pt x="5871" y="1031"/>
                  </a:cubicBezTo>
                  <a:cubicBezTo>
                    <a:pt x="3703" y="2132"/>
                    <a:pt x="2035" y="3833"/>
                    <a:pt x="1034" y="5868"/>
                  </a:cubicBezTo>
                  <a:cubicBezTo>
                    <a:pt x="934" y="6135"/>
                    <a:pt x="801" y="6368"/>
                    <a:pt x="701" y="6669"/>
                  </a:cubicBezTo>
                  <a:cubicBezTo>
                    <a:pt x="267" y="7870"/>
                    <a:pt x="0" y="9170"/>
                    <a:pt x="0" y="10471"/>
                  </a:cubicBezTo>
                  <a:cubicBezTo>
                    <a:pt x="0" y="12006"/>
                    <a:pt x="334" y="13540"/>
                    <a:pt x="1034" y="15008"/>
                  </a:cubicBezTo>
                  <a:cubicBezTo>
                    <a:pt x="2435" y="17810"/>
                    <a:pt x="4870" y="19711"/>
                    <a:pt x="7672" y="20512"/>
                  </a:cubicBezTo>
                  <a:cubicBezTo>
                    <a:pt x="8006" y="20579"/>
                    <a:pt x="8306" y="20679"/>
                    <a:pt x="8640" y="20712"/>
                  </a:cubicBezTo>
                  <a:cubicBezTo>
                    <a:pt x="9207" y="20812"/>
                    <a:pt x="9841" y="20879"/>
                    <a:pt x="10441" y="20879"/>
                  </a:cubicBezTo>
                  <a:cubicBezTo>
                    <a:pt x="11976" y="20879"/>
                    <a:pt x="13510" y="20545"/>
                    <a:pt x="14978" y="19845"/>
                  </a:cubicBezTo>
                  <a:cubicBezTo>
                    <a:pt x="16979" y="18877"/>
                    <a:pt x="18547" y="17343"/>
                    <a:pt x="19614" y="15375"/>
                  </a:cubicBezTo>
                  <a:cubicBezTo>
                    <a:pt x="19781" y="15075"/>
                    <a:pt x="19881" y="14808"/>
                    <a:pt x="20015" y="14508"/>
                  </a:cubicBezTo>
                  <a:lnTo>
                    <a:pt x="20281" y="13874"/>
                  </a:lnTo>
                  <a:cubicBezTo>
                    <a:pt x="21182" y="11239"/>
                    <a:pt x="21015" y="8403"/>
                    <a:pt x="19781" y="5901"/>
                  </a:cubicBezTo>
                  <a:cubicBezTo>
                    <a:pt x="18514" y="3166"/>
                    <a:pt x="16179" y="1298"/>
                    <a:pt x="13510" y="464"/>
                  </a:cubicBezTo>
                  <a:cubicBezTo>
                    <a:pt x="13210" y="364"/>
                    <a:pt x="12976" y="297"/>
                    <a:pt x="12676" y="231"/>
                  </a:cubicBezTo>
                  <a:cubicBezTo>
                    <a:pt x="11959" y="79"/>
                    <a:pt x="11224" y="1"/>
                    <a:pt x="10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4" name="Google Shape;2173;p48">
              <a:extLst>
                <a:ext uri="{FF2B5EF4-FFF2-40B4-BE49-F238E27FC236}">
                  <a16:creationId xmlns:a16="http://schemas.microsoft.com/office/drawing/2014/main" id="{C8043B14-542B-4D22-A505-930E1D0D06F7}"/>
                </a:ext>
              </a:extLst>
            </p:cNvPr>
            <p:cNvSpPr/>
            <p:nvPr/>
          </p:nvSpPr>
          <p:spPr>
            <a:xfrm>
              <a:off x="9575825" y="2463725"/>
              <a:ext cx="449500" cy="441475"/>
            </a:xfrm>
            <a:custGeom>
              <a:avLst/>
              <a:gdLst/>
              <a:ahLst/>
              <a:cxnLst/>
              <a:rect l="l" t="t" r="r" b="b"/>
              <a:pathLst>
                <a:path w="17980" h="17659" extrusionOk="0">
                  <a:moveTo>
                    <a:pt x="9007" y="646"/>
                  </a:moveTo>
                  <a:cubicBezTo>
                    <a:pt x="10341" y="646"/>
                    <a:pt x="11709" y="979"/>
                    <a:pt x="12943" y="1647"/>
                  </a:cubicBezTo>
                  <a:cubicBezTo>
                    <a:pt x="13310" y="1847"/>
                    <a:pt x="13677" y="2114"/>
                    <a:pt x="14044" y="2380"/>
                  </a:cubicBezTo>
                  <a:cubicBezTo>
                    <a:pt x="14211" y="2514"/>
                    <a:pt x="14377" y="2681"/>
                    <a:pt x="14611" y="2847"/>
                  </a:cubicBezTo>
                  <a:cubicBezTo>
                    <a:pt x="15345" y="3548"/>
                    <a:pt x="15978" y="4382"/>
                    <a:pt x="16445" y="5316"/>
                  </a:cubicBezTo>
                  <a:cubicBezTo>
                    <a:pt x="17980" y="8518"/>
                    <a:pt x="17146" y="12388"/>
                    <a:pt x="14611" y="14789"/>
                  </a:cubicBezTo>
                  <a:cubicBezTo>
                    <a:pt x="14010" y="15323"/>
                    <a:pt x="13343" y="15823"/>
                    <a:pt x="12543" y="16190"/>
                  </a:cubicBezTo>
                  <a:cubicBezTo>
                    <a:pt x="11809" y="16557"/>
                    <a:pt x="11008" y="16824"/>
                    <a:pt x="10208" y="16958"/>
                  </a:cubicBezTo>
                  <a:cubicBezTo>
                    <a:pt x="9768" y="17006"/>
                    <a:pt x="9311" y="17037"/>
                    <a:pt x="8835" y="17037"/>
                  </a:cubicBezTo>
                  <a:cubicBezTo>
                    <a:pt x="8661" y="17037"/>
                    <a:pt x="8485" y="17033"/>
                    <a:pt x="8306" y="17024"/>
                  </a:cubicBezTo>
                  <a:cubicBezTo>
                    <a:pt x="5438" y="16757"/>
                    <a:pt x="2836" y="15023"/>
                    <a:pt x="1602" y="12454"/>
                  </a:cubicBezTo>
                  <a:cubicBezTo>
                    <a:pt x="1001" y="11254"/>
                    <a:pt x="768" y="10019"/>
                    <a:pt x="768" y="8818"/>
                  </a:cubicBezTo>
                  <a:cubicBezTo>
                    <a:pt x="768" y="8351"/>
                    <a:pt x="801" y="7918"/>
                    <a:pt x="868" y="7484"/>
                  </a:cubicBezTo>
                  <a:cubicBezTo>
                    <a:pt x="1301" y="4916"/>
                    <a:pt x="2936" y="2681"/>
                    <a:pt x="5371" y="1480"/>
                  </a:cubicBezTo>
                  <a:cubicBezTo>
                    <a:pt x="6538" y="946"/>
                    <a:pt x="7773" y="646"/>
                    <a:pt x="9007" y="646"/>
                  </a:cubicBezTo>
                  <a:close/>
                  <a:moveTo>
                    <a:pt x="8974" y="1"/>
                  </a:moveTo>
                  <a:cubicBezTo>
                    <a:pt x="7665" y="1"/>
                    <a:pt x="6347" y="294"/>
                    <a:pt x="5104" y="879"/>
                  </a:cubicBezTo>
                  <a:cubicBezTo>
                    <a:pt x="2702" y="2047"/>
                    <a:pt x="1101" y="4082"/>
                    <a:pt x="467" y="6483"/>
                  </a:cubicBezTo>
                  <a:cubicBezTo>
                    <a:pt x="367" y="6817"/>
                    <a:pt x="301" y="7184"/>
                    <a:pt x="267" y="7517"/>
                  </a:cubicBezTo>
                  <a:cubicBezTo>
                    <a:pt x="0" y="9219"/>
                    <a:pt x="267" y="11020"/>
                    <a:pt x="1034" y="12688"/>
                  </a:cubicBezTo>
                  <a:cubicBezTo>
                    <a:pt x="2369" y="15490"/>
                    <a:pt x="5171" y="17358"/>
                    <a:pt x="8273" y="17591"/>
                  </a:cubicBezTo>
                  <a:cubicBezTo>
                    <a:pt x="8440" y="17591"/>
                    <a:pt x="8607" y="17658"/>
                    <a:pt x="8773" y="17658"/>
                  </a:cubicBezTo>
                  <a:lnTo>
                    <a:pt x="8973" y="17658"/>
                  </a:lnTo>
                  <a:cubicBezTo>
                    <a:pt x="9474" y="17658"/>
                    <a:pt x="9941" y="17591"/>
                    <a:pt x="10374" y="17525"/>
                  </a:cubicBezTo>
                  <a:cubicBezTo>
                    <a:pt x="11208" y="17391"/>
                    <a:pt x="12042" y="17158"/>
                    <a:pt x="12810" y="16757"/>
                  </a:cubicBezTo>
                  <a:cubicBezTo>
                    <a:pt x="13610" y="16391"/>
                    <a:pt x="14311" y="15890"/>
                    <a:pt x="14944" y="15323"/>
                  </a:cubicBezTo>
                  <a:cubicBezTo>
                    <a:pt x="15345" y="14956"/>
                    <a:pt x="15678" y="14523"/>
                    <a:pt x="16012" y="14122"/>
                  </a:cubicBezTo>
                  <a:cubicBezTo>
                    <a:pt x="17146" y="12554"/>
                    <a:pt x="17780" y="10686"/>
                    <a:pt x="17780" y="8818"/>
                  </a:cubicBezTo>
                  <a:cubicBezTo>
                    <a:pt x="17780" y="7517"/>
                    <a:pt x="17480" y="6183"/>
                    <a:pt x="16879" y="4982"/>
                  </a:cubicBezTo>
                  <a:cubicBezTo>
                    <a:pt x="16379" y="3948"/>
                    <a:pt x="15778" y="3048"/>
                    <a:pt x="14944" y="2314"/>
                  </a:cubicBezTo>
                  <a:cubicBezTo>
                    <a:pt x="14444" y="1847"/>
                    <a:pt x="13877" y="1480"/>
                    <a:pt x="13310" y="1146"/>
                  </a:cubicBezTo>
                  <a:cubicBezTo>
                    <a:pt x="12976" y="979"/>
                    <a:pt x="12676" y="813"/>
                    <a:pt x="12343" y="679"/>
                  </a:cubicBezTo>
                  <a:cubicBezTo>
                    <a:pt x="11266" y="227"/>
                    <a:pt x="10124" y="1"/>
                    <a:pt x="8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57" name="Google Shape;2118;p48">
            <a:extLst>
              <a:ext uri="{FF2B5EF4-FFF2-40B4-BE49-F238E27FC236}">
                <a16:creationId xmlns:a16="http://schemas.microsoft.com/office/drawing/2014/main" id="{54AB32DB-413A-4B2D-A7A6-193ADA4D4CA0}"/>
              </a:ext>
            </a:extLst>
          </p:cNvPr>
          <p:cNvSpPr txBox="1">
            <a:spLocks/>
          </p:cNvSpPr>
          <p:nvPr/>
        </p:nvSpPr>
        <p:spPr>
          <a:xfrm>
            <a:off x="1833188" y="1708170"/>
            <a:ext cx="6597598" cy="274406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600"/>
              <a:buFont typeface="Caveat"/>
              <a:buNone/>
              <a:defRPr sz="3000" b="0" i="0" u="none" strike="noStrike" cap="none">
                <a:solidFill>
                  <a:schemeClr val="lt1"/>
                </a:solidFill>
                <a:latin typeface="Do Hyeon"/>
                <a:ea typeface="Do Hyeon"/>
                <a:cs typeface="Do Hyeon"/>
                <a:sym typeface="Do Hyeon"/>
              </a:defRPr>
            </a:lvl1pPr>
            <a:lvl2pPr marR="0" lvl="1"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2pPr>
            <a:lvl3pPr marR="0" lvl="2"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3pPr>
            <a:lvl4pPr marR="0" lvl="3"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4pPr>
            <a:lvl5pPr marR="0" lvl="4"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5pPr>
            <a:lvl6pPr marR="0" lvl="5"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6pPr>
            <a:lvl7pPr marR="0" lvl="6"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7pPr>
            <a:lvl8pPr marR="0" lvl="7"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8pPr>
            <a:lvl9pPr marR="0" lvl="8" algn="l" rtl="0">
              <a:lnSpc>
                <a:spcPct val="100000"/>
              </a:lnSpc>
              <a:spcBef>
                <a:spcPts val="0"/>
              </a:spcBef>
              <a:spcAft>
                <a:spcPts val="0"/>
              </a:spcAft>
              <a:buClr>
                <a:schemeClr val="lt2"/>
              </a:buClr>
              <a:buSzPts val="3000"/>
              <a:buFont typeface="Josefin Slab"/>
              <a:buNone/>
              <a:defRPr sz="3000" b="0" i="0" u="none" strike="noStrike" cap="none">
                <a:solidFill>
                  <a:schemeClr val="lt2"/>
                </a:solidFill>
                <a:latin typeface="Josefin Slab"/>
                <a:ea typeface="Josefin Slab"/>
                <a:cs typeface="Josefin Slab"/>
                <a:sym typeface="Josefin Slab"/>
              </a:defRPr>
            </a:lvl9pPr>
          </a:lstStyle>
          <a:p>
            <a:pPr marL="342900" indent="-342900" algn="just">
              <a:lnSpc>
                <a:spcPct val="150000"/>
              </a:lnSpc>
              <a:buFont typeface="Arial" panose="020B0604020202020204" pitchFamily="34" charset="0"/>
              <a:buChar char="•"/>
            </a:pPr>
            <a:r>
              <a:rPr lang="en-US" sz="1800" b="1" dirty="0" err="1">
                <a:latin typeface="Cambria" panose="02040503050406030204" pitchFamily="18" charset="0"/>
                <a:ea typeface="Cambria" panose="02040503050406030204" pitchFamily="18" charset="0"/>
              </a:rPr>
              <a:t>Số</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lượng</a:t>
            </a:r>
            <a:r>
              <a:rPr lang="en-US" sz="1800" b="1" dirty="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rPr>
              <a:t>4 HS/</a:t>
            </a:r>
            <a:r>
              <a:rPr lang="en-US" sz="1800" dirty="0" err="1">
                <a:latin typeface="Cambria" panose="02040503050406030204" pitchFamily="18" charset="0"/>
                <a:ea typeface="Cambria" panose="02040503050406030204" pitchFamily="18" charset="0"/>
              </a:rPr>
              <a:t>nhóm</a:t>
            </a:r>
            <a:endParaRPr lang="en-US" sz="1800" dirty="0">
              <a:latin typeface="Cambria" panose="02040503050406030204" pitchFamily="18" charset="0"/>
              <a:ea typeface="Cambria" panose="02040503050406030204" pitchFamily="18" charset="0"/>
            </a:endParaRPr>
          </a:p>
          <a:p>
            <a:pPr marL="342900" indent="-342900" algn="just">
              <a:lnSpc>
                <a:spcPct val="150000"/>
              </a:lnSpc>
              <a:buFont typeface="Arial" panose="020B0604020202020204" pitchFamily="34" charset="0"/>
              <a:buChar char="•"/>
            </a:pPr>
            <a:r>
              <a:rPr lang="en-US" sz="1800" b="1" dirty="0" err="1">
                <a:latin typeface="Cambria" panose="02040503050406030204" pitchFamily="18" charset="0"/>
                <a:ea typeface="Cambria" panose="02040503050406030204" pitchFamily="18" charset="0"/>
              </a:rPr>
              <a:t>Thời</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gian</a:t>
            </a:r>
            <a:r>
              <a:rPr lang="en-US" sz="1800" b="1" dirty="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rPr>
              <a:t>7 </a:t>
            </a:r>
            <a:r>
              <a:rPr lang="en-US" sz="1800" dirty="0" err="1">
                <a:latin typeface="Cambria" panose="02040503050406030204" pitchFamily="18" charset="0"/>
                <a:ea typeface="Cambria" panose="02040503050406030204" pitchFamily="18" charset="0"/>
              </a:rPr>
              <a:t>phút</a:t>
            </a:r>
            <a:r>
              <a:rPr lang="en-US" sz="1800" dirty="0">
                <a:latin typeface="Cambria" panose="02040503050406030204" pitchFamily="18" charset="0"/>
                <a:ea typeface="Cambria" panose="02040503050406030204" pitchFamily="18" charset="0"/>
              </a:rPr>
              <a:t>.</a:t>
            </a:r>
          </a:p>
          <a:p>
            <a:pPr marL="342900" indent="-342900" algn="just">
              <a:lnSpc>
                <a:spcPct val="150000"/>
              </a:lnSpc>
              <a:buFont typeface="Arial" panose="020B0604020202020204" pitchFamily="34" charset="0"/>
              <a:buChar char="•"/>
            </a:pPr>
            <a:r>
              <a:rPr lang="en-US" sz="1800" b="1" dirty="0" err="1">
                <a:latin typeface="Cambria" panose="02040503050406030204" pitchFamily="18" charset="0"/>
                <a:ea typeface="Cambria" panose="02040503050406030204" pitchFamily="18" charset="0"/>
              </a:rPr>
              <a:t>Hình</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thức</a:t>
            </a:r>
            <a:r>
              <a:rPr lang="en-US" sz="1800" b="1"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gạch</a:t>
            </a:r>
            <a:r>
              <a:rPr lang="en-US" sz="1800" dirty="0">
                <a:latin typeface="Cambria" panose="02040503050406030204" pitchFamily="18" charset="0"/>
                <a:ea typeface="Cambria" panose="02040503050406030204" pitchFamily="18" charset="0"/>
              </a:rPr>
              <a:t> ý – </a:t>
            </a:r>
            <a:r>
              <a:rPr lang="en-US" sz="1800" dirty="0" err="1">
                <a:latin typeface="Cambria" panose="02040503050406030204" pitchFamily="18" charset="0"/>
                <a:ea typeface="Cambria" panose="02040503050406030204" pitchFamily="18" charset="0"/>
              </a:rPr>
              <a:t>thuyết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trình</a:t>
            </a:r>
            <a:r>
              <a:rPr lang="en-US" sz="1800" dirty="0">
                <a:latin typeface="Cambria" panose="02040503050406030204" pitchFamily="18" charset="0"/>
                <a:ea typeface="Cambria" panose="02040503050406030204" pitchFamily="18" charset="0"/>
              </a:rPr>
              <a:t> – </a:t>
            </a:r>
            <a:r>
              <a:rPr lang="en-US" sz="1800" dirty="0" err="1">
                <a:latin typeface="Cambria" panose="02040503050406030204" pitchFamily="18" charset="0"/>
                <a:ea typeface="Cambria" panose="02040503050406030204" pitchFamily="18" charset="0"/>
              </a:rPr>
              <a:t>phản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biện</a:t>
            </a:r>
            <a:r>
              <a:rPr lang="en-US" sz="1800" dirty="0">
                <a:latin typeface="Cambria" panose="02040503050406030204" pitchFamily="18" charset="0"/>
                <a:ea typeface="Cambria" panose="02040503050406030204" pitchFamily="18" charset="0"/>
              </a:rPr>
              <a:t>.</a:t>
            </a:r>
          </a:p>
          <a:p>
            <a:pPr marL="342900" indent="-342900" algn="just">
              <a:lnSpc>
                <a:spcPct val="150000"/>
              </a:lnSpc>
              <a:buFont typeface="Arial" panose="020B0604020202020204" pitchFamily="34" charset="0"/>
              <a:buChar char="•"/>
            </a:pPr>
            <a:r>
              <a:rPr lang="en-US" sz="1800" b="1" dirty="0" err="1">
                <a:latin typeface="Cambria" panose="02040503050406030204" pitchFamily="18" charset="0"/>
                <a:ea typeface="Cambria" panose="02040503050406030204" pitchFamily="18" charset="0"/>
              </a:rPr>
              <a:t>Trình</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bày</a:t>
            </a:r>
            <a:r>
              <a:rPr lang="en-US" sz="1800" b="1" dirty="0">
                <a:latin typeface="Cambria" panose="02040503050406030204" pitchFamily="18" charset="0"/>
                <a:ea typeface="Cambria" panose="02040503050406030204" pitchFamily="18" charset="0"/>
              </a:rPr>
              <a:t>: </a:t>
            </a:r>
            <a:r>
              <a:rPr lang="en-US" sz="1800" dirty="0">
                <a:latin typeface="Cambria" panose="02040503050406030204" pitchFamily="18" charset="0"/>
                <a:ea typeface="Cambria" panose="02040503050406030204" pitchFamily="18" charset="0"/>
              </a:rPr>
              <a:t>2 </a:t>
            </a:r>
            <a:r>
              <a:rPr lang="en-US" sz="1800" dirty="0" err="1">
                <a:latin typeface="Cambria" panose="02040503050406030204" pitchFamily="18" charset="0"/>
                <a:ea typeface="Cambria" panose="02040503050406030204" pitchFamily="18" charset="0"/>
              </a:rPr>
              <a:t>phút</a:t>
            </a:r>
            <a:r>
              <a:rPr lang="en-US" sz="1800" dirty="0">
                <a:latin typeface="Cambria" panose="02040503050406030204" pitchFamily="18" charset="0"/>
                <a:ea typeface="Cambria" panose="02040503050406030204" pitchFamily="18" charset="0"/>
              </a:rPr>
              <a:t>/</a:t>
            </a:r>
            <a:r>
              <a:rPr lang="en-US" sz="1800" dirty="0" err="1">
                <a:latin typeface="Cambria" panose="02040503050406030204" pitchFamily="18" charset="0"/>
                <a:ea typeface="Cambria" panose="02040503050406030204" pitchFamily="18" charset="0"/>
              </a:rPr>
              <a:t>nhóm</a:t>
            </a:r>
            <a:r>
              <a:rPr lang="en-US" sz="1800" dirty="0">
                <a:latin typeface="Cambria" panose="02040503050406030204" pitchFamily="18" charset="0"/>
                <a:ea typeface="Cambria" panose="02040503050406030204" pitchFamily="18" charset="0"/>
              </a:rPr>
              <a:t>.</a:t>
            </a:r>
          </a:p>
          <a:p>
            <a:pPr marL="342900" indent="-342900" algn="just">
              <a:lnSpc>
                <a:spcPct val="150000"/>
              </a:lnSpc>
              <a:buFont typeface="Arial" panose="020B0604020202020204" pitchFamily="34" charset="0"/>
              <a:buChar char="•"/>
            </a:pPr>
            <a:r>
              <a:rPr lang="en-US" sz="1800" b="1" dirty="0" err="1">
                <a:latin typeface="Cambria" panose="02040503050406030204" pitchFamily="18" charset="0"/>
                <a:ea typeface="Cambria" panose="02040503050406030204" pitchFamily="18" charset="0"/>
              </a:rPr>
              <a:t>Nhiệm</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vụ</a:t>
            </a:r>
            <a:r>
              <a:rPr lang="en-US" sz="1800" b="1"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nhóm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thực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hiện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nhiệm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vụ</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giống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nhau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bắt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buộc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phải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có</a:t>
            </a:r>
            <a:r>
              <a:rPr lang="en-US" sz="1800" dirty="0">
                <a:latin typeface="Cambria" panose="02040503050406030204" pitchFamily="18" charset="0"/>
                <a:ea typeface="Cambria" panose="02040503050406030204" pitchFamily="18" charset="0"/>
              </a:rPr>
              <a:t> 1 </a:t>
            </a:r>
            <a:r>
              <a:rPr lang="en-US" sz="1800" dirty="0" err="1">
                <a:latin typeface="Cambria" panose="02040503050406030204" pitchFamily="18" charset="0"/>
                <a:ea typeface="Cambria" panose="02040503050406030204" pitchFamily="18" charset="0"/>
              </a:rPr>
              <a:t>câu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hỏi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phản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biện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nhóm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khuyến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khích</a:t>
            </a:r>
            <a:r>
              <a:rPr lang="en-US" sz="1800" dirty="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147615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anim calcmode="lin" valueType="num">
                                      <p:cBhvr>
                                        <p:cTn id="13" dur="1000" fill="hold"/>
                                        <p:tgtEl>
                                          <p:spTgt spid="157"/>
                                        </p:tgtEl>
                                        <p:attrNameLst>
                                          <p:attrName>ppt_x</p:attrName>
                                        </p:attrNameLst>
                                      </p:cBhvr>
                                      <p:tavLst>
                                        <p:tav tm="0">
                                          <p:val>
                                            <p:strVal val="#ppt_x"/>
                                          </p:val>
                                        </p:tav>
                                        <p:tav tm="100000">
                                          <p:val>
                                            <p:strVal val="#ppt_x"/>
                                          </p:val>
                                        </p:tav>
                                      </p:tavLst>
                                    </p:anim>
                                    <p:anim calcmode="lin" valueType="num">
                                      <p:cBhvr>
                                        <p:cTn id="14"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40"/>
        <p:cNvGrpSpPr/>
        <p:nvPr/>
      </p:nvGrpSpPr>
      <p:grpSpPr>
        <a:xfrm>
          <a:off x="0" y="0"/>
          <a:ext cx="0" cy="0"/>
          <a:chOff x="0" y="0"/>
          <a:chExt cx="0" cy="0"/>
        </a:xfrm>
      </p:grpSpPr>
      <p:sp>
        <p:nvSpPr>
          <p:cNvPr id="2941" name="Google Shape;2941;p60"/>
          <p:cNvSpPr txBox="1">
            <a:spLocks noGrp="1"/>
          </p:cNvSpPr>
          <p:nvPr>
            <p:ph type="title"/>
          </p:nvPr>
        </p:nvSpPr>
        <p:spPr>
          <a:xfrm>
            <a:off x="2787377" y="80642"/>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Cambria" panose="02040503050406030204" pitchFamily="18" charset="0"/>
                <a:ea typeface="Cambria" panose="02040503050406030204" pitchFamily="18" charset="0"/>
              </a:rPr>
              <a:t>HOẠT ĐỘNG NHÓM</a:t>
            </a:r>
            <a:endParaRPr sz="2400" b="1" dirty="0">
              <a:latin typeface="Cambria" panose="02040503050406030204" pitchFamily="18" charset="0"/>
              <a:ea typeface="Cambria" panose="02040503050406030204" pitchFamily="18" charset="0"/>
            </a:endParaRPr>
          </a:p>
        </p:txBody>
      </p:sp>
      <p:sp>
        <p:nvSpPr>
          <p:cNvPr id="2945" name="Google Shape;2945;p60"/>
          <p:cNvSpPr/>
          <p:nvPr/>
        </p:nvSpPr>
        <p:spPr>
          <a:xfrm>
            <a:off x="924067" y="4085511"/>
            <a:ext cx="2271900" cy="402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err="1">
                <a:solidFill>
                  <a:schemeClr val="tx1">
                    <a:lumMod val="10000"/>
                  </a:schemeClr>
                </a:solidFill>
                <a:latin typeface="Cambria" panose="02040503050406030204" pitchFamily="18" charset="0"/>
                <a:ea typeface="Cambria" panose="02040503050406030204" pitchFamily="18" charset="0"/>
                <a:cs typeface="Cairo"/>
                <a:sym typeface="Cairo"/>
              </a:rPr>
              <a:t>Nhóm</a:t>
            </a:r>
            <a:r>
              <a:rPr lang="en" sz="1600" b="1" dirty="0">
                <a:solidFill>
                  <a:schemeClr val="tx1">
                    <a:lumMod val="10000"/>
                  </a:schemeClr>
                </a:solidFill>
                <a:latin typeface="Cambria" panose="02040503050406030204" pitchFamily="18" charset="0"/>
                <a:ea typeface="Cambria" panose="02040503050406030204" pitchFamily="18" charset="0"/>
                <a:cs typeface="Cairo"/>
                <a:sym typeface="Cairo"/>
              </a:rPr>
              <a:t> 1, 2</a:t>
            </a:r>
            <a:endParaRPr sz="1600" b="1" dirty="0">
              <a:solidFill>
                <a:schemeClr val="tx1">
                  <a:lumMod val="10000"/>
                </a:schemeClr>
              </a:solidFill>
              <a:latin typeface="Cambria" panose="02040503050406030204" pitchFamily="18" charset="0"/>
              <a:ea typeface="Cambria" panose="02040503050406030204" pitchFamily="18" charset="0"/>
              <a:cs typeface="Cairo"/>
              <a:sym typeface="Cairo"/>
            </a:endParaRPr>
          </a:p>
        </p:txBody>
      </p:sp>
      <p:sp>
        <p:nvSpPr>
          <p:cNvPr id="2946" name="Google Shape;2946;p60"/>
          <p:cNvSpPr/>
          <p:nvPr/>
        </p:nvSpPr>
        <p:spPr>
          <a:xfrm>
            <a:off x="6083621" y="4085535"/>
            <a:ext cx="2267700" cy="4023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tx1">
                    <a:lumMod val="10000"/>
                  </a:schemeClr>
                </a:solidFill>
                <a:latin typeface="Cambria" panose="02040503050406030204" pitchFamily="18" charset="0"/>
                <a:ea typeface="Cambria" panose="02040503050406030204" pitchFamily="18" charset="0"/>
                <a:cs typeface="Cairo"/>
                <a:sym typeface="Cairo"/>
              </a:rPr>
              <a:t>Nhóm 5, 6</a:t>
            </a:r>
            <a:endParaRPr sz="1600" b="1" dirty="0">
              <a:solidFill>
                <a:schemeClr val="tx1">
                  <a:lumMod val="10000"/>
                </a:schemeClr>
              </a:solidFill>
              <a:latin typeface="Cambria" panose="02040503050406030204" pitchFamily="18" charset="0"/>
              <a:ea typeface="Cambria" panose="02040503050406030204" pitchFamily="18" charset="0"/>
              <a:cs typeface="Cairo"/>
              <a:sym typeface="Cairo"/>
            </a:endParaRPr>
          </a:p>
        </p:txBody>
      </p:sp>
      <p:sp>
        <p:nvSpPr>
          <p:cNvPr id="2947" name="Google Shape;2947;p60"/>
          <p:cNvSpPr/>
          <p:nvPr/>
        </p:nvSpPr>
        <p:spPr>
          <a:xfrm>
            <a:off x="3504894" y="4085522"/>
            <a:ext cx="2267700" cy="4023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tx1">
                    <a:lumMod val="10000"/>
                  </a:schemeClr>
                </a:solidFill>
                <a:latin typeface="Cambria" panose="02040503050406030204" pitchFamily="18" charset="0"/>
                <a:ea typeface="Cambria" panose="02040503050406030204" pitchFamily="18" charset="0"/>
                <a:cs typeface="Cairo"/>
                <a:sym typeface="Cairo"/>
              </a:rPr>
              <a:t>Nhóm 3, 4</a:t>
            </a:r>
            <a:endParaRPr sz="1600" b="1" dirty="0">
              <a:solidFill>
                <a:schemeClr val="tx1">
                  <a:lumMod val="10000"/>
                </a:schemeClr>
              </a:solidFill>
              <a:latin typeface="Cambria" panose="02040503050406030204" pitchFamily="18" charset="0"/>
              <a:ea typeface="Cambria" panose="02040503050406030204" pitchFamily="18" charset="0"/>
              <a:cs typeface="Cairo"/>
              <a:sym typeface="Cairo"/>
            </a:endParaRPr>
          </a:p>
        </p:txBody>
      </p:sp>
      <p:sp>
        <p:nvSpPr>
          <p:cNvPr id="2948" name="Google Shape;2948;p60"/>
          <p:cNvSpPr txBox="1">
            <a:spLocks noGrp="1"/>
          </p:cNvSpPr>
          <p:nvPr>
            <p:ph type="body" idx="4294967295"/>
          </p:nvPr>
        </p:nvSpPr>
        <p:spPr>
          <a:xfrm>
            <a:off x="640116" y="1519862"/>
            <a:ext cx="2706314" cy="2021273"/>
          </a:xfrm>
          <a:prstGeom prst="rect">
            <a:avLst/>
          </a:prstGeom>
        </p:spPr>
        <p:txBody>
          <a:bodyPr spcFirstLastPara="1" wrap="square" lIns="91425" tIns="91425" rIns="91425" bIns="91425" anchor="t" anchorCtr="0">
            <a:noAutofit/>
          </a:bodyPr>
          <a:lstStyle/>
          <a:p>
            <a:pPr marL="285750" indent="-285750"/>
            <a:r>
              <a:rPr lang="en" sz="1600" b="1" dirty="0">
                <a:latin typeface="Cambria" panose="02040503050406030204" pitchFamily="18" charset="0"/>
                <a:ea typeface="Cambria" panose="02040503050406030204" pitchFamily="18" charset="0"/>
              </a:rPr>
              <a:t>Tấm bản đồ là cách nhìn về cuộc đời </a:t>
            </a:r>
            <a:r>
              <a:rPr lang="en" sz="1600" dirty="0">
                <a:latin typeface="Cambria" panose="02040503050406030204" pitchFamily="18" charset="0"/>
                <a:ea typeface="Cambria" panose="02040503050406030204" pitchFamily="18" charset="0"/>
              </a:rPr>
              <a:t>có thể chịu ảnh hưởng từ những yếu tố nào?</a:t>
            </a:r>
          </a:p>
          <a:p>
            <a:pPr marL="285750" indent="-285750"/>
            <a:r>
              <a:rPr lang="en" sz="1600" dirty="0">
                <a:latin typeface="Cambria" panose="02040503050406030204" pitchFamily="18" charset="0"/>
                <a:ea typeface="Cambria" panose="02040503050406030204" pitchFamily="18" charset="0"/>
              </a:rPr>
              <a:t>Lấy 1 ví dụ chứng minh cho việc tấm bản đồ cách nhìn cuộc đời bị ảnh hưởng bởi 1 trong những yếu tố đó.</a:t>
            </a:r>
            <a:endParaRPr sz="1600" dirty="0">
              <a:latin typeface="Cambria" panose="02040503050406030204" pitchFamily="18" charset="0"/>
              <a:ea typeface="Cambria" panose="02040503050406030204" pitchFamily="18" charset="0"/>
            </a:endParaRPr>
          </a:p>
        </p:txBody>
      </p:sp>
      <p:sp>
        <p:nvSpPr>
          <p:cNvPr id="2949" name="Google Shape;2949;p60"/>
          <p:cNvSpPr txBox="1">
            <a:spLocks noGrp="1"/>
          </p:cNvSpPr>
          <p:nvPr>
            <p:ph type="body" idx="4294967295"/>
          </p:nvPr>
        </p:nvSpPr>
        <p:spPr>
          <a:xfrm>
            <a:off x="3352657" y="1519862"/>
            <a:ext cx="2572500" cy="2021273"/>
          </a:xfrm>
          <a:prstGeom prst="rect">
            <a:avLst/>
          </a:prstGeom>
        </p:spPr>
        <p:txBody>
          <a:bodyPr spcFirstLastPara="1" wrap="square" lIns="91425" tIns="91425" rIns="91425" bIns="91425" anchor="t" anchorCtr="0">
            <a:noAutofit/>
          </a:bodyPr>
          <a:lstStyle/>
          <a:p>
            <a:pPr marL="285750" indent="-285750"/>
            <a:r>
              <a:rPr lang="en" sz="1600" b="1" dirty="0">
                <a:latin typeface="Cambria" panose="02040503050406030204" pitchFamily="18" charset="0"/>
                <a:ea typeface="Cambria" panose="02040503050406030204" pitchFamily="18" charset="0"/>
              </a:rPr>
              <a:t>Tấm bản đồ là cách nhìn về bản thân </a:t>
            </a:r>
            <a:r>
              <a:rPr lang="en" sz="1600" dirty="0">
                <a:latin typeface="Cambria" panose="02040503050406030204" pitchFamily="18" charset="0"/>
                <a:ea typeface="Cambria" panose="02040503050406030204" pitchFamily="18" charset="0"/>
              </a:rPr>
              <a:t>chịu ảnh hưởng từ những yếu tố nào?</a:t>
            </a:r>
          </a:p>
          <a:p>
            <a:pPr marL="285750" indent="-285750"/>
            <a:r>
              <a:rPr lang="en" sz="1600" dirty="0">
                <a:latin typeface="Cambria" panose="02040503050406030204" pitchFamily="18" charset="0"/>
                <a:ea typeface="Cambria" panose="02040503050406030204" pitchFamily="18" charset="0"/>
              </a:rPr>
              <a:t>Lấy 1 ví dụ chứng minh về vai trò của tấm bản đồ cách nhìn bản thân đối với sự thay đổi của mỗi người.</a:t>
            </a:r>
            <a:endParaRPr sz="1600" dirty="0">
              <a:latin typeface="Cambria" panose="02040503050406030204" pitchFamily="18" charset="0"/>
              <a:ea typeface="Cambria" panose="02040503050406030204" pitchFamily="18" charset="0"/>
            </a:endParaRPr>
          </a:p>
        </p:txBody>
      </p:sp>
      <p:sp>
        <p:nvSpPr>
          <p:cNvPr id="2950" name="Google Shape;2950;p60"/>
          <p:cNvSpPr txBox="1">
            <a:spLocks noGrp="1"/>
          </p:cNvSpPr>
          <p:nvPr>
            <p:ph type="body" idx="4294967295"/>
          </p:nvPr>
        </p:nvSpPr>
        <p:spPr>
          <a:xfrm>
            <a:off x="5931384" y="1519862"/>
            <a:ext cx="2572500" cy="2277875"/>
          </a:xfrm>
          <a:prstGeom prst="rect">
            <a:avLst/>
          </a:prstGeom>
        </p:spPr>
        <p:txBody>
          <a:bodyPr spcFirstLastPara="1" wrap="square" lIns="91425" tIns="91425" rIns="91425" bIns="91425" anchor="t" anchorCtr="0">
            <a:noAutofit/>
          </a:bodyPr>
          <a:lstStyle/>
          <a:p>
            <a:pPr marL="285750" indent="-285750"/>
            <a:r>
              <a:rPr lang="en" sz="1600" b="1" dirty="0">
                <a:latin typeface="Cambria" panose="02040503050406030204" pitchFamily="18" charset="0"/>
                <a:ea typeface="Cambria" panose="02040503050406030204" pitchFamily="18" charset="0"/>
              </a:rPr>
              <a:t>Câu chuyện của ôngvề tấm bản đồ </a:t>
            </a:r>
            <a:r>
              <a:rPr lang="en" sz="1600" dirty="0">
                <a:latin typeface="Cambria" panose="02040503050406030204" pitchFamily="18" charset="0"/>
                <a:ea typeface="Cambria" panose="02040503050406030204" pitchFamily="18" charset="0"/>
              </a:rPr>
              <a:t>trong văn bản đóng vai trò gì?</a:t>
            </a:r>
          </a:p>
          <a:p>
            <a:pPr marL="285750" indent="-285750"/>
            <a:r>
              <a:rPr lang="en" sz="1600" dirty="0">
                <a:latin typeface="Cambria" panose="02040503050406030204" pitchFamily="18" charset="0"/>
                <a:ea typeface="Cambria" panose="02040503050406030204" pitchFamily="18" charset="0"/>
              </a:rPr>
              <a:t>Theo em, vì sao chúng ta phải tìm kiếm bản đồ? Bản đồ của mỗi người là giống nhau hay khác nhau? Tại sao?</a:t>
            </a:r>
            <a:endParaRPr sz="1600" dirty="0">
              <a:latin typeface="Cambria" panose="02040503050406030204" pitchFamily="18" charset="0"/>
              <a:ea typeface="Cambria" panose="02040503050406030204" pitchFamily="18" charset="0"/>
            </a:endParaRPr>
          </a:p>
        </p:txBody>
      </p:sp>
      <p:grpSp>
        <p:nvGrpSpPr>
          <p:cNvPr id="2951" name="Google Shape;2951;p60"/>
          <p:cNvGrpSpPr/>
          <p:nvPr/>
        </p:nvGrpSpPr>
        <p:grpSpPr>
          <a:xfrm>
            <a:off x="6944427" y="621531"/>
            <a:ext cx="546415" cy="546742"/>
            <a:chOff x="3103610" y="3303323"/>
            <a:chExt cx="401481" cy="401721"/>
          </a:xfrm>
        </p:grpSpPr>
        <p:sp>
          <p:nvSpPr>
            <p:cNvPr id="2952" name="Google Shape;2952;p60"/>
            <p:cNvSpPr/>
            <p:nvPr/>
          </p:nvSpPr>
          <p:spPr>
            <a:xfrm>
              <a:off x="3109259" y="3309212"/>
              <a:ext cx="389944" cy="389944"/>
            </a:xfrm>
            <a:custGeom>
              <a:avLst/>
              <a:gdLst/>
              <a:ahLst/>
              <a:cxnLst/>
              <a:rect l="l" t="t" r="r" b="b"/>
              <a:pathLst>
                <a:path w="16224" h="16224" extrusionOk="0">
                  <a:moveTo>
                    <a:pt x="8112" y="1"/>
                  </a:moveTo>
                  <a:cubicBezTo>
                    <a:pt x="3631" y="1"/>
                    <a:pt x="1" y="3631"/>
                    <a:pt x="1" y="8112"/>
                  </a:cubicBezTo>
                  <a:cubicBezTo>
                    <a:pt x="1" y="12591"/>
                    <a:pt x="3631" y="16223"/>
                    <a:pt x="8112" y="16223"/>
                  </a:cubicBezTo>
                  <a:cubicBezTo>
                    <a:pt x="12593" y="16223"/>
                    <a:pt x="16223" y="12591"/>
                    <a:pt x="16223" y="8112"/>
                  </a:cubicBezTo>
                  <a:cubicBezTo>
                    <a:pt x="16223" y="3631"/>
                    <a:pt x="12593" y="1"/>
                    <a:pt x="8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3" name="Google Shape;2953;p60"/>
            <p:cNvSpPr/>
            <p:nvPr/>
          </p:nvSpPr>
          <p:spPr>
            <a:xfrm>
              <a:off x="3138509" y="3309284"/>
              <a:ext cx="230327" cy="202014"/>
            </a:xfrm>
            <a:custGeom>
              <a:avLst/>
              <a:gdLst/>
              <a:ahLst/>
              <a:cxnLst/>
              <a:rect l="l" t="t" r="r" b="b"/>
              <a:pathLst>
                <a:path w="9583" h="8405" extrusionOk="0">
                  <a:moveTo>
                    <a:pt x="6895" y="0"/>
                  </a:moveTo>
                  <a:cubicBezTo>
                    <a:pt x="3983" y="0"/>
                    <a:pt x="1432" y="1533"/>
                    <a:pt x="1" y="3839"/>
                  </a:cubicBezTo>
                  <a:lnTo>
                    <a:pt x="601" y="6602"/>
                  </a:lnTo>
                  <a:lnTo>
                    <a:pt x="2928" y="6602"/>
                  </a:lnTo>
                  <a:lnTo>
                    <a:pt x="2928" y="6605"/>
                  </a:lnTo>
                  <a:lnTo>
                    <a:pt x="2928" y="8404"/>
                  </a:lnTo>
                  <a:lnTo>
                    <a:pt x="5323" y="8404"/>
                  </a:lnTo>
                  <a:lnTo>
                    <a:pt x="5978" y="6605"/>
                  </a:lnTo>
                  <a:lnTo>
                    <a:pt x="7182" y="6605"/>
                  </a:lnTo>
                  <a:lnTo>
                    <a:pt x="8263" y="3753"/>
                  </a:lnTo>
                  <a:lnTo>
                    <a:pt x="9582" y="3753"/>
                  </a:lnTo>
                  <a:lnTo>
                    <a:pt x="9582" y="1570"/>
                  </a:lnTo>
                  <a:lnTo>
                    <a:pt x="7746" y="849"/>
                  </a:lnTo>
                  <a:lnTo>
                    <a:pt x="7746" y="45"/>
                  </a:lnTo>
                  <a:cubicBezTo>
                    <a:pt x="7467" y="16"/>
                    <a:pt x="7182" y="0"/>
                    <a:pt x="6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4" name="Google Shape;2954;p60"/>
            <p:cNvSpPr/>
            <p:nvPr/>
          </p:nvSpPr>
          <p:spPr>
            <a:xfrm>
              <a:off x="3150743" y="3309284"/>
              <a:ext cx="202279" cy="186247"/>
            </a:xfrm>
            <a:custGeom>
              <a:avLst/>
              <a:gdLst/>
              <a:ahLst/>
              <a:cxnLst/>
              <a:rect l="l" t="t" r="r" b="b"/>
              <a:pathLst>
                <a:path w="8416" h="7749" extrusionOk="0">
                  <a:moveTo>
                    <a:pt x="6386" y="0"/>
                  </a:moveTo>
                  <a:cubicBezTo>
                    <a:pt x="3793" y="0"/>
                    <a:pt x="1487" y="1215"/>
                    <a:pt x="1" y="3108"/>
                  </a:cubicBezTo>
                  <a:lnTo>
                    <a:pt x="617" y="5947"/>
                  </a:lnTo>
                  <a:lnTo>
                    <a:pt x="3077" y="5947"/>
                  </a:lnTo>
                  <a:lnTo>
                    <a:pt x="3077" y="7749"/>
                  </a:lnTo>
                  <a:lnTo>
                    <a:pt x="4357" y="7749"/>
                  </a:lnTo>
                  <a:lnTo>
                    <a:pt x="5012" y="5947"/>
                  </a:lnTo>
                  <a:lnTo>
                    <a:pt x="6224" y="5947"/>
                  </a:lnTo>
                  <a:lnTo>
                    <a:pt x="7303" y="3097"/>
                  </a:lnTo>
                  <a:lnTo>
                    <a:pt x="8415" y="3097"/>
                  </a:lnTo>
                  <a:lnTo>
                    <a:pt x="8415" y="2016"/>
                  </a:lnTo>
                  <a:lnTo>
                    <a:pt x="6582" y="1296"/>
                  </a:lnTo>
                  <a:lnTo>
                    <a:pt x="6582" y="3"/>
                  </a:lnTo>
                  <a:cubicBezTo>
                    <a:pt x="6517" y="3"/>
                    <a:pt x="6451" y="0"/>
                    <a:pt x="63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5" name="Google Shape;2955;p60"/>
            <p:cNvSpPr/>
            <p:nvPr/>
          </p:nvSpPr>
          <p:spPr>
            <a:xfrm>
              <a:off x="3162232" y="3436452"/>
              <a:ext cx="144090" cy="59078"/>
            </a:xfrm>
            <a:custGeom>
              <a:avLst/>
              <a:gdLst/>
              <a:ahLst/>
              <a:cxnLst/>
              <a:rect l="l" t="t" r="r" b="b"/>
              <a:pathLst>
                <a:path w="5995" h="2458" extrusionOk="0">
                  <a:moveTo>
                    <a:pt x="1" y="0"/>
                  </a:moveTo>
                  <a:lnTo>
                    <a:pt x="139" y="656"/>
                  </a:lnTo>
                  <a:lnTo>
                    <a:pt x="2599" y="656"/>
                  </a:lnTo>
                  <a:lnTo>
                    <a:pt x="2599" y="2458"/>
                  </a:lnTo>
                  <a:lnTo>
                    <a:pt x="3879" y="2458"/>
                  </a:lnTo>
                  <a:lnTo>
                    <a:pt x="4532" y="656"/>
                  </a:lnTo>
                  <a:lnTo>
                    <a:pt x="5746" y="656"/>
                  </a:lnTo>
                  <a:lnTo>
                    <a:pt x="5994" y="0"/>
                  </a:lnTo>
                  <a:lnTo>
                    <a:pt x="4075" y="0"/>
                  </a:lnTo>
                  <a:lnTo>
                    <a:pt x="3417" y="1802"/>
                  </a:lnTo>
                  <a:lnTo>
                    <a:pt x="3255" y="1802"/>
                  </a:lnTo>
                  <a:lnTo>
                    <a:pt x="3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6" name="Google Shape;2956;p60"/>
            <p:cNvSpPr/>
            <p:nvPr/>
          </p:nvSpPr>
          <p:spPr>
            <a:xfrm>
              <a:off x="3109331" y="3495506"/>
              <a:ext cx="389247" cy="203576"/>
            </a:xfrm>
            <a:custGeom>
              <a:avLst/>
              <a:gdLst/>
              <a:ahLst/>
              <a:cxnLst/>
              <a:rect l="l" t="t" r="r" b="b"/>
              <a:pathLst>
                <a:path w="16195" h="8470" extrusionOk="0">
                  <a:moveTo>
                    <a:pt x="8605" y="1"/>
                  </a:moveTo>
                  <a:lnTo>
                    <a:pt x="9618" y="4555"/>
                  </a:lnTo>
                  <a:lnTo>
                    <a:pt x="11191" y="4555"/>
                  </a:lnTo>
                  <a:cubicBezTo>
                    <a:pt x="11227" y="4555"/>
                    <a:pt x="11256" y="4584"/>
                    <a:pt x="11256" y="4620"/>
                  </a:cubicBezTo>
                  <a:cubicBezTo>
                    <a:pt x="11256" y="4657"/>
                    <a:pt x="11227" y="4686"/>
                    <a:pt x="11191" y="4686"/>
                  </a:cubicBezTo>
                  <a:lnTo>
                    <a:pt x="7717" y="4686"/>
                  </a:lnTo>
                  <a:lnTo>
                    <a:pt x="8527" y="7754"/>
                  </a:lnTo>
                  <a:cubicBezTo>
                    <a:pt x="8391" y="7762"/>
                    <a:pt x="8250" y="7765"/>
                    <a:pt x="8109" y="7765"/>
                  </a:cubicBezTo>
                  <a:cubicBezTo>
                    <a:pt x="3748" y="7765"/>
                    <a:pt x="191" y="4320"/>
                    <a:pt x="8" y="6"/>
                  </a:cubicBezTo>
                  <a:cubicBezTo>
                    <a:pt x="0" y="123"/>
                    <a:pt x="0" y="241"/>
                    <a:pt x="0" y="358"/>
                  </a:cubicBezTo>
                  <a:cubicBezTo>
                    <a:pt x="0" y="4837"/>
                    <a:pt x="3630" y="8470"/>
                    <a:pt x="8112" y="8470"/>
                  </a:cubicBezTo>
                  <a:cubicBezTo>
                    <a:pt x="8315" y="8470"/>
                    <a:pt x="8514" y="8462"/>
                    <a:pt x="8712" y="8446"/>
                  </a:cubicBezTo>
                  <a:lnTo>
                    <a:pt x="8731" y="8446"/>
                  </a:lnTo>
                  <a:cubicBezTo>
                    <a:pt x="8751" y="8444"/>
                    <a:pt x="8775" y="8444"/>
                    <a:pt x="8798" y="8441"/>
                  </a:cubicBezTo>
                  <a:cubicBezTo>
                    <a:pt x="12739" y="8115"/>
                    <a:pt x="15878" y="4962"/>
                    <a:pt x="16194" y="1016"/>
                  </a:cubicBezTo>
                  <a:lnTo>
                    <a:pt x="14640" y="1016"/>
                  </a:lnTo>
                  <a:lnTo>
                    <a:pt x="128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7" name="Google Shape;2957;p60"/>
            <p:cNvSpPr/>
            <p:nvPr/>
          </p:nvSpPr>
          <p:spPr>
            <a:xfrm>
              <a:off x="3315262" y="3511321"/>
              <a:ext cx="181368" cy="185574"/>
            </a:xfrm>
            <a:custGeom>
              <a:avLst/>
              <a:gdLst/>
              <a:ahLst/>
              <a:cxnLst/>
              <a:rect l="l" t="t" r="r" b="b"/>
              <a:pathLst>
                <a:path w="7546" h="7721" extrusionOk="0">
                  <a:moveTo>
                    <a:pt x="855" y="1"/>
                  </a:moveTo>
                  <a:lnTo>
                    <a:pt x="1575" y="3244"/>
                  </a:lnTo>
                  <a:lnTo>
                    <a:pt x="2623" y="3244"/>
                  </a:lnTo>
                  <a:cubicBezTo>
                    <a:pt x="3020" y="3244"/>
                    <a:pt x="3343" y="3568"/>
                    <a:pt x="3343" y="3965"/>
                  </a:cubicBezTo>
                  <a:cubicBezTo>
                    <a:pt x="3343" y="4365"/>
                    <a:pt x="3020" y="4688"/>
                    <a:pt x="2623" y="4688"/>
                  </a:cubicBezTo>
                  <a:lnTo>
                    <a:pt x="1" y="4688"/>
                  </a:lnTo>
                  <a:lnTo>
                    <a:pt x="800" y="7720"/>
                  </a:lnTo>
                  <a:cubicBezTo>
                    <a:pt x="4255" y="7177"/>
                    <a:pt x="6986" y="4461"/>
                    <a:pt x="7545" y="1014"/>
                  </a:cubicBezTo>
                  <a:lnTo>
                    <a:pt x="5897" y="1014"/>
                  </a:lnTo>
                  <a:lnTo>
                    <a:pt x="40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8" name="Google Shape;2958;p60"/>
            <p:cNvSpPr/>
            <p:nvPr/>
          </p:nvSpPr>
          <p:spPr>
            <a:xfrm>
              <a:off x="3163241" y="3535668"/>
              <a:ext cx="103206" cy="108758"/>
            </a:xfrm>
            <a:custGeom>
              <a:avLst/>
              <a:gdLst/>
              <a:ahLst/>
              <a:cxnLst/>
              <a:rect l="l" t="t" r="r" b="b"/>
              <a:pathLst>
                <a:path w="4294" h="4525" extrusionOk="0">
                  <a:moveTo>
                    <a:pt x="1" y="1"/>
                  </a:moveTo>
                  <a:lnTo>
                    <a:pt x="1" y="3639"/>
                  </a:lnTo>
                  <a:lnTo>
                    <a:pt x="1194" y="3639"/>
                  </a:lnTo>
                  <a:lnTo>
                    <a:pt x="1917" y="4524"/>
                  </a:lnTo>
                  <a:lnTo>
                    <a:pt x="4294" y="4524"/>
                  </a:lnTo>
                  <a:lnTo>
                    <a:pt x="4294" y="1082"/>
                  </a:lnTo>
                  <a:lnTo>
                    <a:pt x="2667" y="1082"/>
                  </a:lnTo>
                  <a:lnTo>
                    <a:pt x="23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9" name="Google Shape;2959;p60"/>
            <p:cNvSpPr/>
            <p:nvPr/>
          </p:nvSpPr>
          <p:spPr>
            <a:xfrm>
              <a:off x="3178984" y="3551507"/>
              <a:ext cx="71648" cy="77224"/>
            </a:xfrm>
            <a:custGeom>
              <a:avLst/>
              <a:gdLst/>
              <a:ahLst/>
              <a:cxnLst/>
              <a:rect l="l" t="t" r="r" b="b"/>
              <a:pathLst>
                <a:path w="2981" h="3213" extrusionOk="0">
                  <a:moveTo>
                    <a:pt x="1" y="0"/>
                  </a:moveTo>
                  <a:lnTo>
                    <a:pt x="1" y="2327"/>
                  </a:lnTo>
                  <a:lnTo>
                    <a:pt x="852" y="2327"/>
                  </a:lnTo>
                  <a:lnTo>
                    <a:pt x="1576" y="3212"/>
                  </a:lnTo>
                  <a:lnTo>
                    <a:pt x="2981" y="3212"/>
                  </a:lnTo>
                  <a:lnTo>
                    <a:pt x="2981" y="1079"/>
                  </a:lnTo>
                  <a:lnTo>
                    <a:pt x="1542" y="1079"/>
                  </a:lnTo>
                  <a:lnTo>
                    <a:pt x="11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0" name="Google Shape;2960;p60"/>
            <p:cNvSpPr/>
            <p:nvPr/>
          </p:nvSpPr>
          <p:spPr>
            <a:xfrm>
              <a:off x="3332086" y="3535668"/>
              <a:ext cx="164544" cy="161155"/>
            </a:xfrm>
            <a:custGeom>
              <a:avLst/>
              <a:gdLst/>
              <a:ahLst/>
              <a:cxnLst/>
              <a:rect l="l" t="t" r="r" b="b"/>
              <a:pathLst>
                <a:path w="6846" h="6705" extrusionOk="0">
                  <a:moveTo>
                    <a:pt x="6448" y="1"/>
                  </a:moveTo>
                  <a:cubicBezTo>
                    <a:pt x="5782" y="3208"/>
                    <a:pt x="3228" y="5718"/>
                    <a:pt x="0" y="6318"/>
                  </a:cubicBezTo>
                  <a:lnTo>
                    <a:pt x="102" y="6705"/>
                  </a:lnTo>
                  <a:cubicBezTo>
                    <a:pt x="3555" y="6164"/>
                    <a:pt x="6286" y="3448"/>
                    <a:pt x="6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1" name="Google Shape;2961;p60"/>
            <p:cNvSpPr/>
            <p:nvPr/>
          </p:nvSpPr>
          <p:spPr>
            <a:xfrm>
              <a:off x="3173023" y="3545523"/>
              <a:ext cx="83570" cy="88978"/>
            </a:xfrm>
            <a:custGeom>
              <a:avLst/>
              <a:gdLst/>
              <a:ahLst/>
              <a:cxnLst/>
              <a:rect l="l" t="t" r="r" b="b"/>
              <a:pathLst>
                <a:path w="3477" h="3702" extrusionOk="0">
                  <a:moveTo>
                    <a:pt x="1252" y="492"/>
                  </a:moveTo>
                  <a:lnTo>
                    <a:pt x="1610" y="1573"/>
                  </a:lnTo>
                  <a:lnTo>
                    <a:pt x="2986" y="1573"/>
                  </a:lnTo>
                  <a:lnTo>
                    <a:pt x="2986" y="3213"/>
                  </a:lnTo>
                  <a:lnTo>
                    <a:pt x="1936" y="3213"/>
                  </a:lnTo>
                  <a:lnTo>
                    <a:pt x="1215" y="2328"/>
                  </a:lnTo>
                  <a:lnTo>
                    <a:pt x="494" y="2328"/>
                  </a:lnTo>
                  <a:lnTo>
                    <a:pt x="494" y="492"/>
                  </a:lnTo>
                  <a:close/>
                  <a:moveTo>
                    <a:pt x="1" y="1"/>
                  </a:moveTo>
                  <a:lnTo>
                    <a:pt x="1" y="2816"/>
                  </a:lnTo>
                  <a:lnTo>
                    <a:pt x="983" y="2816"/>
                  </a:lnTo>
                  <a:lnTo>
                    <a:pt x="1706" y="3701"/>
                  </a:lnTo>
                  <a:lnTo>
                    <a:pt x="3477" y="3701"/>
                  </a:lnTo>
                  <a:lnTo>
                    <a:pt x="3477" y="1079"/>
                  </a:lnTo>
                  <a:lnTo>
                    <a:pt x="1967" y="1079"/>
                  </a:lnTo>
                  <a:lnTo>
                    <a:pt x="160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2" name="Google Shape;2962;p60"/>
            <p:cNvSpPr/>
            <p:nvPr/>
          </p:nvSpPr>
          <p:spPr>
            <a:xfrm>
              <a:off x="3103610" y="3303323"/>
              <a:ext cx="401481" cy="401721"/>
            </a:xfrm>
            <a:custGeom>
              <a:avLst/>
              <a:gdLst/>
              <a:ahLst/>
              <a:cxnLst/>
              <a:rect l="l" t="t" r="r" b="b"/>
              <a:pathLst>
                <a:path w="16704" h="16714" extrusionOk="0">
                  <a:moveTo>
                    <a:pt x="8297" y="488"/>
                  </a:moveTo>
                  <a:lnTo>
                    <a:pt x="8297" y="1703"/>
                  </a:lnTo>
                  <a:lnTo>
                    <a:pt x="10133" y="2426"/>
                  </a:lnTo>
                  <a:lnTo>
                    <a:pt x="10133" y="3095"/>
                  </a:lnTo>
                  <a:lnTo>
                    <a:pt x="9094" y="3095"/>
                  </a:lnTo>
                  <a:lnTo>
                    <a:pt x="8013" y="5944"/>
                  </a:lnTo>
                  <a:lnTo>
                    <a:pt x="6798" y="5944"/>
                  </a:lnTo>
                  <a:lnTo>
                    <a:pt x="6143" y="7746"/>
                  </a:lnTo>
                  <a:lnTo>
                    <a:pt x="5281" y="7746"/>
                  </a:lnTo>
                  <a:lnTo>
                    <a:pt x="5281" y="5944"/>
                  </a:lnTo>
                  <a:lnTo>
                    <a:pt x="2774" y="5944"/>
                  </a:lnTo>
                  <a:lnTo>
                    <a:pt x="2226" y="3413"/>
                  </a:lnTo>
                  <a:cubicBezTo>
                    <a:pt x="3474" y="1880"/>
                    <a:pt x="5289" y="820"/>
                    <a:pt x="7344" y="554"/>
                  </a:cubicBezTo>
                  <a:cubicBezTo>
                    <a:pt x="7404" y="549"/>
                    <a:pt x="7459" y="541"/>
                    <a:pt x="7514" y="535"/>
                  </a:cubicBezTo>
                  <a:cubicBezTo>
                    <a:pt x="7532" y="533"/>
                    <a:pt x="7548" y="533"/>
                    <a:pt x="7564" y="528"/>
                  </a:cubicBezTo>
                  <a:cubicBezTo>
                    <a:pt x="7611" y="525"/>
                    <a:pt x="7655" y="520"/>
                    <a:pt x="7705" y="515"/>
                  </a:cubicBezTo>
                  <a:cubicBezTo>
                    <a:pt x="7731" y="512"/>
                    <a:pt x="7759" y="512"/>
                    <a:pt x="7786" y="509"/>
                  </a:cubicBezTo>
                  <a:cubicBezTo>
                    <a:pt x="7825" y="507"/>
                    <a:pt x="7864" y="502"/>
                    <a:pt x="7903" y="502"/>
                  </a:cubicBezTo>
                  <a:cubicBezTo>
                    <a:pt x="7940" y="499"/>
                    <a:pt x="7971" y="499"/>
                    <a:pt x="8007" y="496"/>
                  </a:cubicBezTo>
                  <a:cubicBezTo>
                    <a:pt x="8039" y="496"/>
                    <a:pt x="8075" y="494"/>
                    <a:pt x="8109" y="494"/>
                  </a:cubicBezTo>
                  <a:cubicBezTo>
                    <a:pt x="8149" y="494"/>
                    <a:pt x="8190" y="488"/>
                    <a:pt x="8229" y="488"/>
                  </a:cubicBezTo>
                  <a:close/>
                  <a:moveTo>
                    <a:pt x="12836" y="8898"/>
                  </a:moveTo>
                  <a:lnTo>
                    <a:pt x="14638" y="9913"/>
                  </a:lnTo>
                  <a:lnTo>
                    <a:pt x="16054" y="9913"/>
                  </a:lnTo>
                  <a:cubicBezTo>
                    <a:pt x="15427" y="13045"/>
                    <a:pt x="12933" y="15505"/>
                    <a:pt x="9786" y="16090"/>
                  </a:cubicBezTo>
                  <a:lnTo>
                    <a:pt x="9125" y="13583"/>
                  </a:lnTo>
                  <a:lnTo>
                    <a:pt x="11426" y="13583"/>
                  </a:lnTo>
                  <a:cubicBezTo>
                    <a:pt x="11959" y="13583"/>
                    <a:pt x="12392" y="13149"/>
                    <a:pt x="12392" y="12616"/>
                  </a:cubicBezTo>
                  <a:cubicBezTo>
                    <a:pt x="12392" y="12084"/>
                    <a:pt x="11956" y="11650"/>
                    <a:pt x="11426" y="11650"/>
                  </a:cubicBezTo>
                  <a:lnTo>
                    <a:pt x="10575" y="11650"/>
                  </a:lnTo>
                  <a:lnTo>
                    <a:pt x="9964" y="8898"/>
                  </a:lnTo>
                  <a:close/>
                  <a:moveTo>
                    <a:pt x="8791" y="512"/>
                  </a:moveTo>
                  <a:cubicBezTo>
                    <a:pt x="12925" y="744"/>
                    <a:pt x="16215" y="4176"/>
                    <a:pt x="16215" y="8367"/>
                  </a:cubicBezTo>
                  <a:cubicBezTo>
                    <a:pt x="16210" y="8720"/>
                    <a:pt x="16189" y="9075"/>
                    <a:pt x="16140" y="9425"/>
                  </a:cubicBezTo>
                  <a:lnTo>
                    <a:pt x="14769" y="9425"/>
                  </a:lnTo>
                  <a:lnTo>
                    <a:pt x="12967" y="8409"/>
                  </a:lnTo>
                  <a:lnTo>
                    <a:pt x="9350" y="8409"/>
                  </a:lnTo>
                  <a:lnTo>
                    <a:pt x="10178" y="12144"/>
                  </a:lnTo>
                  <a:lnTo>
                    <a:pt x="11426" y="12144"/>
                  </a:lnTo>
                  <a:cubicBezTo>
                    <a:pt x="11687" y="12144"/>
                    <a:pt x="11901" y="12355"/>
                    <a:pt x="11901" y="12619"/>
                  </a:cubicBezTo>
                  <a:cubicBezTo>
                    <a:pt x="11901" y="12880"/>
                    <a:pt x="11690" y="13097"/>
                    <a:pt x="11426" y="13097"/>
                  </a:cubicBezTo>
                  <a:lnTo>
                    <a:pt x="8485" y="13097"/>
                  </a:lnTo>
                  <a:lnTo>
                    <a:pt x="9295" y="16168"/>
                  </a:lnTo>
                  <a:cubicBezTo>
                    <a:pt x="8982" y="16207"/>
                    <a:pt x="8663" y="16228"/>
                    <a:pt x="8344" y="16228"/>
                  </a:cubicBezTo>
                  <a:cubicBezTo>
                    <a:pt x="4007" y="16228"/>
                    <a:pt x="481" y="12697"/>
                    <a:pt x="481" y="8362"/>
                  </a:cubicBezTo>
                  <a:cubicBezTo>
                    <a:pt x="481" y="6727"/>
                    <a:pt x="982" y="5210"/>
                    <a:pt x="1839" y="3949"/>
                  </a:cubicBezTo>
                  <a:lnTo>
                    <a:pt x="2380" y="6448"/>
                  </a:lnTo>
                  <a:lnTo>
                    <a:pt x="4790" y="6448"/>
                  </a:lnTo>
                  <a:lnTo>
                    <a:pt x="4790" y="8250"/>
                  </a:lnTo>
                  <a:lnTo>
                    <a:pt x="6488" y="8250"/>
                  </a:lnTo>
                  <a:lnTo>
                    <a:pt x="7143" y="6448"/>
                  </a:lnTo>
                  <a:lnTo>
                    <a:pt x="8355" y="6448"/>
                  </a:lnTo>
                  <a:lnTo>
                    <a:pt x="9433" y="3596"/>
                  </a:lnTo>
                  <a:lnTo>
                    <a:pt x="10627" y="3596"/>
                  </a:lnTo>
                  <a:lnTo>
                    <a:pt x="10627" y="2102"/>
                  </a:lnTo>
                  <a:lnTo>
                    <a:pt x="8791" y="1382"/>
                  </a:lnTo>
                  <a:lnTo>
                    <a:pt x="8791" y="512"/>
                  </a:lnTo>
                  <a:close/>
                  <a:moveTo>
                    <a:pt x="8347" y="0"/>
                  </a:moveTo>
                  <a:cubicBezTo>
                    <a:pt x="8271" y="0"/>
                    <a:pt x="8198" y="0"/>
                    <a:pt x="8122" y="3"/>
                  </a:cubicBezTo>
                  <a:cubicBezTo>
                    <a:pt x="8094" y="3"/>
                    <a:pt x="8062" y="5"/>
                    <a:pt x="8034" y="5"/>
                  </a:cubicBezTo>
                  <a:cubicBezTo>
                    <a:pt x="7989" y="11"/>
                    <a:pt x="7945" y="11"/>
                    <a:pt x="7900" y="13"/>
                  </a:cubicBezTo>
                  <a:cubicBezTo>
                    <a:pt x="7864" y="16"/>
                    <a:pt x="7825" y="16"/>
                    <a:pt x="7788" y="18"/>
                  </a:cubicBezTo>
                  <a:cubicBezTo>
                    <a:pt x="7754" y="24"/>
                    <a:pt x="7718" y="24"/>
                    <a:pt x="7681" y="26"/>
                  </a:cubicBezTo>
                  <a:cubicBezTo>
                    <a:pt x="7639" y="29"/>
                    <a:pt x="7597" y="31"/>
                    <a:pt x="7558" y="37"/>
                  </a:cubicBezTo>
                  <a:lnTo>
                    <a:pt x="7470" y="45"/>
                  </a:lnTo>
                  <a:cubicBezTo>
                    <a:pt x="7423" y="50"/>
                    <a:pt x="7378" y="55"/>
                    <a:pt x="7331" y="63"/>
                  </a:cubicBezTo>
                  <a:lnTo>
                    <a:pt x="7263" y="71"/>
                  </a:lnTo>
                  <a:cubicBezTo>
                    <a:pt x="7093" y="94"/>
                    <a:pt x="6924" y="120"/>
                    <a:pt x="6757" y="154"/>
                  </a:cubicBezTo>
                  <a:cubicBezTo>
                    <a:pt x="6738" y="157"/>
                    <a:pt x="6717" y="159"/>
                    <a:pt x="6702" y="162"/>
                  </a:cubicBezTo>
                  <a:cubicBezTo>
                    <a:pt x="6663" y="170"/>
                    <a:pt x="6623" y="180"/>
                    <a:pt x="6584" y="188"/>
                  </a:cubicBezTo>
                  <a:cubicBezTo>
                    <a:pt x="6548" y="196"/>
                    <a:pt x="6514" y="206"/>
                    <a:pt x="6477" y="212"/>
                  </a:cubicBezTo>
                  <a:cubicBezTo>
                    <a:pt x="6448" y="219"/>
                    <a:pt x="6414" y="225"/>
                    <a:pt x="6386" y="235"/>
                  </a:cubicBezTo>
                  <a:cubicBezTo>
                    <a:pt x="6336" y="248"/>
                    <a:pt x="6286" y="259"/>
                    <a:pt x="6242" y="272"/>
                  </a:cubicBezTo>
                  <a:cubicBezTo>
                    <a:pt x="6221" y="277"/>
                    <a:pt x="6203" y="280"/>
                    <a:pt x="6182" y="287"/>
                  </a:cubicBezTo>
                  <a:cubicBezTo>
                    <a:pt x="4782" y="663"/>
                    <a:pt x="3497" y="1397"/>
                    <a:pt x="2445" y="2452"/>
                  </a:cubicBezTo>
                  <a:cubicBezTo>
                    <a:pt x="2374" y="2523"/>
                    <a:pt x="2301" y="2599"/>
                    <a:pt x="2233" y="2669"/>
                  </a:cubicBezTo>
                  <a:lnTo>
                    <a:pt x="2226" y="2677"/>
                  </a:lnTo>
                  <a:cubicBezTo>
                    <a:pt x="2173" y="2732"/>
                    <a:pt x="2126" y="2787"/>
                    <a:pt x="2077" y="2844"/>
                  </a:cubicBezTo>
                  <a:lnTo>
                    <a:pt x="2074" y="2847"/>
                  </a:lnTo>
                  <a:cubicBezTo>
                    <a:pt x="1949" y="2988"/>
                    <a:pt x="1831" y="3126"/>
                    <a:pt x="1722" y="3275"/>
                  </a:cubicBezTo>
                  <a:lnTo>
                    <a:pt x="1708" y="3293"/>
                  </a:lnTo>
                  <a:cubicBezTo>
                    <a:pt x="601" y="4743"/>
                    <a:pt x="1" y="6503"/>
                    <a:pt x="1" y="8357"/>
                  </a:cubicBezTo>
                  <a:cubicBezTo>
                    <a:pt x="1" y="10590"/>
                    <a:pt x="868" y="12687"/>
                    <a:pt x="2448" y="14264"/>
                  </a:cubicBezTo>
                  <a:cubicBezTo>
                    <a:pt x="4028" y="15842"/>
                    <a:pt x="6125" y="16714"/>
                    <a:pt x="8357" y="16714"/>
                  </a:cubicBezTo>
                  <a:cubicBezTo>
                    <a:pt x="8720" y="16714"/>
                    <a:pt x="9078" y="16690"/>
                    <a:pt x="9433" y="16646"/>
                  </a:cubicBezTo>
                  <a:lnTo>
                    <a:pt x="9433" y="16648"/>
                  </a:lnTo>
                  <a:lnTo>
                    <a:pt x="9561" y="16628"/>
                  </a:lnTo>
                  <a:cubicBezTo>
                    <a:pt x="10355" y="16515"/>
                    <a:pt x="11118" y="16288"/>
                    <a:pt x="11836" y="15959"/>
                  </a:cubicBezTo>
                  <a:cubicBezTo>
                    <a:pt x="11836" y="15959"/>
                    <a:pt x="11841" y="15959"/>
                    <a:pt x="11841" y="15956"/>
                  </a:cubicBezTo>
                  <a:cubicBezTo>
                    <a:pt x="11888" y="15933"/>
                    <a:pt x="11935" y="15909"/>
                    <a:pt x="11985" y="15889"/>
                  </a:cubicBezTo>
                  <a:cubicBezTo>
                    <a:pt x="11985" y="15889"/>
                    <a:pt x="11987" y="15889"/>
                    <a:pt x="11987" y="15883"/>
                  </a:cubicBezTo>
                  <a:cubicBezTo>
                    <a:pt x="12123" y="15818"/>
                    <a:pt x="12259" y="15750"/>
                    <a:pt x="12390" y="15674"/>
                  </a:cubicBezTo>
                  <a:cubicBezTo>
                    <a:pt x="12403" y="15669"/>
                    <a:pt x="12411" y="15661"/>
                    <a:pt x="12424" y="15656"/>
                  </a:cubicBezTo>
                  <a:cubicBezTo>
                    <a:pt x="12460" y="15635"/>
                    <a:pt x="12497" y="15617"/>
                    <a:pt x="12528" y="15593"/>
                  </a:cubicBezTo>
                  <a:cubicBezTo>
                    <a:pt x="12544" y="15583"/>
                    <a:pt x="12565" y="15575"/>
                    <a:pt x="12580" y="15565"/>
                  </a:cubicBezTo>
                  <a:lnTo>
                    <a:pt x="12679" y="15505"/>
                  </a:lnTo>
                  <a:cubicBezTo>
                    <a:pt x="12698" y="15494"/>
                    <a:pt x="12713" y="15484"/>
                    <a:pt x="12734" y="15473"/>
                  </a:cubicBezTo>
                  <a:cubicBezTo>
                    <a:pt x="12844" y="15405"/>
                    <a:pt x="12954" y="15335"/>
                    <a:pt x="13058" y="15262"/>
                  </a:cubicBezTo>
                  <a:lnTo>
                    <a:pt x="13116" y="15223"/>
                  </a:lnTo>
                  <a:cubicBezTo>
                    <a:pt x="13147" y="15202"/>
                    <a:pt x="13176" y="15178"/>
                    <a:pt x="13204" y="15160"/>
                  </a:cubicBezTo>
                  <a:cubicBezTo>
                    <a:pt x="13223" y="15147"/>
                    <a:pt x="13244" y="15131"/>
                    <a:pt x="13262" y="15116"/>
                  </a:cubicBezTo>
                  <a:cubicBezTo>
                    <a:pt x="13293" y="15095"/>
                    <a:pt x="13322" y="15074"/>
                    <a:pt x="13351" y="15050"/>
                  </a:cubicBezTo>
                  <a:cubicBezTo>
                    <a:pt x="13372" y="15037"/>
                    <a:pt x="13387" y="15024"/>
                    <a:pt x="13403" y="15008"/>
                  </a:cubicBezTo>
                  <a:cubicBezTo>
                    <a:pt x="13510" y="14928"/>
                    <a:pt x="13614" y="14841"/>
                    <a:pt x="13716" y="14758"/>
                  </a:cubicBezTo>
                  <a:cubicBezTo>
                    <a:pt x="13729" y="14745"/>
                    <a:pt x="13745" y="14734"/>
                    <a:pt x="13758" y="14721"/>
                  </a:cubicBezTo>
                  <a:cubicBezTo>
                    <a:pt x="13792" y="14695"/>
                    <a:pt x="13821" y="14669"/>
                    <a:pt x="13855" y="14640"/>
                  </a:cubicBezTo>
                  <a:cubicBezTo>
                    <a:pt x="13868" y="14627"/>
                    <a:pt x="13883" y="14614"/>
                    <a:pt x="13896" y="14604"/>
                  </a:cubicBezTo>
                  <a:cubicBezTo>
                    <a:pt x="13930" y="14575"/>
                    <a:pt x="13959" y="14549"/>
                    <a:pt x="13990" y="14520"/>
                  </a:cubicBezTo>
                  <a:cubicBezTo>
                    <a:pt x="14001" y="14510"/>
                    <a:pt x="14011" y="14499"/>
                    <a:pt x="14022" y="14494"/>
                  </a:cubicBezTo>
                  <a:cubicBezTo>
                    <a:pt x="14100" y="14418"/>
                    <a:pt x="14181" y="14343"/>
                    <a:pt x="14257" y="14267"/>
                  </a:cubicBezTo>
                  <a:cubicBezTo>
                    <a:pt x="14283" y="14241"/>
                    <a:pt x="14304" y="14217"/>
                    <a:pt x="14330" y="14188"/>
                  </a:cubicBezTo>
                  <a:cubicBezTo>
                    <a:pt x="14340" y="14181"/>
                    <a:pt x="14351" y="14168"/>
                    <a:pt x="14364" y="14157"/>
                  </a:cubicBezTo>
                  <a:cubicBezTo>
                    <a:pt x="14393" y="14128"/>
                    <a:pt x="14421" y="14094"/>
                    <a:pt x="14453" y="14063"/>
                  </a:cubicBezTo>
                  <a:cubicBezTo>
                    <a:pt x="14466" y="14050"/>
                    <a:pt x="14474" y="14037"/>
                    <a:pt x="14487" y="14024"/>
                  </a:cubicBezTo>
                  <a:cubicBezTo>
                    <a:pt x="14518" y="13990"/>
                    <a:pt x="14547" y="13961"/>
                    <a:pt x="14573" y="13927"/>
                  </a:cubicBezTo>
                  <a:cubicBezTo>
                    <a:pt x="14583" y="13919"/>
                    <a:pt x="14591" y="13909"/>
                    <a:pt x="14602" y="13896"/>
                  </a:cubicBezTo>
                  <a:cubicBezTo>
                    <a:pt x="14693" y="13792"/>
                    <a:pt x="14784" y="13684"/>
                    <a:pt x="14873" y="13575"/>
                  </a:cubicBezTo>
                  <a:cubicBezTo>
                    <a:pt x="14886" y="13559"/>
                    <a:pt x="14899" y="13543"/>
                    <a:pt x="14910" y="13530"/>
                  </a:cubicBezTo>
                  <a:cubicBezTo>
                    <a:pt x="14931" y="13502"/>
                    <a:pt x="14957" y="13468"/>
                    <a:pt x="14980" y="13439"/>
                  </a:cubicBezTo>
                  <a:cubicBezTo>
                    <a:pt x="14993" y="13423"/>
                    <a:pt x="15006" y="13405"/>
                    <a:pt x="15019" y="13387"/>
                  </a:cubicBezTo>
                  <a:cubicBezTo>
                    <a:pt x="15043" y="13353"/>
                    <a:pt x="15069" y="13324"/>
                    <a:pt x="15090" y="13293"/>
                  </a:cubicBezTo>
                  <a:lnTo>
                    <a:pt x="15121" y="13254"/>
                  </a:lnTo>
                  <a:cubicBezTo>
                    <a:pt x="15176" y="13175"/>
                    <a:pt x="15231" y="13099"/>
                    <a:pt x="15283" y="13019"/>
                  </a:cubicBezTo>
                  <a:cubicBezTo>
                    <a:pt x="15307" y="12982"/>
                    <a:pt x="15333" y="12945"/>
                    <a:pt x="15356" y="12909"/>
                  </a:cubicBezTo>
                  <a:cubicBezTo>
                    <a:pt x="15364" y="12896"/>
                    <a:pt x="15372" y="12883"/>
                    <a:pt x="15382" y="12870"/>
                  </a:cubicBezTo>
                  <a:cubicBezTo>
                    <a:pt x="15403" y="12836"/>
                    <a:pt x="15427" y="12799"/>
                    <a:pt x="15450" y="12760"/>
                  </a:cubicBezTo>
                  <a:cubicBezTo>
                    <a:pt x="15456" y="12747"/>
                    <a:pt x="15463" y="12736"/>
                    <a:pt x="15474" y="12723"/>
                  </a:cubicBezTo>
                  <a:cubicBezTo>
                    <a:pt x="16064" y="11765"/>
                    <a:pt x="16453" y="10699"/>
                    <a:pt x="16615" y="9577"/>
                  </a:cubicBezTo>
                  <a:lnTo>
                    <a:pt x="16641" y="9420"/>
                  </a:lnTo>
                  <a:lnTo>
                    <a:pt x="16639" y="9420"/>
                  </a:lnTo>
                  <a:cubicBezTo>
                    <a:pt x="16680" y="9073"/>
                    <a:pt x="16704" y="8715"/>
                    <a:pt x="16704" y="8357"/>
                  </a:cubicBezTo>
                  <a:cubicBezTo>
                    <a:pt x="16704" y="6124"/>
                    <a:pt x="15837" y="4024"/>
                    <a:pt x="14257" y="2447"/>
                  </a:cubicBezTo>
                  <a:cubicBezTo>
                    <a:pt x="12784" y="977"/>
                    <a:pt x="10854" y="120"/>
                    <a:pt x="8788" y="13"/>
                  </a:cubicBezTo>
                  <a:lnTo>
                    <a:pt x="8788" y="11"/>
                  </a:lnTo>
                  <a:lnTo>
                    <a:pt x="8569" y="3"/>
                  </a:lnTo>
                  <a:lnTo>
                    <a:pt x="8540" y="3"/>
                  </a:lnTo>
                  <a:cubicBezTo>
                    <a:pt x="8472" y="3"/>
                    <a:pt x="8410" y="0"/>
                    <a:pt x="8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3" name="Google Shape;2963;p60"/>
            <p:cNvSpPr/>
            <p:nvPr/>
          </p:nvSpPr>
          <p:spPr>
            <a:xfrm>
              <a:off x="3421207" y="3590155"/>
              <a:ext cx="34610" cy="39393"/>
            </a:xfrm>
            <a:custGeom>
              <a:avLst/>
              <a:gdLst/>
              <a:ahLst/>
              <a:cxnLst/>
              <a:rect l="l" t="t" r="r" b="b"/>
              <a:pathLst>
                <a:path w="1440" h="1639" extrusionOk="0">
                  <a:moveTo>
                    <a:pt x="1019" y="1"/>
                  </a:moveTo>
                  <a:cubicBezTo>
                    <a:pt x="735" y="468"/>
                    <a:pt x="393" y="902"/>
                    <a:pt x="1" y="1293"/>
                  </a:cubicBezTo>
                  <a:lnTo>
                    <a:pt x="346" y="1638"/>
                  </a:lnTo>
                  <a:cubicBezTo>
                    <a:pt x="769" y="1218"/>
                    <a:pt x="1134" y="750"/>
                    <a:pt x="1440" y="254"/>
                  </a:cubicBezTo>
                  <a:lnTo>
                    <a:pt x="10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4" name="Google Shape;2964;p60"/>
            <p:cNvSpPr/>
            <p:nvPr/>
          </p:nvSpPr>
          <p:spPr>
            <a:xfrm>
              <a:off x="3178936" y="3336828"/>
              <a:ext cx="70879" cy="50425"/>
            </a:xfrm>
            <a:custGeom>
              <a:avLst/>
              <a:gdLst/>
              <a:ahLst/>
              <a:cxnLst/>
              <a:rect l="l" t="t" r="r" b="b"/>
              <a:pathLst>
                <a:path w="2949" h="2098" extrusionOk="0">
                  <a:moveTo>
                    <a:pt x="2787" y="1"/>
                  </a:moveTo>
                  <a:cubicBezTo>
                    <a:pt x="2630" y="56"/>
                    <a:pt x="2471" y="118"/>
                    <a:pt x="2314" y="183"/>
                  </a:cubicBezTo>
                  <a:lnTo>
                    <a:pt x="2507" y="633"/>
                  </a:lnTo>
                  <a:cubicBezTo>
                    <a:pt x="2651" y="570"/>
                    <a:pt x="2800" y="513"/>
                    <a:pt x="2949" y="463"/>
                  </a:cubicBezTo>
                  <a:lnTo>
                    <a:pt x="2787" y="1"/>
                  </a:lnTo>
                  <a:close/>
                  <a:moveTo>
                    <a:pt x="1855" y="398"/>
                  </a:moveTo>
                  <a:cubicBezTo>
                    <a:pt x="1173" y="748"/>
                    <a:pt x="549" y="1205"/>
                    <a:pt x="0" y="1753"/>
                  </a:cubicBezTo>
                  <a:lnTo>
                    <a:pt x="345" y="2098"/>
                  </a:lnTo>
                  <a:cubicBezTo>
                    <a:pt x="860" y="1586"/>
                    <a:pt x="1442" y="1158"/>
                    <a:pt x="2079" y="836"/>
                  </a:cubicBezTo>
                  <a:lnTo>
                    <a:pt x="1855" y="39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5" name="Google Shape;2965;p60"/>
            <p:cNvSpPr/>
            <p:nvPr/>
          </p:nvSpPr>
          <p:spPr>
            <a:xfrm>
              <a:off x="3126972" y="3465943"/>
              <a:ext cx="24492" cy="106739"/>
            </a:xfrm>
            <a:custGeom>
              <a:avLst/>
              <a:gdLst/>
              <a:ahLst/>
              <a:cxnLst/>
              <a:rect l="l" t="t" r="r" b="b"/>
              <a:pathLst>
                <a:path w="1019" h="4441" extrusionOk="0">
                  <a:moveTo>
                    <a:pt x="170" y="1"/>
                  </a:moveTo>
                  <a:cubicBezTo>
                    <a:pt x="138" y="160"/>
                    <a:pt x="105" y="324"/>
                    <a:pt x="84" y="486"/>
                  </a:cubicBezTo>
                  <a:lnTo>
                    <a:pt x="569" y="559"/>
                  </a:lnTo>
                  <a:cubicBezTo>
                    <a:pt x="593" y="405"/>
                    <a:pt x="622" y="251"/>
                    <a:pt x="650" y="105"/>
                  </a:cubicBezTo>
                  <a:lnTo>
                    <a:pt x="170" y="1"/>
                  </a:lnTo>
                  <a:close/>
                  <a:moveTo>
                    <a:pt x="24" y="993"/>
                  </a:moveTo>
                  <a:cubicBezTo>
                    <a:pt x="8" y="1191"/>
                    <a:pt x="0" y="1395"/>
                    <a:pt x="0" y="1594"/>
                  </a:cubicBezTo>
                  <a:cubicBezTo>
                    <a:pt x="0" y="2583"/>
                    <a:pt x="193" y="3539"/>
                    <a:pt x="569" y="4440"/>
                  </a:cubicBezTo>
                  <a:lnTo>
                    <a:pt x="1019" y="4252"/>
                  </a:lnTo>
                  <a:cubicBezTo>
                    <a:pt x="671" y="3411"/>
                    <a:pt x="491" y="2518"/>
                    <a:pt x="491" y="1594"/>
                  </a:cubicBezTo>
                  <a:cubicBezTo>
                    <a:pt x="491" y="1408"/>
                    <a:pt x="496" y="1218"/>
                    <a:pt x="515" y="1032"/>
                  </a:cubicBezTo>
                  <a:lnTo>
                    <a:pt x="24" y="99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6" name="Google Shape;2966;p60"/>
            <p:cNvSpPr/>
            <p:nvPr/>
          </p:nvSpPr>
          <p:spPr>
            <a:xfrm>
              <a:off x="3252122" y="3662404"/>
              <a:ext cx="52108" cy="19036"/>
            </a:xfrm>
            <a:custGeom>
              <a:avLst/>
              <a:gdLst/>
              <a:ahLst/>
              <a:cxnLst/>
              <a:rect l="l" t="t" r="r" b="b"/>
              <a:pathLst>
                <a:path w="2168" h="792" extrusionOk="0">
                  <a:moveTo>
                    <a:pt x="144" y="1"/>
                  </a:moveTo>
                  <a:lnTo>
                    <a:pt x="0" y="471"/>
                  </a:lnTo>
                  <a:cubicBezTo>
                    <a:pt x="160" y="520"/>
                    <a:pt x="324" y="562"/>
                    <a:pt x="486" y="601"/>
                  </a:cubicBezTo>
                  <a:lnTo>
                    <a:pt x="598" y="121"/>
                  </a:lnTo>
                  <a:cubicBezTo>
                    <a:pt x="447" y="89"/>
                    <a:pt x="296" y="48"/>
                    <a:pt x="144" y="1"/>
                  </a:cubicBezTo>
                  <a:close/>
                  <a:moveTo>
                    <a:pt x="1066" y="209"/>
                  </a:moveTo>
                  <a:lnTo>
                    <a:pt x="988" y="695"/>
                  </a:lnTo>
                  <a:cubicBezTo>
                    <a:pt x="1374" y="758"/>
                    <a:pt x="1774" y="792"/>
                    <a:pt x="2168" y="792"/>
                  </a:cubicBezTo>
                  <a:lnTo>
                    <a:pt x="2168" y="298"/>
                  </a:lnTo>
                  <a:cubicBezTo>
                    <a:pt x="1800" y="298"/>
                    <a:pt x="1426" y="270"/>
                    <a:pt x="1066" y="20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7" name="Google Shape;2967;p60"/>
            <p:cNvSpPr/>
            <p:nvPr/>
          </p:nvSpPr>
          <p:spPr>
            <a:xfrm>
              <a:off x="3421207" y="3378889"/>
              <a:ext cx="60280" cy="125294"/>
            </a:xfrm>
            <a:custGeom>
              <a:avLst/>
              <a:gdLst/>
              <a:ahLst/>
              <a:cxnLst/>
              <a:rect l="l" t="t" r="r" b="b"/>
              <a:pathLst>
                <a:path w="2508" h="5213" extrusionOk="0">
                  <a:moveTo>
                    <a:pt x="346" y="0"/>
                  </a:moveTo>
                  <a:lnTo>
                    <a:pt x="1" y="345"/>
                  </a:lnTo>
                  <a:cubicBezTo>
                    <a:pt x="377" y="721"/>
                    <a:pt x="706" y="1139"/>
                    <a:pt x="983" y="1583"/>
                  </a:cubicBezTo>
                  <a:lnTo>
                    <a:pt x="1401" y="1322"/>
                  </a:lnTo>
                  <a:cubicBezTo>
                    <a:pt x="1103" y="844"/>
                    <a:pt x="748" y="400"/>
                    <a:pt x="346" y="0"/>
                  </a:cubicBezTo>
                  <a:close/>
                  <a:moveTo>
                    <a:pt x="1651" y="1763"/>
                  </a:moveTo>
                  <a:lnTo>
                    <a:pt x="1218" y="1993"/>
                  </a:lnTo>
                  <a:cubicBezTo>
                    <a:pt x="1294" y="2134"/>
                    <a:pt x="1361" y="2278"/>
                    <a:pt x="1427" y="2421"/>
                  </a:cubicBezTo>
                  <a:lnTo>
                    <a:pt x="1873" y="2220"/>
                  </a:lnTo>
                  <a:cubicBezTo>
                    <a:pt x="1805" y="2066"/>
                    <a:pt x="1730" y="1912"/>
                    <a:pt x="1651" y="1763"/>
                  </a:cubicBezTo>
                  <a:close/>
                  <a:moveTo>
                    <a:pt x="2067" y="2695"/>
                  </a:moveTo>
                  <a:lnTo>
                    <a:pt x="1604" y="2863"/>
                  </a:lnTo>
                  <a:cubicBezTo>
                    <a:pt x="1659" y="3009"/>
                    <a:pt x="1709" y="3163"/>
                    <a:pt x="1751" y="3312"/>
                  </a:cubicBezTo>
                  <a:lnTo>
                    <a:pt x="2223" y="3179"/>
                  </a:lnTo>
                  <a:cubicBezTo>
                    <a:pt x="2179" y="3017"/>
                    <a:pt x="2127" y="2855"/>
                    <a:pt x="2067" y="2695"/>
                  </a:cubicBezTo>
                  <a:close/>
                  <a:moveTo>
                    <a:pt x="2343" y="3670"/>
                  </a:moveTo>
                  <a:lnTo>
                    <a:pt x="1865" y="3769"/>
                  </a:lnTo>
                  <a:cubicBezTo>
                    <a:pt x="1965" y="4239"/>
                    <a:pt x="2014" y="4727"/>
                    <a:pt x="2014" y="5213"/>
                  </a:cubicBezTo>
                  <a:lnTo>
                    <a:pt x="2508" y="5213"/>
                  </a:lnTo>
                  <a:cubicBezTo>
                    <a:pt x="2508" y="4693"/>
                    <a:pt x="2453" y="4174"/>
                    <a:pt x="2343" y="36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8" name="Google Shape;2968;p60"/>
            <p:cNvSpPr/>
            <p:nvPr/>
          </p:nvSpPr>
          <p:spPr>
            <a:xfrm>
              <a:off x="3199894" y="3422632"/>
              <a:ext cx="31534" cy="11897"/>
            </a:xfrm>
            <a:custGeom>
              <a:avLst/>
              <a:gdLst/>
              <a:ahLst/>
              <a:cxnLst/>
              <a:rect l="l" t="t" r="r" b="b"/>
              <a:pathLst>
                <a:path w="1312" h="495" extrusionOk="0">
                  <a:moveTo>
                    <a:pt x="1" y="1"/>
                  </a:moveTo>
                  <a:lnTo>
                    <a:pt x="1" y="494"/>
                  </a:lnTo>
                  <a:lnTo>
                    <a:pt x="1312" y="494"/>
                  </a:lnTo>
                  <a:lnTo>
                    <a:pt x="13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9" name="Google Shape;2969;p60"/>
            <p:cNvSpPr/>
            <p:nvPr/>
          </p:nvSpPr>
          <p:spPr>
            <a:xfrm>
              <a:off x="3329394" y="3481710"/>
              <a:ext cx="31582" cy="11873"/>
            </a:xfrm>
            <a:custGeom>
              <a:avLst/>
              <a:gdLst/>
              <a:ahLst/>
              <a:cxnLst/>
              <a:rect l="l" t="t" r="r" b="b"/>
              <a:pathLst>
                <a:path w="1314" h="494" extrusionOk="0">
                  <a:moveTo>
                    <a:pt x="0" y="0"/>
                  </a:moveTo>
                  <a:lnTo>
                    <a:pt x="0" y="494"/>
                  </a:lnTo>
                  <a:lnTo>
                    <a:pt x="1314" y="494"/>
                  </a:lnTo>
                  <a:lnTo>
                    <a:pt x="13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970" name="Google Shape;2970;p60"/>
          <p:cNvGrpSpPr/>
          <p:nvPr/>
        </p:nvGrpSpPr>
        <p:grpSpPr>
          <a:xfrm>
            <a:off x="1786711" y="666901"/>
            <a:ext cx="546939" cy="546742"/>
            <a:chOff x="3632546" y="3943925"/>
            <a:chExt cx="401865" cy="401721"/>
          </a:xfrm>
        </p:grpSpPr>
        <p:sp>
          <p:nvSpPr>
            <p:cNvPr id="2971" name="Google Shape;2971;p60"/>
            <p:cNvSpPr/>
            <p:nvPr/>
          </p:nvSpPr>
          <p:spPr>
            <a:xfrm>
              <a:off x="3638507" y="4021437"/>
              <a:ext cx="389824" cy="318247"/>
            </a:xfrm>
            <a:custGeom>
              <a:avLst/>
              <a:gdLst/>
              <a:ahLst/>
              <a:cxnLst/>
              <a:rect l="l" t="t" r="r" b="b"/>
              <a:pathLst>
                <a:path w="16219" h="13241" extrusionOk="0">
                  <a:moveTo>
                    <a:pt x="1" y="0"/>
                  </a:moveTo>
                  <a:lnTo>
                    <a:pt x="1" y="13241"/>
                  </a:lnTo>
                  <a:lnTo>
                    <a:pt x="14894" y="13241"/>
                  </a:lnTo>
                  <a:cubicBezTo>
                    <a:pt x="15626" y="13241"/>
                    <a:pt x="16218" y="12648"/>
                    <a:pt x="16218" y="11914"/>
                  </a:cubicBezTo>
                  <a:lnTo>
                    <a:pt x="162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2" name="Google Shape;2972;p60"/>
            <p:cNvSpPr/>
            <p:nvPr/>
          </p:nvSpPr>
          <p:spPr>
            <a:xfrm>
              <a:off x="3638699" y="4021437"/>
              <a:ext cx="389631" cy="318247"/>
            </a:xfrm>
            <a:custGeom>
              <a:avLst/>
              <a:gdLst/>
              <a:ahLst/>
              <a:cxnLst/>
              <a:rect l="l" t="t" r="r" b="b"/>
              <a:pathLst>
                <a:path w="16211" h="13241" extrusionOk="0">
                  <a:moveTo>
                    <a:pt x="12902" y="0"/>
                  </a:moveTo>
                  <a:lnTo>
                    <a:pt x="12902" y="789"/>
                  </a:lnTo>
                  <a:lnTo>
                    <a:pt x="10909" y="954"/>
                  </a:lnTo>
                  <a:lnTo>
                    <a:pt x="9303" y="2949"/>
                  </a:lnTo>
                  <a:lnTo>
                    <a:pt x="10669" y="4641"/>
                  </a:lnTo>
                  <a:lnTo>
                    <a:pt x="10431" y="5816"/>
                  </a:lnTo>
                  <a:lnTo>
                    <a:pt x="8577" y="6803"/>
                  </a:lnTo>
                  <a:lnTo>
                    <a:pt x="10157" y="9916"/>
                  </a:lnTo>
                  <a:lnTo>
                    <a:pt x="11875" y="10843"/>
                  </a:lnTo>
                  <a:lnTo>
                    <a:pt x="12904" y="10517"/>
                  </a:lnTo>
                  <a:lnTo>
                    <a:pt x="12904" y="11914"/>
                  </a:lnTo>
                  <a:lnTo>
                    <a:pt x="14231" y="11914"/>
                  </a:lnTo>
                  <a:cubicBezTo>
                    <a:pt x="14231" y="11554"/>
                    <a:pt x="14525" y="11255"/>
                    <a:pt x="14887" y="11255"/>
                  </a:cubicBezTo>
                  <a:cubicBezTo>
                    <a:pt x="14901" y="11255"/>
                    <a:pt x="14915" y="11255"/>
                    <a:pt x="14928" y="11256"/>
                  </a:cubicBezTo>
                  <a:cubicBezTo>
                    <a:pt x="15263" y="11272"/>
                    <a:pt x="15537" y="11546"/>
                    <a:pt x="15552" y="11880"/>
                  </a:cubicBezTo>
                  <a:cubicBezTo>
                    <a:pt x="15571" y="12261"/>
                    <a:pt x="15268" y="12577"/>
                    <a:pt x="14892" y="12577"/>
                  </a:cubicBezTo>
                  <a:lnTo>
                    <a:pt x="12729" y="12577"/>
                  </a:lnTo>
                  <a:lnTo>
                    <a:pt x="12264" y="11465"/>
                  </a:lnTo>
                  <a:lnTo>
                    <a:pt x="10149" y="10431"/>
                  </a:lnTo>
                  <a:lnTo>
                    <a:pt x="7877" y="11384"/>
                  </a:lnTo>
                  <a:lnTo>
                    <a:pt x="7684" y="12577"/>
                  </a:lnTo>
                  <a:lnTo>
                    <a:pt x="1" y="12577"/>
                  </a:lnTo>
                  <a:lnTo>
                    <a:pt x="1" y="13241"/>
                  </a:lnTo>
                  <a:lnTo>
                    <a:pt x="14886" y="13241"/>
                  </a:lnTo>
                  <a:cubicBezTo>
                    <a:pt x="15618" y="13241"/>
                    <a:pt x="16210" y="12648"/>
                    <a:pt x="16210" y="11914"/>
                  </a:cubicBezTo>
                  <a:lnTo>
                    <a:pt x="162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3" name="Google Shape;2973;p60"/>
            <p:cNvSpPr/>
            <p:nvPr/>
          </p:nvSpPr>
          <p:spPr>
            <a:xfrm>
              <a:off x="3866045" y="4055086"/>
              <a:ext cx="98712" cy="209850"/>
            </a:xfrm>
            <a:custGeom>
              <a:avLst/>
              <a:gdLst/>
              <a:ahLst/>
              <a:cxnLst/>
              <a:rect l="l" t="t" r="r" b="b"/>
              <a:pathLst>
                <a:path w="4107" h="8731" extrusionOk="0">
                  <a:moveTo>
                    <a:pt x="4106" y="0"/>
                  </a:moveTo>
                  <a:lnTo>
                    <a:pt x="1787" y="191"/>
                  </a:lnTo>
                  <a:lnTo>
                    <a:pt x="698" y="1549"/>
                  </a:lnTo>
                  <a:lnTo>
                    <a:pt x="1920" y="3069"/>
                  </a:lnTo>
                  <a:lnTo>
                    <a:pt x="1555" y="4858"/>
                  </a:lnTo>
                  <a:lnTo>
                    <a:pt x="1" y="5685"/>
                  </a:lnTo>
                  <a:lnTo>
                    <a:pt x="1192" y="8036"/>
                  </a:lnTo>
                  <a:lnTo>
                    <a:pt x="2482" y="8730"/>
                  </a:lnTo>
                  <a:lnTo>
                    <a:pt x="4106" y="8213"/>
                  </a:lnTo>
                  <a:lnTo>
                    <a:pt x="41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4" name="Google Shape;2974;p60"/>
            <p:cNvSpPr/>
            <p:nvPr/>
          </p:nvSpPr>
          <p:spPr>
            <a:xfrm>
              <a:off x="3836795" y="4289523"/>
              <a:ext cx="97077" cy="50161"/>
            </a:xfrm>
            <a:custGeom>
              <a:avLst/>
              <a:gdLst/>
              <a:ahLst/>
              <a:cxnLst/>
              <a:rect l="l" t="t" r="r" b="b"/>
              <a:pathLst>
                <a:path w="4039" h="2087" extrusionOk="0">
                  <a:moveTo>
                    <a:pt x="1881" y="0"/>
                  </a:moveTo>
                  <a:lnTo>
                    <a:pt x="225" y="697"/>
                  </a:lnTo>
                  <a:lnTo>
                    <a:pt x="1" y="2087"/>
                  </a:lnTo>
                  <a:lnTo>
                    <a:pt x="4038" y="2087"/>
                  </a:lnTo>
                  <a:lnTo>
                    <a:pt x="3500" y="794"/>
                  </a:lnTo>
                  <a:lnTo>
                    <a:pt x="1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5" name="Google Shape;2975;p60"/>
            <p:cNvSpPr/>
            <p:nvPr/>
          </p:nvSpPr>
          <p:spPr>
            <a:xfrm>
              <a:off x="3836795" y="4323724"/>
              <a:ext cx="97077" cy="15959"/>
            </a:xfrm>
            <a:custGeom>
              <a:avLst/>
              <a:gdLst/>
              <a:ahLst/>
              <a:cxnLst/>
              <a:rect l="l" t="t" r="r" b="b"/>
              <a:pathLst>
                <a:path w="4039" h="664" extrusionOk="0">
                  <a:moveTo>
                    <a:pt x="108" y="0"/>
                  </a:moveTo>
                  <a:lnTo>
                    <a:pt x="1" y="664"/>
                  </a:lnTo>
                  <a:lnTo>
                    <a:pt x="4038" y="664"/>
                  </a:lnTo>
                  <a:lnTo>
                    <a:pt x="37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6" name="Google Shape;2976;p60"/>
            <p:cNvSpPr/>
            <p:nvPr/>
          </p:nvSpPr>
          <p:spPr>
            <a:xfrm>
              <a:off x="3964588" y="3949886"/>
              <a:ext cx="63741" cy="358049"/>
            </a:xfrm>
            <a:custGeom>
              <a:avLst/>
              <a:gdLst/>
              <a:ahLst/>
              <a:cxnLst/>
              <a:rect l="l" t="t" r="r" b="b"/>
              <a:pathLst>
                <a:path w="2652" h="14897" extrusionOk="0">
                  <a:moveTo>
                    <a:pt x="1327" y="0"/>
                  </a:moveTo>
                  <a:cubicBezTo>
                    <a:pt x="596" y="0"/>
                    <a:pt x="1" y="596"/>
                    <a:pt x="1" y="1327"/>
                  </a:cubicBezTo>
                  <a:lnTo>
                    <a:pt x="1" y="14896"/>
                  </a:lnTo>
                  <a:cubicBezTo>
                    <a:pt x="1" y="14165"/>
                    <a:pt x="596" y="13570"/>
                    <a:pt x="1327" y="13570"/>
                  </a:cubicBezTo>
                  <a:cubicBezTo>
                    <a:pt x="2059" y="13570"/>
                    <a:pt x="2651" y="14163"/>
                    <a:pt x="2651" y="14894"/>
                  </a:cubicBezTo>
                  <a:lnTo>
                    <a:pt x="2651" y="1327"/>
                  </a:lnTo>
                  <a:cubicBezTo>
                    <a:pt x="2651" y="596"/>
                    <a:pt x="2059" y="0"/>
                    <a:pt x="1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7" name="Google Shape;2977;p60"/>
            <p:cNvSpPr/>
            <p:nvPr/>
          </p:nvSpPr>
          <p:spPr>
            <a:xfrm>
              <a:off x="3964660" y="4258566"/>
              <a:ext cx="63789" cy="49368"/>
            </a:xfrm>
            <a:custGeom>
              <a:avLst/>
              <a:gdLst/>
              <a:ahLst/>
              <a:cxnLst/>
              <a:rect l="l" t="t" r="r" b="b"/>
              <a:pathLst>
                <a:path w="2654" h="2054" extrusionOk="0">
                  <a:moveTo>
                    <a:pt x="1327" y="1"/>
                  </a:moveTo>
                  <a:cubicBezTo>
                    <a:pt x="596" y="1"/>
                    <a:pt x="0" y="594"/>
                    <a:pt x="0" y="1325"/>
                  </a:cubicBezTo>
                  <a:lnTo>
                    <a:pt x="0" y="2053"/>
                  </a:lnTo>
                  <a:cubicBezTo>
                    <a:pt x="0" y="1322"/>
                    <a:pt x="596" y="727"/>
                    <a:pt x="1327" y="727"/>
                  </a:cubicBezTo>
                  <a:cubicBezTo>
                    <a:pt x="2058" y="727"/>
                    <a:pt x="2654" y="1322"/>
                    <a:pt x="2654" y="2053"/>
                  </a:cubicBezTo>
                  <a:lnTo>
                    <a:pt x="2654" y="1325"/>
                  </a:lnTo>
                  <a:cubicBezTo>
                    <a:pt x="2648" y="591"/>
                    <a:pt x="2056" y="1"/>
                    <a:pt x="1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8" name="Google Shape;2978;p60"/>
            <p:cNvSpPr/>
            <p:nvPr/>
          </p:nvSpPr>
          <p:spPr>
            <a:xfrm>
              <a:off x="3883567" y="4055086"/>
              <a:ext cx="81190" cy="209850"/>
            </a:xfrm>
            <a:custGeom>
              <a:avLst/>
              <a:gdLst/>
              <a:ahLst/>
              <a:cxnLst/>
              <a:rect l="l" t="t" r="r" b="b"/>
              <a:pathLst>
                <a:path w="3378" h="8731" extrusionOk="0">
                  <a:moveTo>
                    <a:pt x="3377" y="0"/>
                  </a:moveTo>
                  <a:lnTo>
                    <a:pt x="2714" y="58"/>
                  </a:lnTo>
                  <a:lnTo>
                    <a:pt x="2714" y="7764"/>
                  </a:lnTo>
                  <a:lnTo>
                    <a:pt x="1753" y="8067"/>
                  </a:lnTo>
                  <a:lnTo>
                    <a:pt x="0" y="7124"/>
                  </a:lnTo>
                  <a:lnTo>
                    <a:pt x="463" y="8036"/>
                  </a:lnTo>
                  <a:lnTo>
                    <a:pt x="1753" y="8730"/>
                  </a:lnTo>
                  <a:lnTo>
                    <a:pt x="3377" y="8213"/>
                  </a:lnTo>
                  <a:lnTo>
                    <a:pt x="33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9" name="Google Shape;2979;p60"/>
            <p:cNvSpPr/>
            <p:nvPr/>
          </p:nvSpPr>
          <p:spPr>
            <a:xfrm>
              <a:off x="3638507" y="4021437"/>
              <a:ext cx="236480" cy="289622"/>
            </a:xfrm>
            <a:custGeom>
              <a:avLst/>
              <a:gdLst/>
              <a:ahLst/>
              <a:cxnLst/>
              <a:rect l="l" t="t" r="r" b="b"/>
              <a:pathLst>
                <a:path w="9839" h="12050" extrusionOk="0">
                  <a:moveTo>
                    <a:pt x="1" y="0"/>
                  </a:moveTo>
                  <a:lnTo>
                    <a:pt x="1" y="4529"/>
                  </a:lnTo>
                  <a:lnTo>
                    <a:pt x="2351" y="5067"/>
                  </a:lnTo>
                  <a:lnTo>
                    <a:pt x="2518" y="6388"/>
                  </a:lnTo>
                  <a:lnTo>
                    <a:pt x="1458" y="7250"/>
                  </a:lnTo>
                  <a:lnTo>
                    <a:pt x="3213" y="11488"/>
                  </a:lnTo>
                  <a:lnTo>
                    <a:pt x="4968" y="12050"/>
                  </a:lnTo>
                  <a:lnTo>
                    <a:pt x="5561" y="9371"/>
                  </a:lnTo>
                  <a:lnTo>
                    <a:pt x="7248" y="8078"/>
                  </a:lnTo>
                  <a:lnTo>
                    <a:pt x="6423" y="5861"/>
                  </a:lnTo>
                  <a:lnTo>
                    <a:pt x="5167" y="5299"/>
                  </a:lnTo>
                  <a:lnTo>
                    <a:pt x="4767" y="4174"/>
                  </a:lnTo>
                  <a:lnTo>
                    <a:pt x="6522" y="3764"/>
                  </a:lnTo>
                  <a:lnTo>
                    <a:pt x="7713" y="2453"/>
                  </a:lnTo>
                  <a:lnTo>
                    <a:pt x="9368" y="1656"/>
                  </a:lnTo>
                  <a:lnTo>
                    <a:pt x="98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0" name="Google Shape;2980;p60"/>
            <p:cNvSpPr/>
            <p:nvPr/>
          </p:nvSpPr>
          <p:spPr>
            <a:xfrm>
              <a:off x="3638507" y="4021437"/>
              <a:ext cx="236480" cy="289622"/>
            </a:xfrm>
            <a:custGeom>
              <a:avLst/>
              <a:gdLst/>
              <a:ahLst/>
              <a:cxnLst/>
              <a:rect l="l" t="t" r="r" b="b"/>
              <a:pathLst>
                <a:path w="9839" h="12050" extrusionOk="0">
                  <a:moveTo>
                    <a:pt x="9152" y="0"/>
                  </a:moveTo>
                  <a:lnTo>
                    <a:pt x="8961" y="664"/>
                  </a:lnTo>
                  <a:lnTo>
                    <a:pt x="8812" y="1189"/>
                  </a:lnTo>
                  <a:lnTo>
                    <a:pt x="7311" y="1909"/>
                  </a:lnTo>
                  <a:lnTo>
                    <a:pt x="6172" y="3168"/>
                  </a:lnTo>
                  <a:lnTo>
                    <a:pt x="3900" y="3696"/>
                  </a:lnTo>
                  <a:lnTo>
                    <a:pt x="4636" y="5785"/>
                  </a:lnTo>
                  <a:lnTo>
                    <a:pt x="5900" y="6349"/>
                  </a:lnTo>
                  <a:lnTo>
                    <a:pt x="6459" y="7848"/>
                  </a:lnTo>
                  <a:lnTo>
                    <a:pt x="4971" y="8987"/>
                  </a:lnTo>
                  <a:lnTo>
                    <a:pt x="4477" y="11199"/>
                  </a:lnTo>
                  <a:lnTo>
                    <a:pt x="3707" y="10950"/>
                  </a:lnTo>
                  <a:lnTo>
                    <a:pt x="2257" y="7454"/>
                  </a:lnTo>
                  <a:lnTo>
                    <a:pt x="3221" y="6673"/>
                  </a:lnTo>
                  <a:lnTo>
                    <a:pt x="2952" y="4526"/>
                  </a:lnTo>
                  <a:lnTo>
                    <a:pt x="664" y="4004"/>
                  </a:lnTo>
                  <a:lnTo>
                    <a:pt x="1" y="3850"/>
                  </a:lnTo>
                  <a:lnTo>
                    <a:pt x="1" y="4529"/>
                  </a:lnTo>
                  <a:lnTo>
                    <a:pt x="2351" y="5067"/>
                  </a:lnTo>
                  <a:lnTo>
                    <a:pt x="2518" y="6388"/>
                  </a:lnTo>
                  <a:lnTo>
                    <a:pt x="1458" y="7250"/>
                  </a:lnTo>
                  <a:lnTo>
                    <a:pt x="3213" y="11488"/>
                  </a:lnTo>
                  <a:lnTo>
                    <a:pt x="4968" y="12050"/>
                  </a:lnTo>
                  <a:lnTo>
                    <a:pt x="5561" y="9371"/>
                  </a:lnTo>
                  <a:lnTo>
                    <a:pt x="7248" y="8078"/>
                  </a:lnTo>
                  <a:lnTo>
                    <a:pt x="6423" y="5861"/>
                  </a:lnTo>
                  <a:lnTo>
                    <a:pt x="5167" y="5299"/>
                  </a:lnTo>
                  <a:lnTo>
                    <a:pt x="4767" y="4174"/>
                  </a:lnTo>
                  <a:lnTo>
                    <a:pt x="6522" y="3764"/>
                  </a:lnTo>
                  <a:lnTo>
                    <a:pt x="7713" y="2453"/>
                  </a:lnTo>
                  <a:lnTo>
                    <a:pt x="9368" y="1656"/>
                  </a:lnTo>
                  <a:lnTo>
                    <a:pt x="98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1" name="Google Shape;2981;p60"/>
            <p:cNvSpPr/>
            <p:nvPr/>
          </p:nvSpPr>
          <p:spPr>
            <a:xfrm>
              <a:off x="3632546" y="3943925"/>
              <a:ext cx="401865" cy="401721"/>
            </a:xfrm>
            <a:custGeom>
              <a:avLst/>
              <a:gdLst/>
              <a:ahLst/>
              <a:cxnLst/>
              <a:rect l="l" t="t" r="r" b="b"/>
              <a:pathLst>
                <a:path w="16720" h="16714" extrusionOk="0">
                  <a:moveTo>
                    <a:pt x="13573" y="4897"/>
                  </a:moveTo>
                  <a:lnTo>
                    <a:pt x="13573" y="12658"/>
                  </a:lnTo>
                  <a:lnTo>
                    <a:pt x="12223" y="13086"/>
                  </a:lnTo>
                  <a:lnTo>
                    <a:pt x="11095" y="12481"/>
                  </a:lnTo>
                  <a:lnTo>
                    <a:pt x="10050" y="10418"/>
                  </a:lnTo>
                  <a:lnTo>
                    <a:pt x="11492" y="9650"/>
                  </a:lnTo>
                  <a:lnTo>
                    <a:pt x="11904" y="7631"/>
                  </a:lnTo>
                  <a:lnTo>
                    <a:pt x="10729" y="6174"/>
                  </a:lnTo>
                  <a:lnTo>
                    <a:pt x="11630" y="5053"/>
                  </a:lnTo>
                  <a:lnTo>
                    <a:pt x="13573" y="4897"/>
                  </a:lnTo>
                  <a:close/>
                  <a:moveTo>
                    <a:pt x="15141" y="499"/>
                  </a:moveTo>
                  <a:cubicBezTo>
                    <a:pt x="15419" y="499"/>
                    <a:pt x="15683" y="608"/>
                    <a:pt x="15884" y="807"/>
                  </a:cubicBezTo>
                  <a:cubicBezTo>
                    <a:pt x="16096" y="1016"/>
                    <a:pt x="16218" y="1306"/>
                    <a:pt x="16218" y="1601"/>
                  </a:cubicBezTo>
                  <a:lnTo>
                    <a:pt x="16218" y="13998"/>
                  </a:lnTo>
                  <a:cubicBezTo>
                    <a:pt x="15962" y="13758"/>
                    <a:pt x="15626" y="13601"/>
                    <a:pt x="15252" y="13575"/>
                  </a:cubicBezTo>
                  <a:cubicBezTo>
                    <a:pt x="15213" y="13570"/>
                    <a:pt x="15179" y="13570"/>
                    <a:pt x="15142" y="13570"/>
                  </a:cubicBezTo>
                  <a:cubicBezTo>
                    <a:pt x="14743" y="13570"/>
                    <a:pt x="14364" y="13718"/>
                    <a:pt x="14072" y="13990"/>
                  </a:cubicBezTo>
                  <a:lnTo>
                    <a:pt x="14069" y="13995"/>
                  </a:lnTo>
                  <a:lnTo>
                    <a:pt x="14069" y="1575"/>
                  </a:lnTo>
                  <a:cubicBezTo>
                    <a:pt x="14069" y="993"/>
                    <a:pt x="14542" y="509"/>
                    <a:pt x="15122" y="499"/>
                  </a:cubicBezTo>
                  <a:cubicBezTo>
                    <a:pt x="15128" y="499"/>
                    <a:pt x="15135" y="499"/>
                    <a:pt x="15141" y="499"/>
                  </a:cubicBezTo>
                  <a:close/>
                  <a:moveTo>
                    <a:pt x="9755" y="3473"/>
                  </a:moveTo>
                  <a:lnTo>
                    <a:pt x="9408" y="4704"/>
                  </a:lnTo>
                  <a:lnTo>
                    <a:pt x="7809" y="5471"/>
                  </a:lnTo>
                  <a:lnTo>
                    <a:pt x="6639" y="6761"/>
                  </a:lnTo>
                  <a:lnTo>
                    <a:pt x="4689" y="7216"/>
                  </a:lnTo>
                  <a:lnTo>
                    <a:pt x="5216" y="8702"/>
                  </a:lnTo>
                  <a:lnTo>
                    <a:pt x="6475" y="9268"/>
                  </a:lnTo>
                  <a:lnTo>
                    <a:pt x="7203" y="11217"/>
                  </a:lnTo>
                  <a:lnTo>
                    <a:pt x="5590" y="12452"/>
                  </a:lnTo>
                  <a:lnTo>
                    <a:pt x="5036" y="14954"/>
                  </a:lnTo>
                  <a:lnTo>
                    <a:pt x="3652" y="14510"/>
                  </a:lnTo>
                  <a:lnTo>
                    <a:pt x="2012" y="10551"/>
                  </a:lnTo>
                  <a:lnTo>
                    <a:pt x="3035" y="9720"/>
                  </a:lnTo>
                  <a:lnTo>
                    <a:pt x="2829" y="8088"/>
                  </a:lnTo>
                  <a:lnTo>
                    <a:pt x="502" y="7558"/>
                  </a:lnTo>
                  <a:cubicBezTo>
                    <a:pt x="497" y="7558"/>
                    <a:pt x="497" y="3473"/>
                    <a:pt x="497" y="3473"/>
                  </a:cubicBezTo>
                  <a:close/>
                  <a:moveTo>
                    <a:pt x="13565" y="3476"/>
                  </a:moveTo>
                  <a:lnTo>
                    <a:pt x="13565" y="4401"/>
                  </a:lnTo>
                  <a:lnTo>
                    <a:pt x="11371" y="4581"/>
                  </a:lnTo>
                  <a:lnTo>
                    <a:pt x="10089" y="6176"/>
                  </a:lnTo>
                  <a:lnTo>
                    <a:pt x="11366" y="7764"/>
                  </a:lnTo>
                  <a:lnTo>
                    <a:pt x="11048" y="9321"/>
                  </a:lnTo>
                  <a:lnTo>
                    <a:pt x="9381" y="10209"/>
                  </a:lnTo>
                  <a:lnTo>
                    <a:pt x="10716" y="12846"/>
                  </a:lnTo>
                  <a:lnTo>
                    <a:pt x="12168" y="13624"/>
                  </a:lnTo>
                  <a:lnTo>
                    <a:pt x="13565" y="13180"/>
                  </a:lnTo>
                  <a:lnTo>
                    <a:pt x="13565" y="15144"/>
                  </a:lnTo>
                  <a:lnTo>
                    <a:pt x="14061" y="15144"/>
                  </a:lnTo>
                  <a:cubicBezTo>
                    <a:pt x="14061" y="14844"/>
                    <a:pt x="14181" y="14562"/>
                    <a:pt x="14403" y="14356"/>
                  </a:cubicBezTo>
                  <a:cubicBezTo>
                    <a:pt x="14606" y="14168"/>
                    <a:pt x="14869" y="14066"/>
                    <a:pt x="15144" y="14066"/>
                  </a:cubicBezTo>
                  <a:cubicBezTo>
                    <a:pt x="15167" y="14066"/>
                    <a:pt x="15190" y="14067"/>
                    <a:pt x="15213" y="14068"/>
                  </a:cubicBezTo>
                  <a:cubicBezTo>
                    <a:pt x="15746" y="14105"/>
                    <a:pt x="16174" y="14533"/>
                    <a:pt x="16211" y="15066"/>
                  </a:cubicBezTo>
                  <a:cubicBezTo>
                    <a:pt x="16211" y="15087"/>
                    <a:pt x="16213" y="15110"/>
                    <a:pt x="16213" y="15134"/>
                  </a:cubicBezTo>
                  <a:lnTo>
                    <a:pt x="16213" y="15139"/>
                  </a:lnTo>
                  <a:cubicBezTo>
                    <a:pt x="16218" y="15416"/>
                    <a:pt x="16119" y="15672"/>
                    <a:pt x="15929" y="15876"/>
                  </a:cubicBezTo>
                  <a:cubicBezTo>
                    <a:pt x="15722" y="16098"/>
                    <a:pt x="15443" y="16218"/>
                    <a:pt x="15142" y="16218"/>
                  </a:cubicBezTo>
                  <a:lnTo>
                    <a:pt x="12701" y="16218"/>
                  </a:lnTo>
                  <a:lnTo>
                    <a:pt x="12191" y="14993"/>
                  </a:lnTo>
                  <a:lnTo>
                    <a:pt x="10382" y="14110"/>
                  </a:lnTo>
                  <a:lnTo>
                    <a:pt x="8496" y="14901"/>
                  </a:lnTo>
                  <a:lnTo>
                    <a:pt x="8282" y="16220"/>
                  </a:lnTo>
                  <a:lnTo>
                    <a:pt x="494" y="16220"/>
                  </a:lnTo>
                  <a:lnTo>
                    <a:pt x="494" y="8070"/>
                  </a:lnTo>
                  <a:lnTo>
                    <a:pt x="2372" y="8498"/>
                  </a:lnTo>
                  <a:lnTo>
                    <a:pt x="2497" y="9514"/>
                  </a:lnTo>
                  <a:lnTo>
                    <a:pt x="1401" y="10404"/>
                  </a:lnTo>
                  <a:lnTo>
                    <a:pt x="3268" y="14920"/>
                  </a:lnTo>
                  <a:lnTo>
                    <a:pt x="5391" y="15601"/>
                  </a:lnTo>
                  <a:lnTo>
                    <a:pt x="6028" y="12742"/>
                  </a:lnTo>
                  <a:lnTo>
                    <a:pt x="7791" y="11392"/>
                  </a:lnTo>
                  <a:lnTo>
                    <a:pt x="6864" y="8905"/>
                  </a:lnTo>
                  <a:lnTo>
                    <a:pt x="5608" y="8344"/>
                  </a:lnTo>
                  <a:lnTo>
                    <a:pt x="5336" y="7579"/>
                  </a:lnTo>
                  <a:lnTo>
                    <a:pt x="6895" y="7218"/>
                  </a:lnTo>
                  <a:lnTo>
                    <a:pt x="8107" y="5881"/>
                  </a:lnTo>
                  <a:lnTo>
                    <a:pt x="9818" y="5061"/>
                  </a:lnTo>
                  <a:lnTo>
                    <a:pt x="10269" y="3476"/>
                  </a:lnTo>
                  <a:close/>
                  <a:moveTo>
                    <a:pt x="10369" y="14653"/>
                  </a:moveTo>
                  <a:lnTo>
                    <a:pt x="11805" y="15358"/>
                  </a:lnTo>
                  <a:lnTo>
                    <a:pt x="12165" y="16220"/>
                  </a:lnTo>
                  <a:lnTo>
                    <a:pt x="8789" y="16220"/>
                  </a:lnTo>
                  <a:lnTo>
                    <a:pt x="8789" y="16218"/>
                  </a:lnTo>
                  <a:lnTo>
                    <a:pt x="8945" y="15251"/>
                  </a:lnTo>
                  <a:lnTo>
                    <a:pt x="10369" y="14653"/>
                  </a:lnTo>
                  <a:close/>
                  <a:moveTo>
                    <a:pt x="15134" y="0"/>
                  </a:moveTo>
                  <a:cubicBezTo>
                    <a:pt x="15127" y="0"/>
                    <a:pt x="15120" y="0"/>
                    <a:pt x="15114" y="0"/>
                  </a:cubicBezTo>
                  <a:cubicBezTo>
                    <a:pt x="14265" y="16"/>
                    <a:pt x="13573" y="721"/>
                    <a:pt x="13573" y="1570"/>
                  </a:cubicBezTo>
                  <a:lnTo>
                    <a:pt x="13573" y="2977"/>
                  </a:lnTo>
                  <a:lnTo>
                    <a:pt x="1" y="2977"/>
                  </a:lnTo>
                  <a:lnTo>
                    <a:pt x="1" y="16714"/>
                  </a:lnTo>
                  <a:lnTo>
                    <a:pt x="15142" y="16714"/>
                  </a:lnTo>
                  <a:cubicBezTo>
                    <a:pt x="15576" y="16714"/>
                    <a:pt x="15994" y="16531"/>
                    <a:pt x="16292" y="16215"/>
                  </a:cubicBezTo>
                  <a:cubicBezTo>
                    <a:pt x="16568" y="15917"/>
                    <a:pt x="16720" y="15536"/>
                    <a:pt x="16712" y="15126"/>
                  </a:cubicBezTo>
                  <a:lnTo>
                    <a:pt x="16712" y="1596"/>
                  </a:lnTo>
                  <a:cubicBezTo>
                    <a:pt x="16715" y="1170"/>
                    <a:pt x="16540" y="752"/>
                    <a:pt x="16231" y="452"/>
                  </a:cubicBezTo>
                  <a:cubicBezTo>
                    <a:pt x="15933" y="159"/>
                    <a:pt x="15544" y="0"/>
                    <a:pt x="151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2" name="Google Shape;2982;p60"/>
            <p:cNvSpPr/>
            <p:nvPr/>
          </p:nvSpPr>
          <p:spPr>
            <a:xfrm>
              <a:off x="3840568" y="4134786"/>
              <a:ext cx="11945" cy="11945"/>
            </a:xfrm>
            <a:custGeom>
              <a:avLst/>
              <a:gdLst/>
              <a:ahLst/>
              <a:cxnLst/>
              <a:rect l="l" t="t" r="r" b="b"/>
              <a:pathLst>
                <a:path w="497" h="497" extrusionOk="0">
                  <a:moveTo>
                    <a:pt x="0" y="1"/>
                  </a:moveTo>
                  <a:lnTo>
                    <a:pt x="0" y="497"/>
                  </a:lnTo>
                  <a:lnTo>
                    <a:pt x="497" y="497"/>
                  </a:lnTo>
                  <a:lnTo>
                    <a:pt x="4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3" name="Google Shape;2983;p60"/>
            <p:cNvSpPr/>
            <p:nvPr/>
          </p:nvSpPr>
          <p:spPr>
            <a:xfrm>
              <a:off x="3816726" y="4134786"/>
              <a:ext cx="11945" cy="11945"/>
            </a:xfrm>
            <a:custGeom>
              <a:avLst/>
              <a:gdLst/>
              <a:ahLst/>
              <a:cxnLst/>
              <a:rect l="l" t="t" r="r" b="b"/>
              <a:pathLst>
                <a:path w="497" h="497" extrusionOk="0">
                  <a:moveTo>
                    <a:pt x="0" y="1"/>
                  </a:moveTo>
                  <a:lnTo>
                    <a:pt x="0" y="497"/>
                  </a:lnTo>
                  <a:lnTo>
                    <a:pt x="496" y="497"/>
                  </a:lnTo>
                  <a:lnTo>
                    <a:pt x="49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4" name="Google Shape;2984;p60"/>
            <p:cNvSpPr/>
            <p:nvPr/>
          </p:nvSpPr>
          <p:spPr>
            <a:xfrm>
              <a:off x="3864411" y="4134786"/>
              <a:ext cx="11945" cy="11945"/>
            </a:xfrm>
            <a:custGeom>
              <a:avLst/>
              <a:gdLst/>
              <a:ahLst/>
              <a:cxnLst/>
              <a:rect l="l" t="t" r="r" b="b"/>
              <a:pathLst>
                <a:path w="497" h="497" extrusionOk="0">
                  <a:moveTo>
                    <a:pt x="1" y="1"/>
                  </a:moveTo>
                  <a:lnTo>
                    <a:pt x="1" y="497"/>
                  </a:lnTo>
                  <a:lnTo>
                    <a:pt x="497" y="497"/>
                  </a:lnTo>
                  <a:lnTo>
                    <a:pt x="49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5" name="Google Shape;2985;p60"/>
            <p:cNvSpPr/>
            <p:nvPr/>
          </p:nvSpPr>
          <p:spPr>
            <a:xfrm>
              <a:off x="3775842" y="4233521"/>
              <a:ext cx="50185" cy="82007"/>
            </a:xfrm>
            <a:custGeom>
              <a:avLst/>
              <a:gdLst/>
              <a:ahLst/>
              <a:cxnLst/>
              <a:rect l="l" t="t" r="r" b="b"/>
              <a:pathLst>
                <a:path w="2088" h="3412" extrusionOk="0">
                  <a:moveTo>
                    <a:pt x="1787" y="1"/>
                  </a:moveTo>
                  <a:lnTo>
                    <a:pt x="521" y="970"/>
                  </a:lnTo>
                  <a:lnTo>
                    <a:pt x="215" y="2333"/>
                  </a:lnTo>
                  <a:lnTo>
                    <a:pt x="698" y="2442"/>
                  </a:lnTo>
                  <a:lnTo>
                    <a:pt x="965" y="1254"/>
                  </a:lnTo>
                  <a:lnTo>
                    <a:pt x="2088" y="395"/>
                  </a:lnTo>
                  <a:lnTo>
                    <a:pt x="1787" y="1"/>
                  </a:lnTo>
                  <a:close/>
                  <a:moveTo>
                    <a:pt x="108" y="2821"/>
                  </a:moveTo>
                  <a:lnTo>
                    <a:pt x="1" y="3304"/>
                  </a:lnTo>
                  <a:lnTo>
                    <a:pt x="484" y="3411"/>
                  </a:lnTo>
                  <a:lnTo>
                    <a:pt x="591" y="2928"/>
                  </a:lnTo>
                  <a:lnTo>
                    <a:pt x="108" y="282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6" name="Google Shape;2986;p60"/>
            <p:cNvSpPr/>
            <p:nvPr/>
          </p:nvSpPr>
          <p:spPr>
            <a:xfrm>
              <a:off x="3700541" y="4203718"/>
              <a:ext cx="34154" cy="60280"/>
            </a:xfrm>
            <a:custGeom>
              <a:avLst/>
              <a:gdLst/>
              <a:ahLst/>
              <a:cxnLst/>
              <a:rect l="l" t="t" r="r" b="b"/>
              <a:pathLst>
                <a:path w="1421" h="2508" extrusionOk="0">
                  <a:moveTo>
                    <a:pt x="460" y="0"/>
                  </a:moveTo>
                  <a:lnTo>
                    <a:pt x="0" y="188"/>
                  </a:lnTo>
                  <a:lnTo>
                    <a:pt x="580" y="1591"/>
                  </a:lnTo>
                  <a:lnTo>
                    <a:pt x="1042" y="1400"/>
                  </a:lnTo>
                  <a:lnTo>
                    <a:pt x="460" y="0"/>
                  </a:lnTo>
                  <a:close/>
                  <a:moveTo>
                    <a:pt x="1230" y="1857"/>
                  </a:moveTo>
                  <a:lnTo>
                    <a:pt x="771" y="2045"/>
                  </a:lnTo>
                  <a:lnTo>
                    <a:pt x="959" y="2507"/>
                  </a:lnTo>
                  <a:lnTo>
                    <a:pt x="1421" y="2317"/>
                  </a:lnTo>
                  <a:lnTo>
                    <a:pt x="1230" y="185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7" name="Google Shape;2987;p60"/>
            <p:cNvSpPr/>
            <p:nvPr/>
          </p:nvSpPr>
          <p:spPr>
            <a:xfrm>
              <a:off x="3761157" y="4172136"/>
              <a:ext cx="26078" cy="43960"/>
            </a:xfrm>
            <a:custGeom>
              <a:avLst/>
              <a:gdLst/>
              <a:ahLst/>
              <a:cxnLst/>
              <a:rect l="l" t="t" r="r" b="b"/>
              <a:pathLst>
                <a:path w="1085" h="1829" extrusionOk="0">
                  <a:moveTo>
                    <a:pt x="463" y="1"/>
                  </a:moveTo>
                  <a:lnTo>
                    <a:pt x="1" y="176"/>
                  </a:lnTo>
                  <a:lnTo>
                    <a:pt x="272" y="899"/>
                  </a:lnTo>
                  <a:lnTo>
                    <a:pt x="735" y="727"/>
                  </a:lnTo>
                  <a:lnTo>
                    <a:pt x="463" y="1"/>
                  </a:lnTo>
                  <a:close/>
                  <a:moveTo>
                    <a:pt x="912" y="1194"/>
                  </a:moveTo>
                  <a:lnTo>
                    <a:pt x="447" y="1366"/>
                  </a:lnTo>
                  <a:lnTo>
                    <a:pt x="622" y="1829"/>
                  </a:lnTo>
                  <a:lnTo>
                    <a:pt x="1085" y="1656"/>
                  </a:lnTo>
                  <a:lnTo>
                    <a:pt x="912" y="119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8" name="Google Shape;2988;p60"/>
            <p:cNvSpPr/>
            <p:nvPr/>
          </p:nvSpPr>
          <p:spPr>
            <a:xfrm>
              <a:off x="3907481" y="4075035"/>
              <a:ext cx="23362" cy="25020"/>
            </a:xfrm>
            <a:custGeom>
              <a:avLst/>
              <a:gdLst/>
              <a:ahLst/>
              <a:cxnLst/>
              <a:rect l="l" t="t" r="r" b="b"/>
              <a:pathLst>
                <a:path w="972" h="1041" extrusionOk="0">
                  <a:moveTo>
                    <a:pt x="585" y="1"/>
                  </a:moveTo>
                  <a:lnTo>
                    <a:pt x="0" y="729"/>
                  </a:lnTo>
                  <a:lnTo>
                    <a:pt x="387" y="1040"/>
                  </a:lnTo>
                  <a:lnTo>
                    <a:pt x="972" y="314"/>
                  </a:lnTo>
                  <a:lnTo>
                    <a:pt x="58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9" name="Google Shape;2989;p60"/>
            <p:cNvSpPr/>
            <p:nvPr/>
          </p:nvSpPr>
          <p:spPr>
            <a:xfrm>
              <a:off x="3890969" y="4195354"/>
              <a:ext cx="30020" cy="43599"/>
            </a:xfrm>
            <a:custGeom>
              <a:avLst/>
              <a:gdLst/>
              <a:ahLst/>
              <a:cxnLst/>
              <a:rect l="l" t="t" r="r" b="b"/>
              <a:pathLst>
                <a:path w="1249" h="1814" extrusionOk="0">
                  <a:moveTo>
                    <a:pt x="444" y="1"/>
                  </a:moveTo>
                  <a:lnTo>
                    <a:pt x="0" y="228"/>
                  </a:lnTo>
                  <a:lnTo>
                    <a:pt x="356" y="928"/>
                  </a:lnTo>
                  <a:lnTo>
                    <a:pt x="800" y="703"/>
                  </a:lnTo>
                  <a:lnTo>
                    <a:pt x="444" y="1"/>
                  </a:lnTo>
                  <a:close/>
                  <a:moveTo>
                    <a:pt x="1024" y="1145"/>
                  </a:moveTo>
                  <a:lnTo>
                    <a:pt x="580" y="1369"/>
                  </a:lnTo>
                  <a:lnTo>
                    <a:pt x="805" y="1813"/>
                  </a:lnTo>
                  <a:lnTo>
                    <a:pt x="1249" y="1589"/>
                  </a:lnTo>
                  <a:lnTo>
                    <a:pt x="1024" y="114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0" name="Google Shape;2990;p60"/>
            <p:cNvSpPr/>
            <p:nvPr/>
          </p:nvSpPr>
          <p:spPr>
            <a:xfrm>
              <a:off x="3934088" y="4136805"/>
              <a:ext cx="11945" cy="55689"/>
            </a:xfrm>
            <a:custGeom>
              <a:avLst/>
              <a:gdLst/>
              <a:ahLst/>
              <a:cxnLst/>
              <a:rect l="l" t="t" r="r" b="b"/>
              <a:pathLst>
                <a:path w="497" h="2317" extrusionOk="0">
                  <a:moveTo>
                    <a:pt x="1" y="0"/>
                  </a:moveTo>
                  <a:lnTo>
                    <a:pt x="1" y="1324"/>
                  </a:lnTo>
                  <a:lnTo>
                    <a:pt x="497" y="1324"/>
                  </a:lnTo>
                  <a:lnTo>
                    <a:pt x="497" y="0"/>
                  </a:lnTo>
                  <a:close/>
                  <a:moveTo>
                    <a:pt x="1" y="1821"/>
                  </a:moveTo>
                  <a:lnTo>
                    <a:pt x="1" y="2317"/>
                  </a:lnTo>
                  <a:lnTo>
                    <a:pt x="497" y="2317"/>
                  </a:lnTo>
                  <a:lnTo>
                    <a:pt x="497" y="182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1" name="Google Shape;2991;p60"/>
            <p:cNvSpPr/>
            <p:nvPr/>
          </p:nvSpPr>
          <p:spPr>
            <a:xfrm>
              <a:off x="3997732" y="3982261"/>
              <a:ext cx="11945" cy="55761"/>
            </a:xfrm>
            <a:custGeom>
              <a:avLst/>
              <a:gdLst/>
              <a:ahLst/>
              <a:cxnLst/>
              <a:rect l="l" t="t" r="r" b="b"/>
              <a:pathLst>
                <a:path w="497" h="2320" extrusionOk="0">
                  <a:moveTo>
                    <a:pt x="1" y="1"/>
                  </a:moveTo>
                  <a:lnTo>
                    <a:pt x="1" y="1327"/>
                  </a:lnTo>
                  <a:lnTo>
                    <a:pt x="497" y="1327"/>
                  </a:lnTo>
                  <a:lnTo>
                    <a:pt x="497" y="1"/>
                  </a:lnTo>
                  <a:close/>
                  <a:moveTo>
                    <a:pt x="1" y="1824"/>
                  </a:moveTo>
                  <a:lnTo>
                    <a:pt x="1" y="2320"/>
                  </a:lnTo>
                  <a:lnTo>
                    <a:pt x="497" y="2320"/>
                  </a:lnTo>
                  <a:lnTo>
                    <a:pt x="497" y="182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2" name="Google Shape;2992;p60"/>
            <p:cNvSpPr/>
            <p:nvPr/>
          </p:nvSpPr>
          <p:spPr>
            <a:xfrm>
              <a:off x="3998501" y="4070012"/>
              <a:ext cx="11945" cy="47734"/>
            </a:xfrm>
            <a:custGeom>
              <a:avLst/>
              <a:gdLst/>
              <a:ahLst/>
              <a:cxnLst/>
              <a:rect l="l" t="t" r="r" b="b"/>
              <a:pathLst>
                <a:path w="497" h="1986" extrusionOk="0">
                  <a:moveTo>
                    <a:pt x="0" y="1"/>
                  </a:moveTo>
                  <a:lnTo>
                    <a:pt x="0" y="993"/>
                  </a:lnTo>
                  <a:lnTo>
                    <a:pt x="496" y="993"/>
                  </a:lnTo>
                  <a:lnTo>
                    <a:pt x="496" y="1"/>
                  </a:lnTo>
                  <a:close/>
                  <a:moveTo>
                    <a:pt x="0" y="1489"/>
                  </a:moveTo>
                  <a:lnTo>
                    <a:pt x="0" y="1985"/>
                  </a:lnTo>
                  <a:lnTo>
                    <a:pt x="496" y="1985"/>
                  </a:lnTo>
                  <a:lnTo>
                    <a:pt x="496" y="148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3" name="Google Shape;2993;p60"/>
            <p:cNvSpPr/>
            <p:nvPr/>
          </p:nvSpPr>
          <p:spPr>
            <a:xfrm>
              <a:off x="3981797" y="4181366"/>
              <a:ext cx="11945" cy="63597"/>
            </a:xfrm>
            <a:custGeom>
              <a:avLst/>
              <a:gdLst/>
              <a:ahLst/>
              <a:cxnLst/>
              <a:rect l="l" t="t" r="r" b="b"/>
              <a:pathLst>
                <a:path w="497" h="2646" extrusionOk="0">
                  <a:moveTo>
                    <a:pt x="0" y="1"/>
                  </a:moveTo>
                  <a:lnTo>
                    <a:pt x="0" y="1654"/>
                  </a:lnTo>
                  <a:lnTo>
                    <a:pt x="497" y="1654"/>
                  </a:lnTo>
                  <a:lnTo>
                    <a:pt x="497" y="1"/>
                  </a:lnTo>
                  <a:close/>
                  <a:moveTo>
                    <a:pt x="0" y="2150"/>
                  </a:moveTo>
                  <a:lnTo>
                    <a:pt x="0" y="2646"/>
                  </a:lnTo>
                  <a:lnTo>
                    <a:pt x="497" y="2646"/>
                  </a:lnTo>
                  <a:lnTo>
                    <a:pt x="497" y="215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4" name="Google Shape;2994;p60"/>
            <p:cNvSpPr/>
            <p:nvPr/>
          </p:nvSpPr>
          <p:spPr>
            <a:xfrm>
              <a:off x="3656413" y="4039319"/>
              <a:ext cx="45787" cy="45859"/>
            </a:xfrm>
            <a:custGeom>
              <a:avLst/>
              <a:gdLst/>
              <a:ahLst/>
              <a:cxnLst/>
              <a:rect l="l" t="t" r="r" b="b"/>
              <a:pathLst>
                <a:path w="1905" h="1908" extrusionOk="0">
                  <a:moveTo>
                    <a:pt x="1408" y="3"/>
                  </a:moveTo>
                  <a:lnTo>
                    <a:pt x="1408" y="499"/>
                  </a:lnTo>
                  <a:lnTo>
                    <a:pt x="1904" y="499"/>
                  </a:lnTo>
                  <a:lnTo>
                    <a:pt x="1904" y="3"/>
                  </a:lnTo>
                  <a:close/>
                  <a:moveTo>
                    <a:pt x="0" y="1"/>
                  </a:moveTo>
                  <a:lnTo>
                    <a:pt x="0" y="912"/>
                  </a:lnTo>
                  <a:lnTo>
                    <a:pt x="496" y="912"/>
                  </a:lnTo>
                  <a:lnTo>
                    <a:pt x="496" y="497"/>
                  </a:lnTo>
                  <a:lnTo>
                    <a:pt x="912" y="497"/>
                  </a:lnTo>
                  <a:lnTo>
                    <a:pt x="912" y="1"/>
                  </a:lnTo>
                  <a:close/>
                  <a:moveTo>
                    <a:pt x="0" y="1411"/>
                  </a:moveTo>
                  <a:lnTo>
                    <a:pt x="0" y="1907"/>
                  </a:lnTo>
                  <a:lnTo>
                    <a:pt x="496" y="1907"/>
                  </a:lnTo>
                  <a:lnTo>
                    <a:pt x="496" y="141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5" name="Google Shape;2995;p60"/>
            <p:cNvSpPr/>
            <p:nvPr/>
          </p:nvSpPr>
          <p:spPr>
            <a:xfrm>
              <a:off x="3656413" y="4252172"/>
              <a:ext cx="37855" cy="69629"/>
            </a:xfrm>
            <a:custGeom>
              <a:avLst/>
              <a:gdLst/>
              <a:ahLst/>
              <a:cxnLst/>
              <a:rect l="l" t="t" r="r" b="b"/>
              <a:pathLst>
                <a:path w="1575" h="2897" extrusionOk="0">
                  <a:moveTo>
                    <a:pt x="0" y="0"/>
                  </a:moveTo>
                  <a:lnTo>
                    <a:pt x="0" y="497"/>
                  </a:lnTo>
                  <a:lnTo>
                    <a:pt x="496" y="497"/>
                  </a:lnTo>
                  <a:lnTo>
                    <a:pt x="496" y="0"/>
                  </a:lnTo>
                  <a:close/>
                  <a:moveTo>
                    <a:pt x="0" y="993"/>
                  </a:moveTo>
                  <a:lnTo>
                    <a:pt x="0" y="2896"/>
                  </a:lnTo>
                  <a:lnTo>
                    <a:pt x="1575" y="2896"/>
                  </a:lnTo>
                  <a:cubicBezTo>
                    <a:pt x="1575" y="2896"/>
                    <a:pt x="1575" y="2400"/>
                    <a:pt x="1572" y="2400"/>
                  </a:cubicBezTo>
                  <a:lnTo>
                    <a:pt x="496" y="2400"/>
                  </a:lnTo>
                  <a:lnTo>
                    <a:pt x="496" y="99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6" name="Google Shape;2996;p60"/>
            <p:cNvSpPr/>
            <p:nvPr/>
          </p:nvSpPr>
          <p:spPr>
            <a:xfrm>
              <a:off x="3749933" y="4039391"/>
              <a:ext cx="63669" cy="11945"/>
            </a:xfrm>
            <a:custGeom>
              <a:avLst/>
              <a:gdLst/>
              <a:ahLst/>
              <a:cxnLst/>
              <a:rect l="l" t="t" r="r" b="b"/>
              <a:pathLst>
                <a:path w="2649" h="497" extrusionOk="0">
                  <a:moveTo>
                    <a:pt x="0" y="0"/>
                  </a:moveTo>
                  <a:lnTo>
                    <a:pt x="0" y="496"/>
                  </a:lnTo>
                  <a:lnTo>
                    <a:pt x="497" y="496"/>
                  </a:lnTo>
                  <a:lnTo>
                    <a:pt x="497" y="0"/>
                  </a:lnTo>
                  <a:close/>
                  <a:moveTo>
                    <a:pt x="993" y="0"/>
                  </a:moveTo>
                  <a:lnTo>
                    <a:pt x="993" y="496"/>
                  </a:lnTo>
                  <a:lnTo>
                    <a:pt x="2648" y="496"/>
                  </a:lnTo>
                  <a:lnTo>
                    <a:pt x="264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997" name="Google Shape;2997;p60"/>
          <p:cNvGrpSpPr/>
          <p:nvPr/>
        </p:nvGrpSpPr>
        <p:grpSpPr>
          <a:xfrm>
            <a:off x="4368938" y="666934"/>
            <a:ext cx="539938" cy="546677"/>
            <a:chOff x="5189310" y="3949934"/>
            <a:chExt cx="396722" cy="401673"/>
          </a:xfrm>
        </p:grpSpPr>
        <p:sp>
          <p:nvSpPr>
            <p:cNvPr id="2998" name="Google Shape;2998;p60"/>
            <p:cNvSpPr/>
            <p:nvPr/>
          </p:nvSpPr>
          <p:spPr>
            <a:xfrm>
              <a:off x="5195270" y="3958346"/>
              <a:ext cx="384872" cy="384848"/>
            </a:xfrm>
            <a:custGeom>
              <a:avLst/>
              <a:gdLst/>
              <a:ahLst/>
              <a:cxnLst/>
              <a:rect l="l" t="t" r="r" b="b"/>
              <a:pathLst>
                <a:path w="16013" h="16012" extrusionOk="0">
                  <a:moveTo>
                    <a:pt x="1" y="1"/>
                  </a:moveTo>
                  <a:lnTo>
                    <a:pt x="1" y="14051"/>
                  </a:lnTo>
                  <a:lnTo>
                    <a:pt x="5323" y="16012"/>
                  </a:lnTo>
                  <a:lnTo>
                    <a:pt x="10685" y="14051"/>
                  </a:lnTo>
                  <a:lnTo>
                    <a:pt x="16012" y="16012"/>
                  </a:lnTo>
                  <a:lnTo>
                    <a:pt x="16012" y="1962"/>
                  </a:lnTo>
                  <a:lnTo>
                    <a:pt x="10685" y="1"/>
                  </a:lnTo>
                  <a:lnTo>
                    <a:pt x="5323" y="1962"/>
                  </a:ln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9" name="Google Shape;2999;p60"/>
            <p:cNvSpPr/>
            <p:nvPr/>
          </p:nvSpPr>
          <p:spPr>
            <a:xfrm>
              <a:off x="5195270" y="3958346"/>
              <a:ext cx="384872" cy="384800"/>
            </a:xfrm>
            <a:custGeom>
              <a:avLst/>
              <a:gdLst/>
              <a:ahLst/>
              <a:cxnLst/>
              <a:rect l="l" t="t" r="r" b="b"/>
              <a:pathLst>
                <a:path w="16013" h="16010" extrusionOk="0">
                  <a:moveTo>
                    <a:pt x="10685" y="1"/>
                  </a:moveTo>
                  <a:lnTo>
                    <a:pt x="5323" y="1962"/>
                  </a:lnTo>
                  <a:lnTo>
                    <a:pt x="4670" y="1722"/>
                  </a:lnTo>
                  <a:lnTo>
                    <a:pt x="4670" y="4910"/>
                  </a:lnTo>
                  <a:cubicBezTo>
                    <a:pt x="3871" y="5044"/>
                    <a:pt x="3137" y="5420"/>
                    <a:pt x="2552" y="6005"/>
                  </a:cubicBezTo>
                  <a:cubicBezTo>
                    <a:pt x="1811" y="6744"/>
                    <a:pt x="1403" y="7728"/>
                    <a:pt x="1403" y="8776"/>
                  </a:cubicBezTo>
                  <a:cubicBezTo>
                    <a:pt x="1403" y="9823"/>
                    <a:pt x="1811" y="10805"/>
                    <a:pt x="2552" y="11546"/>
                  </a:cubicBezTo>
                  <a:lnTo>
                    <a:pt x="4670" y="13664"/>
                  </a:lnTo>
                  <a:lnTo>
                    <a:pt x="4670" y="15114"/>
                  </a:lnTo>
                  <a:lnTo>
                    <a:pt x="1" y="13395"/>
                  </a:lnTo>
                  <a:lnTo>
                    <a:pt x="1" y="14048"/>
                  </a:lnTo>
                  <a:lnTo>
                    <a:pt x="4670" y="15767"/>
                  </a:lnTo>
                  <a:lnTo>
                    <a:pt x="5323" y="16009"/>
                  </a:lnTo>
                  <a:lnTo>
                    <a:pt x="10685" y="14048"/>
                  </a:lnTo>
                  <a:lnTo>
                    <a:pt x="16012" y="16009"/>
                  </a:lnTo>
                  <a:lnTo>
                    <a:pt x="16012" y="15357"/>
                  </a:lnTo>
                  <a:lnTo>
                    <a:pt x="11337" y="13641"/>
                  </a:lnTo>
                  <a:lnTo>
                    <a:pt x="11337" y="244"/>
                  </a:lnTo>
                  <a:lnTo>
                    <a:pt x="106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0" name="Google Shape;3000;p60"/>
            <p:cNvSpPr/>
            <p:nvPr/>
          </p:nvSpPr>
          <p:spPr>
            <a:xfrm>
              <a:off x="5323208" y="3958346"/>
              <a:ext cx="128876" cy="384848"/>
            </a:xfrm>
            <a:custGeom>
              <a:avLst/>
              <a:gdLst/>
              <a:ahLst/>
              <a:cxnLst/>
              <a:rect l="l" t="t" r="r" b="b"/>
              <a:pathLst>
                <a:path w="5362" h="16012" extrusionOk="0">
                  <a:moveTo>
                    <a:pt x="5362" y="1"/>
                  </a:moveTo>
                  <a:lnTo>
                    <a:pt x="0" y="1962"/>
                  </a:lnTo>
                  <a:lnTo>
                    <a:pt x="0" y="16012"/>
                  </a:lnTo>
                  <a:lnTo>
                    <a:pt x="5362" y="14051"/>
                  </a:lnTo>
                  <a:lnTo>
                    <a:pt x="53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1" name="Google Shape;3001;p60"/>
            <p:cNvSpPr/>
            <p:nvPr/>
          </p:nvSpPr>
          <p:spPr>
            <a:xfrm>
              <a:off x="5323208" y="4280341"/>
              <a:ext cx="128876" cy="62852"/>
            </a:xfrm>
            <a:custGeom>
              <a:avLst/>
              <a:gdLst/>
              <a:ahLst/>
              <a:cxnLst/>
              <a:rect l="l" t="t" r="r" b="b"/>
              <a:pathLst>
                <a:path w="5362" h="2615" extrusionOk="0">
                  <a:moveTo>
                    <a:pt x="5362" y="1"/>
                  </a:moveTo>
                  <a:lnTo>
                    <a:pt x="0" y="1962"/>
                  </a:lnTo>
                  <a:lnTo>
                    <a:pt x="0" y="2615"/>
                  </a:lnTo>
                  <a:lnTo>
                    <a:pt x="5362" y="654"/>
                  </a:lnTo>
                  <a:lnTo>
                    <a:pt x="5362" y="1"/>
                  </a:lnTo>
                  <a:close/>
                </a:path>
              </a:pathLst>
            </a:custGeom>
            <a:solidFill>
              <a:srgbClr val="ACA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2" name="Google Shape;3002;p60"/>
            <p:cNvSpPr/>
            <p:nvPr/>
          </p:nvSpPr>
          <p:spPr>
            <a:xfrm>
              <a:off x="5452059" y="4005502"/>
              <a:ext cx="128083" cy="180647"/>
            </a:xfrm>
            <a:custGeom>
              <a:avLst/>
              <a:gdLst/>
              <a:ahLst/>
              <a:cxnLst/>
              <a:rect l="l" t="t" r="r" b="b"/>
              <a:pathLst>
                <a:path w="5329" h="7516" extrusionOk="0">
                  <a:moveTo>
                    <a:pt x="1" y="0"/>
                  </a:moveTo>
                  <a:lnTo>
                    <a:pt x="1" y="5555"/>
                  </a:lnTo>
                  <a:lnTo>
                    <a:pt x="5328" y="7516"/>
                  </a:lnTo>
                  <a:lnTo>
                    <a:pt x="5328" y="1959"/>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3" name="Google Shape;3003;p60"/>
            <p:cNvSpPr/>
            <p:nvPr/>
          </p:nvSpPr>
          <p:spPr>
            <a:xfrm>
              <a:off x="5452059" y="4123297"/>
              <a:ext cx="128083" cy="62852"/>
            </a:xfrm>
            <a:custGeom>
              <a:avLst/>
              <a:gdLst/>
              <a:ahLst/>
              <a:cxnLst/>
              <a:rect l="l" t="t" r="r" b="b"/>
              <a:pathLst>
                <a:path w="5329" h="2615" extrusionOk="0">
                  <a:moveTo>
                    <a:pt x="1" y="1"/>
                  </a:moveTo>
                  <a:lnTo>
                    <a:pt x="1" y="654"/>
                  </a:lnTo>
                  <a:lnTo>
                    <a:pt x="5328" y="2615"/>
                  </a:lnTo>
                  <a:lnTo>
                    <a:pt x="5328" y="1962"/>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4" name="Google Shape;3004;p60"/>
            <p:cNvSpPr/>
            <p:nvPr/>
          </p:nvSpPr>
          <p:spPr>
            <a:xfrm>
              <a:off x="5452059" y="4005502"/>
              <a:ext cx="66817" cy="143874"/>
            </a:xfrm>
            <a:custGeom>
              <a:avLst/>
              <a:gdLst/>
              <a:ahLst/>
              <a:cxnLst/>
              <a:rect l="l" t="t" r="r" b="b"/>
              <a:pathLst>
                <a:path w="2780" h="5986" extrusionOk="0">
                  <a:moveTo>
                    <a:pt x="1" y="0"/>
                  </a:moveTo>
                  <a:lnTo>
                    <a:pt x="1" y="5555"/>
                  </a:lnTo>
                  <a:lnTo>
                    <a:pt x="1168" y="5986"/>
                  </a:lnTo>
                  <a:lnTo>
                    <a:pt x="2061" y="5032"/>
                  </a:lnTo>
                  <a:lnTo>
                    <a:pt x="1372" y="3988"/>
                  </a:lnTo>
                  <a:lnTo>
                    <a:pt x="2583" y="3366"/>
                  </a:lnTo>
                  <a:lnTo>
                    <a:pt x="2779" y="2089"/>
                  </a:lnTo>
                  <a:lnTo>
                    <a:pt x="1972" y="726"/>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5" name="Google Shape;3005;p60"/>
            <p:cNvSpPr/>
            <p:nvPr/>
          </p:nvSpPr>
          <p:spPr>
            <a:xfrm>
              <a:off x="5542382" y="4072656"/>
              <a:ext cx="37759" cy="81935"/>
            </a:xfrm>
            <a:custGeom>
              <a:avLst/>
              <a:gdLst/>
              <a:ahLst/>
              <a:cxnLst/>
              <a:rect l="l" t="t" r="r" b="b"/>
              <a:pathLst>
                <a:path w="1571" h="3409" extrusionOk="0">
                  <a:moveTo>
                    <a:pt x="1570" y="0"/>
                  </a:moveTo>
                  <a:lnTo>
                    <a:pt x="424" y="507"/>
                  </a:lnTo>
                  <a:lnTo>
                    <a:pt x="1" y="1520"/>
                  </a:lnTo>
                  <a:lnTo>
                    <a:pt x="392" y="2925"/>
                  </a:lnTo>
                  <a:lnTo>
                    <a:pt x="1570" y="3408"/>
                  </a:lnTo>
                  <a:lnTo>
                    <a:pt x="15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6" name="Google Shape;3006;p60"/>
            <p:cNvSpPr/>
            <p:nvPr/>
          </p:nvSpPr>
          <p:spPr>
            <a:xfrm>
              <a:off x="5452059" y="4005502"/>
              <a:ext cx="39009" cy="143874"/>
            </a:xfrm>
            <a:custGeom>
              <a:avLst/>
              <a:gdLst/>
              <a:ahLst/>
              <a:cxnLst/>
              <a:rect l="l" t="t" r="r" b="b"/>
              <a:pathLst>
                <a:path w="1623" h="5986" extrusionOk="0">
                  <a:moveTo>
                    <a:pt x="1" y="0"/>
                  </a:moveTo>
                  <a:lnTo>
                    <a:pt x="1" y="5555"/>
                  </a:lnTo>
                  <a:lnTo>
                    <a:pt x="1168" y="5986"/>
                  </a:lnTo>
                  <a:lnTo>
                    <a:pt x="1622" y="5497"/>
                  </a:lnTo>
                  <a:lnTo>
                    <a:pt x="653" y="5142"/>
                  </a:lnTo>
                  <a:lnTo>
                    <a:pt x="653" y="243"/>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7" name="Google Shape;3007;p60"/>
            <p:cNvSpPr/>
            <p:nvPr/>
          </p:nvSpPr>
          <p:spPr>
            <a:xfrm>
              <a:off x="5546853" y="4125196"/>
              <a:ext cx="33288" cy="29395"/>
            </a:xfrm>
            <a:custGeom>
              <a:avLst/>
              <a:gdLst/>
              <a:ahLst/>
              <a:cxnLst/>
              <a:rect l="l" t="t" r="r" b="b"/>
              <a:pathLst>
                <a:path w="1385" h="1223" extrusionOk="0">
                  <a:moveTo>
                    <a:pt x="0" y="0"/>
                  </a:moveTo>
                  <a:lnTo>
                    <a:pt x="206" y="739"/>
                  </a:lnTo>
                  <a:lnTo>
                    <a:pt x="1384" y="1222"/>
                  </a:lnTo>
                  <a:lnTo>
                    <a:pt x="1384" y="570"/>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8" name="Google Shape;3008;p60"/>
            <p:cNvSpPr/>
            <p:nvPr/>
          </p:nvSpPr>
          <p:spPr>
            <a:xfrm>
              <a:off x="5323328" y="3958346"/>
              <a:ext cx="128828" cy="384848"/>
            </a:xfrm>
            <a:custGeom>
              <a:avLst/>
              <a:gdLst/>
              <a:ahLst/>
              <a:cxnLst/>
              <a:rect l="l" t="t" r="r" b="b"/>
              <a:pathLst>
                <a:path w="5360" h="16012" extrusionOk="0">
                  <a:moveTo>
                    <a:pt x="5359" y="1"/>
                  </a:moveTo>
                  <a:lnTo>
                    <a:pt x="4704" y="238"/>
                  </a:lnTo>
                  <a:lnTo>
                    <a:pt x="4704" y="13636"/>
                  </a:lnTo>
                  <a:lnTo>
                    <a:pt x="653" y="15119"/>
                  </a:lnTo>
                  <a:lnTo>
                    <a:pt x="653" y="13669"/>
                  </a:lnTo>
                  <a:lnTo>
                    <a:pt x="2771" y="11552"/>
                  </a:lnTo>
                  <a:cubicBezTo>
                    <a:pt x="3510" y="10810"/>
                    <a:pt x="3920" y="9823"/>
                    <a:pt x="3920" y="8778"/>
                  </a:cubicBezTo>
                  <a:cubicBezTo>
                    <a:pt x="3920" y="7734"/>
                    <a:pt x="3510" y="6749"/>
                    <a:pt x="2771" y="6007"/>
                  </a:cubicBezTo>
                  <a:cubicBezTo>
                    <a:pt x="2186" y="5422"/>
                    <a:pt x="1452" y="5049"/>
                    <a:pt x="653" y="4913"/>
                  </a:cubicBezTo>
                  <a:lnTo>
                    <a:pt x="653" y="1724"/>
                  </a:lnTo>
                  <a:lnTo>
                    <a:pt x="0" y="1962"/>
                  </a:lnTo>
                  <a:lnTo>
                    <a:pt x="0" y="16012"/>
                  </a:lnTo>
                  <a:lnTo>
                    <a:pt x="5359" y="14051"/>
                  </a:lnTo>
                  <a:lnTo>
                    <a:pt x="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9" name="Google Shape;3009;p60"/>
            <p:cNvSpPr/>
            <p:nvPr/>
          </p:nvSpPr>
          <p:spPr>
            <a:xfrm>
              <a:off x="5237091" y="4090682"/>
              <a:ext cx="172427" cy="189684"/>
            </a:xfrm>
            <a:custGeom>
              <a:avLst/>
              <a:gdLst/>
              <a:ahLst/>
              <a:cxnLst/>
              <a:rect l="l" t="t" r="r" b="b"/>
              <a:pathLst>
                <a:path w="7174" h="7892" extrusionOk="0">
                  <a:moveTo>
                    <a:pt x="3587" y="1"/>
                  </a:moveTo>
                  <a:cubicBezTo>
                    <a:pt x="2751" y="1"/>
                    <a:pt x="1914" y="320"/>
                    <a:pt x="1277" y="958"/>
                  </a:cubicBezTo>
                  <a:cubicBezTo>
                    <a:pt x="0" y="2235"/>
                    <a:pt x="0" y="4304"/>
                    <a:pt x="1277" y="5581"/>
                  </a:cubicBezTo>
                  <a:lnTo>
                    <a:pt x="3588" y="7892"/>
                  </a:lnTo>
                  <a:lnTo>
                    <a:pt x="5900" y="5581"/>
                  </a:lnTo>
                  <a:cubicBezTo>
                    <a:pt x="7174" y="4304"/>
                    <a:pt x="7174" y="2235"/>
                    <a:pt x="5900" y="958"/>
                  </a:cubicBezTo>
                  <a:cubicBezTo>
                    <a:pt x="5261" y="320"/>
                    <a:pt x="4424" y="1"/>
                    <a:pt x="3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0" name="Google Shape;3010;p60"/>
            <p:cNvSpPr/>
            <p:nvPr/>
          </p:nvSpPr>
          <p:spPr>
            <a:xfrm>
              <a:off x="5276052" y="4122168"/>
              <a:ext cx="94385" cy="94361"/>
            </a:xfrm>
            <a:custGeom>
              <a:avLst/>
              <a:gdLst/>
              <a:ahLst/>
              <a:cxnLst/>
              <a:rect l="l" t="t" r="r" b="b"/>
              <a:pathLst>
                <a:path w="3927" h="3926" extrusionOk="0">
                  <a:moveTo>
                    <a:pt x="1962" y="1"/>
                  </a:moveTo>
                  <a:cubicBezTo>
                    <a:pt x="878" y="1"/>
                    <a:pt x="1" y="878"/>
                    <a:pt x="1" y="1962"/>
                  </a:cubicBezTo>
                  <a:cubicBezTo>
                    <a:pt x="1" y="3046"/>
                    <a:pt x="878" y="3926"/>
                    <a:pt x="1962" y="3926"/>
                  </a:cubicBezTo>
                  <a:cubicBezTo>
                    <a:pt x="3046" y="3926"/>
                    <a:pt x="3926" y="3046"/>
                    <a:pt x="3926" y="1962"/>
                  </a:cubicBezTo>
                  <a:cubicBezTo>
                    <a:pt x="3926" y="878"/>
                    <a:pt x="3046" y="1"/>
                    <a:pt x="19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1" name="Google Shape;3011;p60"/>
            <p:cNvSpPr/>
            <p:nvPr/>
          </p:nvSpPr>
          <p:spPr>
            <a:xfrm>
              <a:off x="5242162" y="4158268"/>
              <a:ext cx="162212" cy="122098"/>
            </a:xfrm>
            <a:custGeom>
              <a:avLst/>
              <a:gdLst/>
              <a:ahLst/>
              <a:cxnLst/>
              <a:rect l="l" t="t" r="r" b="b"/>
              <a:pathLst>
                <a:path w="6749" h="5080" extrusionOk="0">
                  <a:moveTo>
                    <a:pt x="136" y="0"/>
                  </a:moveTo>
                  <a:lnTo>
                    <a:pt x="136" y="0"/>
                  </a:lnTo>
                  <a:cubicBezTo>
                    <a:pt x="1" y="982"/>
                    <a:pt x="306" y="2014"/>
                    <a:pt x="1061" y="2769"/>
                  </a:cubicBezTo>
                  <a:lnTo>
                    <a:pt x="3372" y="5080"/>
                  </a:lnTo>
                  <a:lnTo>
                    <a:pt x="5683" y="2769"/>
                  </a:lnTo>
                  <a:cubicBezTo>
                    <a:pt x="6438" y="2014"/>
                    <a:pt x="6749" y="982"/>
                    <a:pt x="6608" y="0"/>
                  </a:cubicBezTo>
                  <a:lnTo>
                    <a:pt x="6608" y="0"/>
                  </a:lnTo>
                  <a:cubicBezTo>
                    <a:pt x="6514" y="679"/>
                    <a:pt x="6206" y="1332"/>
                    <a:pt x="5683" y="1855"/>
                  </a:cubicBezTo>
                  <a:lnTo>
                    <a:pt x="3372" y="4166"/>
                  </a:lnTo>
                  <a:lnTo>
                    <a:pt x="1061" y="1855"/>
                  </a:lnTo>
                  <a:cubicBezTo>
                    <a:pt x="539" y="1332"/>
                    <a:pt x="233" y="679"/>
                    <a:pt x="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2" name="Google Shape;3012;p60"/>
            <p:cNvSpPr/>
            <p:nvPr/>
          </p:nvSpPr>
          <p:spPr>
            <a:xfrm>
              <a:off x="5276124" y="4161465"/>
              <a:ext cx="94361" cy="55064"/>
            </a:xfrm>
            <a:custGeom>
              <a:avLst/>
              <a:gdLst/>
              <a:ahLst/>
              <a:cxnLst/>
              <a:rect l="l" t="t" r="r" b="b"/>
              <a:pathLst>
                <a:path w="3926" h="2291" extrusionOk="0">
                  <a:moveTo>
                    <a:pt x="27" y="1"/>
                  </a:moveTo>
                  <a:cubicBezTo>
                    <a:pt x="11" y="110"/>
                    <a:pt x="1" y="217"/>
                    <a:pt x="1" y="327"/>
                  </a:cubicBezTo>
                  <a:cubicBezTo>
                    <a:pt x="1" y="1411"/>
                    <a:pt x="881" y="2291"/>
                    <a:pt x="1964" y="2291"/>
                  </a:cubicBezTo>
                  <a:cubicBezTo>
                    <a:pt x="3048" y="2291"/>
                    <a:pt x="3926" y="1411"/>
                    <a:pt x="3926" y="327"/>
                  </a:cubicBezTo>
                  <a:cubicBezTo>
                    <a:pt x="3926" y="217"/>
                    <a:pt x="3915" y="105"/>
                    <a:pt x="3900" y="1"/>
                  </a:cubicBezTo>
                  <a:cubicBezTo>
                    <a:pt x="3740" y="928"/>
                    <a:pt x="2933" y="1633"/>
                    <a:pt x="1959" y="1633"/>
                  </a:cubicBezTo>
                  <a:cubicBezTo>
                    <a:pt x="988" y="1633"/>
                    <a:pt x="183" y="928"/>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3" name="Google Shape;3013;p60"/>
            <p:cNvSpPr/>
            <p:nvPr/>
          </p:nvSpPr>
          <p:spPr>
            <a:xfrm>
              <a:off x="5189310" y="3949934"/>
              <a:ext cx="396722" cy="401673"/>
            </a:xfrm>
            <a:custGeom>
              <a:avLst/>
              <a:gdLst/>
              <a:ahLst/>
              <a:cxnLst/>
              <a:rect l="l" t="t" r="r" b="b"/>
              <a:pathLst>
                <a:path w="16506" h="16712" extrusionOk="0">
                  <a:moveTo>
                    <a:pt x="11181" y="703"/>
                  </a:moveTo>
                  <a:lnTo>
                    <a:pt x="16015" y="2482"/>
                  </a:lnTo>
                  <a:lnTo>
                    <a:pt x="16015" y="3923"/>
                  </a:lnTo>
                  <a:lnTo>
                    <a:pt x="11181" y="2142"/>
                  </a:lnTo>
                  <a:lnTo>
                    <a:pt x="11181" y="703"/>
                  </a:lnTo>
                  <a:close/>
                  <a:moveTo>
                    <a:pt x="11181" y="2663"/>
                  </a:moveTo>
                  <a:lnTo>
                    <a:pt x="12737" y="3237"/>
                  </a:lnTo>
                  <a:lnTo>
                    <a:pt x="13455" y="4451"/>
                  </a:lnTo>
                  <a:lnTo>
                    <a:pt x="13293" y="5514"/>
                  </a:lnTo>
                  <a:lnTo>
                    <a:pt x="11951" y="6203"/>
                  </a:lnTo>
                  <a:lnTo>
                    <a:pt x="12682" y="7316"/>
                  </a:lnTo>
                  <a:lnTo>
                    <a:pt x="12035" y="8008"/>
                  </a:lnTo>
                  <a:lnTo>
                    <a:pt x="11181" y="7692"/>
                  </a:lnTo>
                  <a:lnTo>
                    <a:pt x="11181" y="2663"/>
                  </a:lnTo>
                  <a:close/>
                  <a:moveTo>
                    <a:pt x="16015" y="5482"/>
                  </a:moveTo>
                  <a:lnTo>
                    <a:pt x="16015" y="8149"/>
                  </a:lnTo>
                  <a:lnTo>
                    <a:pt x="15286" y="7848"/>
                  </a:lnTo>
                  <a:lnTo>
                    <a:pt x="14952" y="6642"/>
                  </a:lnTo>
                  <a:lnTo>
                    <a:pt x="15304" y="5796"/>
                  </a:lnTo>
                  <a:lnTo>
                    <a:pt x="16015" y="5482"/>
                  </a:lnTo>
                  <a:close/>
                  <a:moveTo>
                    <a:pt x="13468" y="3500"/>
                  </a:moveTo>
                  <a:lnTo>
                    <a:pt x="16017" y="4438"/>
                  </a:lnTo>
                  <a:lnTo>
                    <a:pt x="16017" y="4947"/>
                  </a:lnTo>
                  <a:lnTo>
                    <a:pt x="16015" y="4947"/>
                  </a:lnTo>
                  <a:lnTo>
                    <a:pt x="14928" y="5428"/>
                  </a:lnTo>
                  <a:lnTo>
                    <a:pt x="14432" y="6608"/>
                  </a:lnTo>
                  <a:lnTo>
                    <a:pt x="14879" y="8211"/>
                  </a:lnTo>
                  <a:lnTo>
                    <a:pt x="16015" y="8679"/>
                  </a:lnTo>
                  <a:lnTo>
                    <a:pt x="16015" y="9475"/>
                  </a:lnTo>
                  <a:lnTo>
                    <a:pt x="12536" y="8191"/>
                  </a:lnTo>
                  <a:lnTo>
                    <a:pt x="13306" y="7371"/>
                  </a:lnTo>
                  <a:lnTo>
                    <a:pt x="12661" y="6391"/>
                  </a:lnTo>
                  <a:lnTo>
                    <a:pt x="13740" y="5835"/>
                  </a:lnTo>
                  <a:lnTo>
                    <a:pt x="13967" y="4349"/>
                  </a:lnTo>
                  <a:lnTo>
                    <a:pt x="13468" y="3500"/>
                  </a:lnTo>
                  <a:close/>
                  <a:moveTo>
                    <a:pt x="11181" y="8219"/>
                  </a:moveTo>
                  <a:lnTo>
                    <a:pt x="16015" y="9998"/>
                  </a:lnTo>
                  <a:lnTo>
                    <a:pt x="16015" y="16009"/>
                  </a:lnTo>
                  <a:lnTo>
                    <a:pt x="11181" y="14231"/>
                  </a:lnTo>
                  <a:lnTo>
                    <a:pt x="11181" y="8219"/>
                  </a:lnTo>
                  <a:close/>
                  <a:moveTo>
                    <a:pt x="10687" y="701"/>
                  </a:moveTo>
                  <a:lnTo>
                    <a:pt x="10687" y="14231"/>
                  </a:lnTo>
                  <a:lnTo>
                    <a:pt x="5819" y="16015"/>
                  </a:lnTo>
                  <a:lnTo>
                    <a:pt x="5819" y="14568"/>
                  </a:lnTo>
                  <a:lnTo>
                    <a:pt x="5331" y="14568"/>
                  </a:lnTo>
                  <a:lnTo>
                    <a:pt x="5331" y="16015"/>
                  </a:lnTo>
                  <a:lnTo>
                    <a:pt x="497" y="14234"/>
                  </a:lnTo>
                  <a:lnTo>
                    <a:pt x="497" y="703"/>
                  </a:lnTo>
                  <a:lnTo>
                    <a:pt x="5331" y="2482"/>
                  </a:lnTo>
                  <a:lnTo>
                    <a:pt x="5331" y="5041"/>
                  </a:lnTo>
                  <a:lnTo>
                    <a:pt x="5819" y="5041"/>
                  </a:lnTo>
                  <a:lnTo>
                    <a:pt x="5819" y="2482"/>
                  </a:lnTo>
                  <a:lnTo>
                    <a:pt x="10687" y="701"/>
                  </a:lnTo>
                  <a:close/>
                  <a:moveTo>
                    <a:pt x="1" y="1"/>
                  </a:moveTo>
                  <a:lnTo>
                    <a:pt x="1" y="14573"/>
                  </a:lnTo>
                  <a:lnTo>
                    <a:pt x="5571" y="16623"/>
                  </a:lnTo>
                  <a:lnTo>
                    <a:pt x="10933" y="14662"/>
                  </a:lnTo>
                  <a:lnTo>
                    <a:pt x="16506" y="16712"/>
                  </a:lnTo>
                  <a:lnTo>
                    <a:pt x="16506" y="2140"/>
                  </a:lnTo>
                  <a:lnTo>
                    <a:pt x="10933" y="90"/>
                  </a:lnTo>
                  <a:lnTo>
                    <a:pt x="5571" y="2051"/>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4" name="Google Shape;3014;p60"/>
            <p:cNvSpPr/>
            <p:nvPr/>
          </p:nvSpPr>
          <p:spPr>
            <a:xfrm>
              <a:off x="5533225" y="4203646"/>
              <a:ext cx="27833" cy="19805"/>
            </a:xfrm>
            <a:custGeom>
              <a:avLst/>
              <a:gdLst/>
              <a:ahLst/>
              <a:cxnLst/>
              <a:rect l="l" t="t" r="r" b="b"/>
              <a:pathLst>
                <a:path w="1158" h="824" extrusionOk="0">
                  <a:moveTo>
                    <a:pt x="170" y="1"/>
                  </a:moveTo>
                  <a:lnTo>
                    <a:pt x="0" y="460"/>
                  </a:lnTo>
                  <a:lnTo>
                    <a:pt x="987" y="823"/>
                  </a:lnTo>
                  <a:lnTo>
                    <a:pt x="1157" y="364"/>
                  </a:lnTo>
                  <a:lnTo>
                    <a:pt x="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5" name="Google Shape;3015;p60"/>
            <p:cNvSpPr/>
            <p:nvPr/>
          </p:nvSpPr>
          <p:spPr>
            <a:xfrm>
              <a:off x="5470638" y="4180620"/>
              <a:ext cx="33553" cy="21920"/>
            </a:xfrm>
            <a:custGeom>
              <a:avLst/>
              <a:gdLst/>
              <a:ahLst/>
              <a:cxnLst/>
              <a:rect l="l" t="t" r="r" b="b"/>
              <a:pathLst>
                <a:path w="1396" h="912" extrusionOk="0">
                  <a:moveTo>
                    <a:pt x="170" y="0"/>
                  </a:moveTo>
                  <a:lnTo>
                    <a:pt x="1" y="460"/>
                  </a:lnTo>
                  <a:lnTo>
                    <a:pt x="1225" y="912"/>
                  </a:lnTo>
                  <a:lnTo>
                    <a:pt x="1395" y="452"/>
                  </a:lnTo>
                  <a:lnTo>
                    <a:pt x="17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6" name="Google Shape;3016;p60"/>
            <p:cNvSpPr/>
            <p:nvPr/>
          </p:nvSpPr>
          <p:spPr>
            <a:xfrm>
              <a:off x="5511137" y="4195546"/>
              <a:ext cx="15142" cy="15166"/>
            </a:xfrm>
            <a:custGeom>
              <a:avLst/>
              <a:gdLst/>
              <a:ahLst/>
              <a:cxnLst/>
              <a:rect l="l" t="t" r="r" b="b"/>
              <a:pathLst>
                <a:path w="630" h="631" extrusionOk="0">
                  <a:moveTo>
                    <a:pt x="170" y="1"/>
                  </a:moveTo>
                  <a:lnTo>
                    <a:pt x="0" y="460"/>
                  </a:lnTo>
                  <a:lnTo>
                    <a:pt x="460" y="630"/>
                  </a:lnTo>
                  <a:lnTo>
                    <a:pt x="629" y="170"/>
                  </a:lnTo>
                  <a:lnTo>
                    <a:pt x="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7" name="Google Shape;3017;p60"/>
            <p:cNvSpPr/>
            <p:nvPr/>
          </p:nvSpPr>
          <p:spPr>
            <a:xfrm>
              <a:off x="5470590" y="4213380"/>
              <a:ext cx="33529" cy="21920"/>
            </a:xfrm>
            <a:custGeom>
              <a:avLst/>
              <a:gdLst/>
              <a:ahLst/>
              <a:cxnLst/>
              <a:rect l="l" t="t" r="r" b="b"/>
              <a:pathLst>
                <a:path w="1395" h="912" extrusionOk="0">
                  <a:moveTo>
                    <a:pt x="167" y="0"/>
                  </a:moveTo>
                  <a:lnTo>
                    <a:pt x="0" y="460"/>
                  </a:lnTo>
                  <a:lnTo>
                    <a:pt x="1225" y="912"/>
                  </a:lnTo>
                  <a:lnTo>
                    <a:pt x="1395" y="452"/>
                  </a:lnTo>
                  <a:lnTo>
                    <a:pt x="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8" name="Google Shape;3018;p60"/>
            <p:cNvSpPr/>
            <p:nvPr/>
          </p:nvSpPr>
          <p:spPr>
            <a:xfrm>
              <a:off x="5511137" y="4228306"/>
              <a:ext cx="49969" cy="27977"/>
            </a:xfrm>
            <a:custGeom>
              <a:avLst/>
              <a:gdLst/>
              <a:ahLst/>
              <a:cxnLst/>
              <a:rect l="l" t="t" r="r" b="b"/>
              <a:pathLst>
                <a:path w="2079" h="1164" extrusionOk="0">
                  <a:moveTo>
                    <a:pt x="170" y="1"/>
                  </a:moveTo>
                  <a:lnTo>
                    <a:pt x="0" y="461"/>
                  </a:lnTo>
                  <a:lnTo>
                    <a:pt x="1909" y="1163"/>
                  </a:lnTo>
                  <a:lnTo>
                    <a:pt x="2079" y="703"/>
                  </a:lnTo>
                  <a:lnTo>
                    <a:pt x="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9" name="Google Shape;3019;p60"/>
            <p:cNvSpPr/>
            <p:nvPr/>
          </p:nvSpPr>
          <p:spPr>
            <a:xfrm>
              <a:off x="5470590" y="4246404"/>
              <a:ext cx="46267" cy="26559"/>
            </a:xfrm>
            <a:custGeom>
              <a:avLst/>
              <a:gdLst/>
              <a:ahLst/>
              <a:cxnLst/>
              <a:rect l="l" t="t" r="r" b="b"/>
              <a:pathLst>
                <a:path w="1925" h="1105" extrusionOk="0">
                  <a:moveTo>
                    <a:pt x="167" y="0"/>
                  </a:moveTo>
                  <a:lnTo>
                    <a:pt x="0" y="460"/>
                  </a:lnTo>
                  <a:lnTo>
                    <a:pt x="1755" y="1105"/>
                  </a:lnTo>
                  <a:lnTo>
                    <a:pt x="1925" y="645"/>
                  </a:lnTo>
                  <a:lnTo>
                    <a:pt x="1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0" name="Google Shape;3020;p60"/>
            <p:cNvSpPr/>
            <p:nvPr/>
          </p:nvSpPr>
          <p:spPr>
            <a:xfrm>
              <a:off x="5523803" y="4265968"/>
              <a:ext cx="15142" cy="15166"/>
            </a:xfrm>
            <a:custGeom>
              <a:avLst/>
              <a:gdLst/>
              <a:ahLst/>
              <a:cxnLst/>
              <a:rect l="l" t="t" r="r" b="b"/>
              <a:pathLst>
                <a:path w="630" h="631" extrusionOk="0">
                  <a:moveTo>
                    <a:pt x="170" y="1"/>
                  </a:moveTo>
                  <a:lnTo>
                    <a:pt x="1" y="460"/>
                  </a:lnTo>
                  <a:lnTo>
                    <a:pt x="460" y="630"/>
                  </a:lnTo>
                  <a:lnTo>
                    <a:pt x="630" y="171"/>
                  </a:lnTo>
                  <a:lnTo>
                    <a:pt x="1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1" name="Google Shape;3021;p60"/>
            <p:cNvSpPr/>
            <p:nvPr/>
          </p:nvSpPr>
          <p:spPr>
            <a:xfrm>
              <a:off x="5545891" y="4274068"/>
              <a:ext cx="15166" cy="15166"/>
            </a:xfrm>
            <a:custGeom>
              <a:avLst/>
              <a:gdLst/>
              <a:ahLst/>
              <a:cxnLst/>
              <a:rect l="l" t="t" r="r" b="b"/>
              <a:pathLst>
                <a:path w="631" h="631" extrusionOk="0">
                  <a:moveTo>
                    <a:pt x="171" y="1"/>
                  </a:moveTo>
                  <a:lnTo>
                    <a:pt x="1" y="460"/>
                  </a:lnTo>
                  <a:lnTo>
                    <a:pt x="460" y="630"/>
                  </a:lnTo>
                  <a:lnTo>
                    <a:pt x="630" y="170"/>
                  </a:ln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2" name="Google Shape;3022;p60"/>
            <p:cNvSpPr/>
            <p:nvPr/>
          </p:nvSpPr>
          <p:spPr>
            <a:xfrm>
              <a:off x="5238894" y="4084890"/>
              <a:ext cx="168870" cy="203889"/>
            </a:xfrm>
            <a:custGeom>
              <a:avLst/>
              <a:gdLst/>
              <a:ahLst/>
              <a:cxnLst/>
              <a:rect l="l" t="t" r="r" b="b"/>
              <a:pathLst>
                <a:path w="7026" h="8483" extrusionOk="0">
                  <a:moveTo>
                    <a:pt x="3508" y="492"/>
                  </a:moveTo>
                  <a:cubicBezTo>
                    <a:pt x="4318" y="492"/>
                    <a:pt x="5075" y="805"/>
                    <a:pt x="5647" y="1377"/>
                  </a:cubicBezTo>
                  <a:cubicBezTo>
                    <a:pt x="6219" y="1946"/>
                    <a:pt x="6532" y="2704"/>
                    <a:pt x="6532" y="3513"/>
                  </a:cubicBezTo>
                  <a:cubicBezTo>
                    <a:pt x="6532" y="4320"/>
                    <a:pt x="6219" y="5080"/>
                    <a:pt x="5647" y="5652"/>
                  </a:cubicBezTo>
                  <a:lnTo>
                    <a:pt x="3508" y="7791"/>
                  </a:lnTo>
                  <a:lnTo>
                    <a:pt x="1372" y="5652"/>
                  </a:lnTo>
                  <a:cubicBezTo>
                    <a:pt x="800" y="5080"/>
                    <a:pt x="487" y="4323"/>
                    <a:pt x="487" y="3513"/>
                  </a:cubicBezTo>
                  <a:cubicBezTo>
                    <a:pt x="487" y="2709"/>
                    <a:pt x="800" y="1946"/>
                    <a:pt x="1372" y="1377"/>
                  </a:cubicBezTo>
                  <a:cubicBezTo>
                    <a:pt x="1941" y="805"/>
                    <a:pt x="2699" y="492"/>
                    <a:pt x="3508" y="492"/>
                  </a:cubicBezTo>
                  <a:close/>
                  <a:moveTo>
                    <a:pt x="3513" y="1"/>
                  </a:moveTo>
                  <a:cubicBezTo>
                    <a:pt x="2573" y="1"/>
                    <a:pt x="1691" y="366"/>
                    <a:pt x="1027" y="1030"/>
                  </a:cubicBezTo>
                  <a:cubicBezTo>
                    <a:pt x="367" y="1693"/>
                    <a:pt x="1" y="2573"/>
                    <a:pt x="1" y="3513"/>
                  </a:cubicBezTo>
                  <a:cubicBezTo>
                    <a:pt x="1" y="4451"/>
                    <a:pt x="367" y="5336"/>
                    <a:pt x="1027" y="5999"/>
                  </a:cubicBezTo>
                  <a:lnTo>
                    <a:pt x="3513" y="8483"/>
                  </a:lnTo>
                  <a:lnTo>
                    <a:pt x="5997" y="5999"/>
                  </a:lnTo>
                  <a:cubicBezTo>
                    <a:pt x="6660" y="5336"/>
                    <a:pt x="7026" y="4453"/>
                    <a:pt x="7026" y="3513"/>
                  </a:cubicBezTo>
                  <a:cubicBezTo>
                    <a:pt x="7026" y="2578"/>
                    <a:pt x="6660" y="1693"/>
                    <a:pt x="5997" y="1030"/>
                  </a:cubicBezTo>
                  <a:cubicBezTo>
                    <a:pt x="5334" y="366"/>
                    <a:pt x="4454" y="1"/>
                    <a:pt x="3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3" name="Google Shape;3023;p60"/>
            <p:cNvSpPr/>
            <p:nvPr/>
          </p:nvSpPr>
          <p:spPr>
            <a:xfrm>
              <a:off x="5270283" y="4116279"/>
              <a:ext cx="106115" cy="106090"/>
            </a:xfrm>
            <a:custGeom>
              <a:avLst/>
              <a:gdLst/>
              <a:ahLst/>
              <a:cxnLst/>
              <a:rect l="l" t="t" r="r" b="b"/>
              <a:pathLst>
                <a:path w="4415" h="4414" extrusionOk="0">
                  <a:moveTo>
                    <a:pt x="2202" y="491"/>
                  </a:moveTo>
                  <a:cubicBezTo>
                    <a:pt x="3150" y="491"/>
                    <a:pt x="3921" y="1262"/>
                    <a:pt x="3921" y="2207"/>
                  </a:cubicBezTo>
                  <a:cubicBezTo>
                    <a:pt x="3921" y="3155"/>
                    <a:pt x="3150" y="3925"/>
                    <a:pt x="2202" y="3925"/>
                  </a:cubicBezTo>
                  <a:cubicBezTo>
                    <a:pt x="1257" y="3925"/>
                    <a:pt x="486" y="3155"/>
                    <a:pt x="486" y="2207"/>
                  </a:cubicBezTo>
                  <a:cubicBezTo>
                    <a:pt x="486" y="1262"/>
                    <a:pt x="1257" y="491"/>
                    <a:pt x="2202" y="491"/>
                  </a:cubicBezTo>
                  <a:close/>
                  <a:moveTo>
                    <a:pt x="2207" y="0"/>
                  </a:moveTo>
                  <a:cubicBezTo>
                    <a:pt x="988" y="0"/>
                    <a:pt x="1" y="990"/>
                    <a:pt x="1" y="2207"/>
                  </a:cubicBezTo>
                  <a:cubicBezTo>
                    <a:pt x="1" y="3427"/>
                    <a:pt x="988" y="4414"/>
                    <a:pt x="2207" y="4414"/>
                  </a:cubicBezTo>
                  <a:cubicBezTo>
                    <a:pt x="3424" y="4414"/>
                    <a:pt x="4414" y="3424"/>
                    <a:pt x="4414" y="2207"/>
                  </a:cubicBezTo>
                  <a:cubicBezTo>
                    <a:pt x="4414" y="990"/>
                    <a:pt x="3424" y="0"/>
                    <a:pt x="2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4" name="Google Shape;3024;p60"/>
            <p:cNvSpPr/>
            <p:nvPr/>
          </p:nvSpPr>
          <p:spPr>
            <a:xfrm>
              <a:off x="5255358" y="4036507"/>
              <a:ext cx="47157" cy="11825"/>
            </a:xfrm>
            <a:custGeom>
              <a:avLst/>
              <a:gdLst/>
              <a:ahLst/>
              <a:cxnLst/>
              <a:rect l="l" t="t" r="r" b="b"/>
              <a:pathLst>
                <a:path w="1962" h="492" extrusionOk="0">
                  <a:moveTo>
                    <a:pt x="0" y="0"/>
                  </a:moveTo>
                  <a:lnTo>
                    <a:pt x="0" y="491"/>
                  </a:lnTo>
                  <a:lnTo>
                    <a:pt x="1961" y="491"/>
                  </a:lnTo>
                  <a:lnTo>
                    <a:pt x="19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5" name="Google Shape;3025;p60"/>
            <p:cNvSpPr/>
            <p:nvPr/>
          </p:nvSpPr>
          <p:spPr>
            <a:xfrm>
              <a:off x="5216061" y="4036507"/>
              <a:ext cx="27448" cy="11825"/>
            </a:xfrm>
            <a:custGeom>
              <a:avLst/>
              <a:gdLst/>
              <a:ahLst/>
              <a:cxnLst/>
              <a:rect l="l" t="t" r="r" b="b"/>
              <a:pathLst>
                <a:path w="1142" h="492" extrusionOk="0">
                  <a:moveTo>
                    <a:pt x="0" y="0"/>
                  </a:moveTo>
                  <a:lnTo>
                    <a:pt x="0" y="491"/>
                  </a:lnTo>
                  <a:lnTo>
                    <a:pt x="1142" y="491"/>
                  </a:lnTo>
                  <a:lnTo>
                    <a:pt x="11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6" name="Google Shape;3026;p60"/>
            <p:cNvSpPr/>
            <p:nvPr/>
          </p:nvSpPr>
          <p:spPr>
            <a:xfrm>
              <a:off x="5216061" y="4060037"/>
              <a:ext cx="39249" cy="11825"/>
            </a:xfrm>
            <a:custGeom>
              <a:avLst/>
              <a:gdLst/>
              <a:ahLst/>
              <a:cxnLst/>
              <a:rect l="l" t="t" r="r" b="b"/>
              <a:pathLst>
                <a:path w="1633" h="492" extrusionOk="0">
                  <a:moveTo>
                    <a:pt x="0" y="0"/>
                  </a:moveTo>
                  <a:lnTo>
                    <a:pt x="0" y="491"/>
                  </a:lnTo>
                  <a:lnTo>
                    <a:pt x="1632" y="491"/>
                  </a:lnTo>
                  <a:lnTo>
                    <a:pt x="16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7" name="Google Shape;3027;p60"/>
            <p:cNvSpPr/>
            <p:nvPr/>
          </p:nvSpPr>
          <p:spPr>
            <a:xfrm>
              <a:off x="5290689" y="4060037"/>
              <a:ext cx="11753" cy="11825"/>
            </a:xfrm>
            <a:custGeom>
              <a:avLst/>
              <a:gdLst/>
              <a:ahLst/>
              <a:cxnLst/>
              <a:rect l="l" t="t" r="r" b="b"/>
              <a:pathLst>
                <a:path w="489" h="492" extrusionOk="0">
                  <a:moveTo>
                    <a:pt x="0" y="0"/>
                  </a:moveTo>
                  <a:lnTo>
                    <a:pt x="0" y="491"/>
                  </a:lnTo>
                  <a:lnTo>
                    <a:pt x="489" y="491"/>
                  </a:lnTo>
                  <a:lnTo>
                    <a:pt x="4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8" name="Google Shape;3028;p60"/>
            <p:cNvSpPr/>
            <p:nvPr/>
          </p:nvSpPr>
          <p:spPr>
            <a:xfrm>
              <a:off x="5267159" y="4060037"/>
              <a:ext cx="11753" cy="11825"/>
            </a:xfrm>
            <a:custGeom>
              <a:avLst/>
              <a:gdLst/>
              <a:ahLst/>
              <a:cxnLst/>
              <a:rect l="l" t="t" r="r" b="b"/>
              <a:pathLst>
                <a:path w="489" h="492" extrusionOk="0">
                  <a:moveTo>
                    <a:pt x="0" y="0"/>
                  </a:moveTo>
                  <a:lnTo>
                    <a:pt x="0" y="491"/>
                  </a:lnTo>
                  <a:lnTo>
                    <a:pt x="488" y="491"/>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9" name="Google Shape;3029;p60"/>
            <p:cNvSpPr/>
            <p:nvPr/>
          </p:nvSpPr>
          <p:spPr>
            <a:xfrm>
              <a:off x="5362049" y="4274645"/>
              <a:ext cx="66937" cy="34034"/>
            </a:xfrm>
            <a:custGeom>
              <a:avLst/>
              <a:gdLst/>
              <a:ahLst/>
              <a:cxnLst/>
              <a:rect l="l" t="t" r="r" b="b"/>
              <a:pathLst>
                <a:path w="2785" h="1416" extrusionOk="0">
                  <a:moveTo>
                    <a:pt x="2615" y="0"/>
                  </a:moveTo>
                  <a:lnTo>
                    <a:pt x="923" y="619"/>
                  </a:lnTo>
                  <a:lnTo>
                    <a:pt x="1092" y="1079"/>
                  </a:lnTo>
                  <a:lnTo>
                    <a:pt x="2785" y="460"/>
                  </a:lnTo>
                  <a:lnTo>
                    <a:pt x="2615" y="0"/>
                  </a:lnTo>
                  <a:close/>
                  <a:moveTo>
                    <a:pt x="460" y="786"/>
                  </a:moveTo>
                  <a:lnTo>
                    <a:pt x="1" y="956"/>
                  </a:lnTo>
                  <a:lnTo>
                    <a:pt x="170" y="1416"/>
                  </a:lnTo>
                  <a:lnTo>
                    <a:pt x="630" y="1246"/>
                  </a:lnTo>
                  <a:lnTo>
                    <a:pt x="460" y="78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0" name="Google Shape;3030;p60"/>
            <p:cNvSpPr/>
            <p:nvPr/>
          </p:nvSpPr>
          <p:spPr>
            <a:xfrm>
              <a:off x="5477488" y="4275462"/>
              <a:ext cx="63861" cy="33168"/>
            </a:xfrm>
            <a:custGeom>
              <a:avLst/>
              <a:gdLst/>
              <a:ahLst/>
              <a:cxnLst/>
              <a:rect l="l" t="t" r="r" b="b"/>
              <a:pathLst>
                <a:path w="2657" h="1380" extrusionOk="0">
                  <a:moveTo>
                    <a:pt x="170" y="0"/>
                  </a:moveTo>
                  <a:lnTo>
                    <a:pt x="0" y="462"/>
                  </a:lnTo>
                  <a:lnTo>
                    <a:pt x="1567" y="1040"/>
                  </a:lnTo>
                  <a:lnTo>
                    <a:pt x="1737" y="580"/>
                  </a:lnTo>
                  <a:lnTo>
                    <a:pt x="170" y="0"/>
                  </a:lnTo>
                  <a:close/>
                  <a:moveTo>
                    <a:pt x="2197" y="750"/>
                  </a:moveTo>
                  <a:lnTo>
                    <a:pt x="2027" y="1209"/>
                  </a:lnTo>
                  <a:lnTo>
                    <a:pt x="2486" y="1379"/>
                  </a:lnTo>
                  <a:lnTo>
                    <a:pt x="2656" y="919"/>
                  </a:lnTo>
                  <a:lnTo>
                    <a:pt x="2197" y="75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1" name="Google Shape;3031;p60"/>
            <p:cNvSpPr/>
            <p:nvPr/>
          </p:nvSpPr>
          <p:spPr>
            <a:xfrm>
              <a:off x="5364116" y="3985842"/>
              <a:ext cx="68524" cy="34610"/>
            </a:xfrm>
            <a:custGeom>
              <a:avLst/>
              <a:gdLst/>
              <a:ahLst/>
              <a:cxnLst/>
              <a:rect l="l" t="t" r="r" b="b"/>
              <a:pathLst>
                <a:path w="2851" h="1440" extrusionOk="0">
                  <a:moveTo>
                    <a:pt x="2680" y="1"/>
                  </a:moveTo>
                  <a:lnTo>
                    <a:pt x="920" y="643"/>
                  </a:lnTo>
                  <a:lnTo>
                    <a:pt x="1090" y="1103"/>
                  </a:lnTo>
                  <a:lnTo>
                    <a:pt x="2850" y="460"/>
                  </a:lnTo>
                  <a:lnTo>
                    <a:pt x="2680" y="1"/>
                  </a:lnTo>
                  <a:close/>
                  <a:moveTo>
                    <a:pt x="461" y="810"/>
                  </a:moveTo>
                  <a:lnTo>
                    <a:pt x="1" y="980"/>
                  </a:lnTo>
                  <a:lnTo>
                    <a:pt x="171" y="1440"/>
                  </a:lnTo>
                  <a:lnTo>
                    <a:pt x="630" y="1270"/>
                  </a:lnTo>
                  <a:lnTo>
                    <a:pt x="461" y="81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2" name="Google Shape;3032;p60"/>
            <p:cNvSpPr/>
            <p:nvPr/>
          </p:nvSpPr>
          <p:spPr>
            <a:xfrm>
              <a:off x="5216926" y="3986611"/>
              <a:ext cx="72345" cy="36293"/>
            </a:xfrm>
            <a:custGeom>
              <a:avLst/>
              <a:gdLst/>
              <a:ahLst/>
              <a:cxnLst/>
              <a:rect l="l" t="t" r="r" b="b"/>
              <a:pathLst>
                <a:path w="3010" h="1510" extrusionOk="0">
                  <a:moveTo>
                    <a:pt x="168" y="0"/>
                  </a:moveTo>
                  <a:lnTo>
                    <a:pt x="1" y="460"/>
                  </a:lnTo>
                  <a:lnTo>
                    <a:pt x="1920" y="1170"/>
                  </a:lnTo>
                  <a:lnTo>
                    <a:pt x="2090" y="708"/>
                  </a:lnTo>
                  <a:lnTo>
                    <a:pt x="168" y="0"/>
                  </a:lnTo>
                  <a:close/>
                  <a:moveTo>
                    <a:pt x="2550" y="877"/>
                  </a:moveTo>
                  <a:lnTo>
                    <a:pt x="2380" y="1340"/>
                  </a:lnTo>
                  <a:lnTo>
                    <a:pt x="2840" y="1509"/>
                  </a:lnTo>
                  <a:lnTo>
                    <a:pt x="3009" y="1047"/>
                  </a:lnTo>
                  <a:lnTo>
                    <a:pt x="2550" y="87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3" name="Google Shape;3033;p60"/>
            <p:cNvSpPr/>
            <p:nvPr/>
          </p:nvSpPr>
          <p:spPr>
            <a:xfrm>
              <a:off x="5212912" y="4233209"/>
              <a:ext cx="74725" cy="76600"/>
            </a:xfrm>
            <a:custGeom>
              <a:avLst/>
              <a:gdLst/>
              <a:ahLst/>
              <a:cxnLst/>
              <a:rect l="l" t="t" r="r" b="b"/>
              <a:pathLst>
                <a:path w="3109" h="3187" extrusionOk="0">
                  <a:moveTo>
                    <a:pt x="1" y="1"/>
                  </a:moveTo>
                  <a:lnTo>
                    <a:pt x="1" y="2103"/>
                  </a:lnTo>
                  <a:lnTo>
                    <a:pt x="2017" y="2847"/>
                  </a:lnTo>
                  <a:lnTo>
                    <a:pt x="2187" y="2382"/>
                  </a:lnTo>
                  <a:lnTo>
                    <a:pt x="489" y="1758"/>
                  </a:lnTo>
                  <a:lnTo>
                    <a:pt x="489" y="1"/>
                  </a:lnTo>
                  <a:close/>
                  <a:moveTo>
                    <a:pt x="2649" y="2557"/>
                  </a:moveTo>
                  <a:lnTo>
                    <a:pt x="2479" y="3017"/>
                  </a:lnTo>
                  <a:lnTo>
                    <a:pt x="2939" y="3187"/>
                  </a:lnTo>
                  <a:lnTo>
                    <a:pt x="3108" y="2727"/>
                  </a:lnTo>
                  <a:lnTo>
                    <a:pt x="2649" y="2557"/>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4" name="Google Shape;3034;p60"/>
            <p:cNvSpPr/>
            <p:nvPr/>
          </p:nvSpPr>
          <p:spPr>
            <a:xfrm>
              <a:off x="5317368" y="4235660"/>
              <a:ext cx="11753" cy="11753"/>
            </a:xfrm>
            <a:custGeom>
              <a:avLst/>
              <a:gdLst/>
              <a:ahLst/>
              <a:cxnLst/>
              <a:rect l="l" t="t" r="r" b="b"/>
              <a:pathLst>
                <a:path w="489" h="489" extrusionOk="0">
                  <a:moveTo>
                    <a:pt x="0" y="0"/>
                  </a:moveTo>
                  <a:lnTo>
                    <a:pt x="0" y="489"/>
                  </a:lnTo>
                  <a:lnTo>
                    <a:pt x="489" y="489"/>
                  </a:lnTo>
                  <a:lnTo>
                    <a:pt x="4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5" name="Google Shape;3035;p60"/>
            <p:cNvSpPr/>
            <p:nvPr/>
          </p:nvSpPr>
          <p:spPr>
            <a:xfrm>
              <a:off x="5421871" y="4021990"/>
              <a:ext cx="11753" cy="70711"/>
            </a:xfrm>
            <a:custGeom>
              <a:avLst/>
              <a:gdLst/>
              <a:ahLst/>
              <a:cxnLst/>
              <a:rect l="l" t="t" r="r" b="b"/>
              <a:pathLst>
                <a:path w="489" h="2942" extrusionOk="0">
                  <a:moveTo>
                    <a:pt x="0" y="1"/>
                  </a:moveTo>
                  <a:lnTo>
                    <a:pt x="0" y="1962"/>
                  </a:lnTo>
                  <a:lnTo>
                    <a:pt x="489" y="1962"/>
                  </a:lnTo>
                  <a:lnTo>
                    <a:pt x="489" y="1"/>
                  </a:lnTo>
                  <a:close/>
                  <a:moveTo>
                    <a:pt x="0" y="2453"/>
                  </a:moveTo>
                  <a:lnTo>
                    <a:pt x="0" y="2941"/>
                  </a:lnTo>
                  <a:lnTo>
                    <a:pt x="489" y="2941"/>
                  </a:lnTo>
                  <a:lnTo>
                    <a:pt x="489" y="245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6" name="Google Shape;3036;p60"/>
            <p:cNvSpPr/>
            <p:nvPr/>
          </p:nvSpPr>
          <p:spPr>
            <a:xfrm>
              <a:off x="5421871" y="4194729"/>
              <a:ext cx="11753" cy="47229"/>
            </a:xfrm>
            <a:custGeom>
              <a:avLst/>
              <a:gdLst/>
              <a:ahLst/>
              <a:cxnLst/>
              <a:rect l="l" t="t" r="r" b="b"/>
              <a:pathLst>
                <a:path w="489" h="1965" extrusionOk="0">
                  <a:moveTo>
                    <a:pt x="0" y="1"/>
                  </a:moveTo>
                  <a:lnTo>
                    <a:pt x="0" y="980"/>
                  </a:lnTo>
                  <a:lnTo>
                    <a:pt x="489" y="980"/>
                  </a:lnTo>
                  <a:lnTo>
                    <a:pt x="489" y="1"/>
                  </a:lnTo>
                  <a:close/>
                  <a:moveTo>
                    <a:pt x="0" y="1474"/>
                  </a:moveTo>
                  <a:lnTo>
                    <a:pt x="0" y="1965"/>
                  </a:lnTo>
                  <a:lnTo>
                    <a:pt x="489" y="1965"/>
                  </a:lnTo>
                  <a:lnTo>
                    <a:pt x="489" y="147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7" name="Google Shape;3037;p60"/>
            <p:cNvSpPr/>
            <p:nvPr/>
          </p:nvSpPr>
          <p:spPr>
            <a:xfrm>
              <a:off x="5358780" y="4068834"/>
              <a:ext cx="53454" cy="45835"/>
            </a:xfrm>
            <a:custGeom>
              <a:avLst/>
              <a:gdLst/>
              <a:ahLst/>
              <a:cxnLst/>
              <a:rect l="l" t="t" r="r" b="b"/>
              <a:pathLst>
                <a:path w="2224" h="1907" extrusionOk="0">
                  <a:moveTo>
                    <a:pt x="178" y="0"/>
                  </a:moveTo>
                  <a:lnTo>
                    <a:pt x="1" y="457"/>
                  </a:lnTo>
                  <a:cubicBezTo>
                    <a:pt x="445" y="635"/>
                    <a:pt x="850" y="888"/>
                    <a:pt x="1207" y="1212"/>
                  </a:cubicBezTo>
                  <a:lnTo>
                    <a:pt x="1536" y="846"/>
                  </a:lnTo>
                  <a:cubicBezTo>
                    <a:pt x="1137" y="483"/>
                    <a:pt x="680" y="199"/>
                    <a:pt x="178" y="0"/>
                  </a:cubicBezTo>
                  <a:close/>
                  <a:moveTo>
                    <a:pt x="1902" y="1222"/>
                  </a:moveTo>
                  <a:lnTo>
                    <a:pt x="1534" y="1543"/>
                  </a:lnTo>
                  <a:cubicBezTo>
                    <a:pt x="1636" y="1658"/>
                    <a:pt x="1730" y="1779"/>
                    <a:pt x="1819" y="1906"/>
                  </a:cubicBezTo>
                  <a:lnTo>
                    <a:pt x="2223" y="1630"/>
                  </a:lnTo>
                  <a:cubicBezTo>
                    <a:pt x="2124" y="1489"/>
                    <a:pt x="2017" y="1353"/>
                    <a:pt x="1902" y="12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8" name="Google Shape;3038;p60"/>
            <p:cNvSpPr/>
            <p:nvPr/>
          </p:nvSpPr>
          <p:spPr>
            <a:xfrm>
              <a:off x="5354333" y="4237343"/>
              <a:ext cx="45330" cy="45234"/>
            </a:xfrm>
            <a:custGeom>
              <a:avLst/>
              <a:gdLst/>
              <a:ahLst/>
              <a:cxnLst/>
              <a:rect l="l" t="t" r="r" b="b"/>
              <a:pathLst>
                <a:path w="1886" h="1882" extrusionOk="0">
                  <a:moveTo>
                    <a:pt x="1539" y="1"/>
                  </a:moveTo>
                  <a:lnTo>
                    <a:pt x="1194" y="346"/>
                  </a:lnTo>
                  <a:lnTo>
                    <a:pt x="1539" y="693"/>
                  </a:lnTo>
                  <a:lnTo>
                    <a:pt x="1886" y="346"/>
                  </a:lnTo>
                  <a:lnTo>
                    <a:pt x="1539" y="1"/>
                  </a:lnTo>
                  <a:close/>
                  <a:moveTo>
                    <a:pt x="844" y="693"/>
                  </a:moveTo>
                  <a:lnTo>
                    <a:pt x="0" y="1534"/>
                  </a:lnTo>
                  <a:lnTo>
                    <a:pt x="348" y="1881"/>
                  </a:lnTo>
                  <a:lnTo>
                    <a:pt x="1191" y="1038"/>
                  </a:lnTo>
                  <a:lnTo>
                    <a:pt x="844" y="69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9" name="Google Shape;3039;p60"/>
            <p:cNvSpPr/>
            <p:nvPr/>
          </p:nvSpPr>
          <p:spPr>
            <a:xfrm>
              <a:off x="5293813" y="4169324"/>
              <a:ext cx="29419" cy="29443"/>
            </a:xfrm>
            <a:custGeom>
              <a:avLst/>
              <a:gdLst/>
              <a:ahLst/>
              <a:cxnLst/>
              <a:rect l="l" t="t" r="r" b="b"/>
              <a:pathLst>
                <a:path w="1224" h="1225" extrusionOk="0">
                  <a:moveTo>
                    <a:pt x="1" y="0"/>
                  </a:moveTo>
                  <a:cubicBezTo>
                    <a:pt x="1" y="677"/>
                    <a:pt x="549" y="1225"/>
                    <a:pt x="1223" y="1225"/>
                  </a:cubicBezTo>
                  <a:lnTo>
                    <a:pt x="1223" y="737"/>
                  </a:lnTo>
                  <a:cubicBezTo>
                    <a:pt x="818" y="737"/>
                    <a:pt x="489" y="405"/>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0" name="Google Shape;3040;p60"/>
            <p:cNvSpPr/>
            <p:nvPr/>
          </p:nvSpPr>
          <p:spPr>
            <a:xfrm>
              <a:off x="5323328" y="4139929"/>
              <a:ext cx="29395" cy="29419"/>
            </a:xfrm>
            <a:custGeom>
              <a:avLst/>
              <a:gdLst/>
              <a:ahLst/>
              <a:cxnLst/>
              <a:rect l="l" t="t" r="r" b="b"/>
              <a:pathLst>
                <a:path w="1223" h="1224" extrusionOk="0">
                  <a:moveTo>
                    <a:pt x="10" y="1"/>
                  </a:moveTo>
                  <a:cubicBezTo>
                    <a:pt x="7" y="1"/>
                    <a:pt x="4" y="1"/>
                    <a:pt x="0" y="1"/>
                  </a:cubicBezTo>
                  <a:lnTo>
                    <a:pt x="0" y="489"/>
                  </a:lnTo>
                  <a:cubicBezTo>
                    <a:pt x="405" y="489"/>
                    <a:pt x="734" y="818"/>
                    <a:pt x="734" y="1223"/>
                  </a:cubicBezTo>
                  <a:lnTo>
                    <a:pt x="1223" y="1223"/>
                  </a:lnTo>
                  <a:cubicBezTo>
                    <a:pt x="1223" y="553"/>
                    <a:pt x="677" y="1"/>
                    <a:pt x="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1" name="Google Shape;3041;p60"/>
            <p:cNvSpPr/>
            <p:nvPr/>
          </p:nvSpPr>
          <p:spPr>
            <a:xfrm>
              <a:off x="5481694" y="4048429"/>
              <a:ext cx="16344" cy="32399"/>
            </a:xfrm>
            <a:custGeom>
              <a:avLst/>
              <a:gdLst/>
              <a:ahLst/>
              <a:cxnLst/>
              <a:rect l="l" t="t" r="r" b="b"/>
              <a:pathLst>
                <a:path w="680" h="1348" extrusionOk="0">
                  <a:moveTo>
                    <a:pt x="196" y="0"/>
                  </a:moveTo>
                  <a:lnTo>
                    <a:pt x="0" y="1275"/>
                  </a:lnTo>
                  <a:lnTo>
                    <a:pt x="483" y="1348"/>
                  </a:lnTo>
                  <a:lnTo>
                    <a:pt x="679" y="73"/>
                  </a:lnTo>
                  <a:lnTo>
                    <a:pt x="19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2" name="Rainbow Timer 7 Minute 🌈">
            <a:hlinkClick r:id="" action="ppaction://media"/>
            <a:extLst>
              <a:ext uri="{FF2B5EF4-FFF2-40B4-BE49-F238E27FC236}">
                <a16:creationId xmlns:a16="http://schemas.microsoft.com/office/drawing/2014/main" id="{03BB0C54-42AD-419C-8C0F-B0C70CDC3F2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805854" y="-16948"/>
            <a:ext cx="1338146" cy="752707"/>
          </a:xfrm>
          <a:prstGeom prst="rect">
            <a:avLst/>
          </a:prstGeom>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52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941"/>
                                        </p:tgtEl>
                                        <p:attrNameLst>
                                          <p:attrName>style.visibility</p:attrName>
                                        </p:attrNameLst>
                                      </p:cBhvr>
                                      <p:to>
                                        <p:strVal val="visible"/>
                                      </p:to>
                                    </p:set>
                                    <p:animEffect transition="in" filter="barn(inVertical)">
                                      <p:cBhvr>
                                        <p:cTn id="11" dur="500"/>
                                        <p:tgtEl>
                                          <p:spTgt spid="294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970"/>
                                        </p:tgtEl>
                                        <p:attrNameLst>
                                          <p:attrName>style.visibility</p:attrName>
                                        </p:attrNameLst>
                                      </p:cBhvr>
                                      <p:to>
                                        <p:strVal val="visible"/>
                                      </p:to>
                                    </p:set>
                                    <p:animEffect transition="in" filter="fade">
                                      <p:cBhvr>
                                        <p:cTn id="16" dur="1000"/>
                                        <p:tgtEl>
                                          <p:spTgt spid="2970"/>
                                        </p:tgtEl>
                                      </p:cBhvr>
                                    </p:animEffect>
                                    <p:anim calcmode="lin" valueType="num">
                                      <p:cBhvr>
                                        <p:cTn id="17" dur="1000" fill="hold"/>
                                        <p:tgtEl>
                                          <p:spTgt spid="2970"/>
                                        </p:tgtEl>
                                        <p:attrNameLst>
                                          <p:attrName>ppt_x</p:attrName>
                                        </p:attrNameLst>
                                      </p:cBhvr>
                                      <p:tavLst>
                                        <p:tav tm="0">
                                          <p:val>
                                            <p:strVal val="#ppt_x"/>
                                          </p:val>
                                        </p:tav>
                                        <p:tav tm="100000">
                                          <p:val>
                                            <p:strVal val="#ppt_x"/>
                                          </p:val>
                                        </p:tav>
                                      </p:tavLst>
                                    </p:anim>
                                    <p:anim calcmode="lin" valueType="num">
                                      <p:cBhvr>
                                        <p:cTn id="18" dur="1000" fill="hold"/>
                                        <p:tgtEl>
                                          <p:spTgt spid="297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945"/>
                                        </p:tgtEl>
                                        <p:attrNameLst>
                                          <p:attrName>style.visibility</p:attrName>
                                        </p:attrNameLst>
                                      </p:cBhvr>
                                      <p:to>
                                        <p:strVal val="visible"/>
                                      </p:to>
                                    </p:set>
                                    <p:animEffect transition="in" filter="fade">
                                      <p:cBhvr>
                                        <p:cTn id="21" dur="1000"/>
                                        <p:tgtEl>
                                          <p:spTgt spid="2945"/>
                                        </p:tgtEl>
                                      </p:cBhvr>
                                    </p:animEffect>
                                    <p:anim calcmode="lin" valueType="num">
                                      <p:cBhvr>
                                        <p:cTn id="22" dur="1000" fill="hold"/>
                                        <p:tgtEl>
                                          <p:spTgt spid="2945"/>
                                        </p:tgtEl>
                                        <p:attrNameLst>
                                          <p:attrName>ppt_x</p:attrName>
                                        </p:attrNameLst>
                                      </p:cBhvr>
                                      <p:tavLst>
                                        <p:tav tm="0">
                                          <p:val>
                                            <p:strVal val="#ppt_x"/>
                                          </p:val>
                                        </p:tav>
                                        <p:tav tm="100000">
                                          <p:val>
                                            <p:strVal val="#ppt_x"/>
                                          </p:val>
                                        </p:tav>
                                      </p:tavLst>
                                    </p:anim>
                                    <p:anim calcmode="lin" valueType="num">
                                      <p:cBhvr>
                                        <p:cTn id="23" dur="1000" fill="hold"/>
                                        <p:tgtEl>
                                          <p:spTgt spid="29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48">
                                            <p:txEl>
                                              <p:pRg st="0" end="0"/>
                                            </p:txEl>
                                          </p:spTgt>
                                        </p:tgtEl>
                                        <p:attrNameLst>
                                          <p:attrName>style.visibility</p:attrName>
                                        </p:attrNameLst>
                                      </p:cBhvr>
                                      <p:to>
                                        <p:strVal val="visible"/>
                                      </p:to>
                                    </p:set>
                                    <p:animEffect transition="in" filter="barn(inVertical)">
                                      <p:cBhvr>
                                        <p:cTn id="28" dur="500"/>
                                        <p:tgtEl>
                                          <p:spTgt spid="294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948">
                                            <p:txEl>
                                              <p:pRg st="1" end="1"/>
                                            </p:txEl>
                                          </p:spTgt>
                                        </p:tgtEl>
                                        <p:attrNameLst>
                                          <p:attrName>style.visibility</p:attrName>
                                        </p:attrNameLst>
                                      </p:cBhvr>
                                      <p:to>
                                        <p:strVal val="visible"/>
                                      </p:to>
                                    </p:set>
                                    <p:animEffect transition="in" filter="barn(inVertical)">
                                      <p:cBhvr>
                                        <p:cTn id="33" dur="500"/>
                                        <p:tgtEl>
                                          <p:spTgt spid="294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997"/>
                                        </p:tgtEl>
                                        <p:attrNameLst>
                                          <p:attrName>style.visibility</p:attrName>
                                        </p:attrNameLst>
                                      </p:cBhvr>
                                      <p:to>
                                        <p:strVal val="visible"/>
                                      </p:to>
                                    </p:set>
                                    <p:animEffect transition="in" filter="fade">
                                      <p:cBhvr>
                                        <p:cTn id="38" dur="1000"/>
                                        <p:tgtEl>
                                          <p:spTgt spid="2997"/>
                                        </p:tgtEl>
                                      </p:cBhvr>
                                    </p:animEffect>
                                    <p:anim calcmode="lin" valueType="num">
                                      <p:cBhvr>
                                        <p:cTn id="39" dur="1000" fill="hold"/>
                                        <p:tgtEl>
                                          <p:spTgt spid="2997"/>
                                        </p:tgtEl>
                                        <p:attrNameLst>
                                          <p:attrName>ppt_x</p:attrName>
                                        </p:attrNameLst>
                                      </p:cBhvr>
                                      <p:tavLst>
                                        <p:tav tm="0">
                                          <p:val>
                                            <p:strVal val="#ppt_x"/>
                                          </p:val>
                                        </p:tav>
                                        <p:tav tm="100000">
                                          <p:val>
                                            <p:strVal val="#ppt_x"/>
                                          </p:val>
                                        </p:tav>
                                      </p:tavLst>
                                    </p:anim>
                                    <p:anim calcmode="lin" valueType="num">
                                      <p:cBhvr>
                                        <p:cTn id="40" dur="1000" fill="hold"/>
                                        <p:tgtEl>
                                          <p:spTgt spid="299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47"/>
                                        </p:tgtEl>
                                        <p:attrNameLst>
                                          <p:attrName>style.visibility</p:attrName>
                                        </p:attrNameLst>
                                      </p:cBhvr>
                                      <p:to>
                                        <p:strVal val="visible"/>
                                      </p:to>
                                    </p:set>
                                    <p:animEffect transition="in" filter="fade">
                                      <p:cBhvr>
                                        <p:cTn id="43" dur="1000"/>
                                        <p:tgtEl>
                                          <p:spTgt spid="2947"/>
                                        </p:tgtEl>
                                      </p:cBhvr>
                                    </p:animEffect>
                                    <p:anim calcmode="lin" valueType="num">
                                      <p:cBhvr>
                                        <p:cTn id="44" dur="1000" fill="hold"/>
                                        <p:tgtEl>
                                          <p:spTgt spid="2947"/>
                                        </p:tgtEl>
                                        <p:attrNameLst>
                                          <p:attrName>ppt_x</p:attrName>
                                        </p:attrNameLst>
                                      </p:cBhvr>
                                      <p:tavLst>
                                        <p:tav tm="0">
                                          <p:val>
                                            <p:strVal val="#ppt_x"/>
                                          </p:val>
                                        </p:tav>
                                        <p:tav tm="100000">
                                          <p:val>
                                            <p:strVal val="#ppt_x"/>
                                          </p:val>
                                        </p:tav>
                                      </p:tavLst>
                                    </p:anim>
                                    <p:anim calcmode="lin" valueType="num">
                                      <p:cBhvr>
                                        <p:cTn id="45" dur="1000" fill="hold"/>
                                        <p:tgtEl>
                                          <p:spTgt spid="294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949">
                                            <p:txEl>
                                              <p:pRg st="0" end="0"/>
                                            </p:txEl>
                                          </p:spTgt>
                                        </p:tgtEl>
                                        <p:attrNameLst>
                                          <p:attrName>style.visibility</p:attrName>
                                        </p:attrNameLst>
                                      </p:cBhvr>
                                      <p:to>
                                        <p:strVal val="visible"/>
                                      </p:to>
                                    </p:set>
                                    <p:animEffect transition="in" filter="fade">
                                      <p:cBhvr>
                                        <p:cTn id="50" dur="1000"/>
                                        <p:tgtEl>
                                          <p:spTgt spid="2949">
                                            <p:txEl>
                                              <p:pRg st="0" end="0"/>
                                            </p:txEl>
                                          </p:spTgt>
                                        </p:tgtEl>
                                      </p:cBhvr>
                                    </p:animEffect>
                                    <p:anim calcmode="lin" valueType="num">
                                      <p:cBhvr>
                                        <p:cTn id="51" dur="1000" fill="hold"/>
                                        <p:tgtEl>
                                          <p:spTgt spid="2949">
                                            <p:txEl>
                                              <p:pRg st="0" end="0"/>
                                            </p:txEl>
                                          </p:spTgt>
                                        </p:tgtEl>
                                        <p:attrNameLst>
                                          <p:attrName>ppt_x</p:attrName>
                                        </p:attrNameLst>
                                      </p:cBhvr>
                                      <p:tavLst>
                                        <p:tav tm="0">
                                          <p:val>
                                            <p:strVal val="#ppt_x"/>
                                          </p:val>
                                        </p:tav>
                                        <p:tav tm="100000">
                                          <p:val>
                                            <p:strVal val="#ppt_x"/>
                                          </p:val>
                                        </p:tav>
                                      </p:tavLst>
                                    </p:anim>
                                    <p:anim calcmode="lin" valueType="num">
                                      <p:cBhvr>
                                        <p:cTn id="52" dur="1000" fill="hold"/>
                                        <p:tgtEl>
                                          <p:spTgt spid="294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949">
                                            <p:txEl>
                                              <p:pRg st="1" end="1"/>
                                            </p:txEl>
                                          </p:spTgt>
                                        </p:tgtEl>
                                        <p:attrNameLst>
                                          <p:attrName>style.visibility</p:attrName>
                                        </p:attrNameLst>
                                      </p:cBhvr>
                                      <p:to>
                                        <p:strVal val="visible"/>
                                      </p:to>
                                    </p:set>
                                    <p:animEffect transition="in" filter="fade">
                                      <p:cBhvr>
                                        <p:cTn id="57" dur="1000"/>
                                        <p:tgtEl>
                                          <p:spTgt spid="2949">
                                            <p:txEl>
                                              <p:pRg st="1" end="1"/>
                                            </p:txEl>
                                          </p:spTgt>
                                        </p:tgtEl>
                                      </p:cBhvr>
                                    </p:animEffect>
                                    <p:anim calcmode="lin" valueType="num">
                                      <p:cBhvr>
                                        <p:cTn id="58" dur="1000" fill="hold"/>
                                        <p:tgtEl>
                                          <p:spTgt spid="2949">
                                            <p:txEl>
                                              <p:pRg st="1" end="1"/>
                                            </p:txEl>
                                          </p:spTgt>
                                        </p:tgtEl>
                                        <p:attrNameLst>
                                          <p:attrName>ppt_x</p:attrName>
                                        </p:attrNameLst>
                                      </p:cBhvr>
                                      <p:tavLst>
                                        <p:tav tm="0">
                                          <p:val>
                                            <p:strVal val="#ppt_x"/>
                                          </p:val>
                                        </p:tav>
                                        <p:tav tm="100000">
                                          <p:val>
                                            <p:strVal val="#ppt_x"/>
                                          </p:val>
                                        </p:tav>
                                      </p:tavLst>
                                    </p:anim>
                                    <p:anim calcmode="lin" valueType="num">
                                      <p:cBhvr>
                                        <p:cTn id="59" dur="1000" fill="hold"/>
                                        <p:tgtEl>
                                          <p:spTgt spid="294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951"/>
                                        </p:tgtEl>
                                        <p:attrNameLst>
                                          <p:attrName>style.visibility</p:attrName>
                                        </p:attrNameLst>
                                      </p:cBhvr>
                                      <p:to>
                                        <p:strVal val="visible"/>
                                      </p:to>
                                    </p:set>
                                    <p:animEffect transition="in" filter="fade">
                                      <p:cBhvr>
                                        <p:cTn id="64" dur="1000"/>
                                        <p:tgtEl>
                                          <p:spTgt spid="2951"/>
                                        </p:tgtEl>
                                      </p:cBhvr>
                                    </p:animEffect>
                                    <p:anim calcmode="lin" valueType="num">
                                      <p:cBhvr>
                                        <p:cTn id="65" dur="1000" fill="hold"/>
                                        <p:tgtEl>
                                          <p:spTgt spid="2951"/>
                                        </p:tgtEl>
                                        <p:attrNameLst>
                                          <p:attrName>ppt_x</p:attrName>
                                        </p:attrNameLst>
                                      </p:cBhvr>
                                      <p:tavLst>
                                        <p:tav tm="0">
                                          <p:val>
                                            <p:strVal val="#ppt_x"/>
                                          </p:val>
                                        </p:tav>
                                        <p:tav tm="100000">
                                          <p:val>
                                            <p:strVal val="#ppt_x"/>
                                          </p:val>
                                        </p:tav>
                                      </p:tavLst>
                                    </p:anim>
                                    <p:anim calcmode="lin" valueType="num">
                                      <p:cBhvr>
                                        <p:cTn id="66" dur="1000" fill="hold"/>
                                        <p:tgtEl>
                                          <p:spTgt spid="295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946"/>
                                        </p:tgtEl>
                                        <p:attrNameLst>
                                          <p:attrName>style.visibility</p:attrName>
                                        </p:attrNameLst>
                                      </p:cBhvr>
                                      <p:to>
                                        <p:strVal val="visible"/>
                                      </p:to>
                                    </p:set>
                                    <p:animEffect transition="in" filter="fade">
                                      <p:cBhvr>
                                        <p:cTn id="69" dur="1000"/>
                                        <p:tgtEl>
                                          <p:spTgt spid="2946"/>
                                        </p:tgtEl>
                                      </p:cBhvr>
                                    </p:animEffect>
                                    <p:anim calcmode="lin" valueType="num">
                                      <p:cBhvr>
                                        <p:cTn id="70" dur="1000" fill="hold"/>
                                        <p:tgtEl>
                                          <p:spTgt spid="2946"/>
                                        </p:tgtEl>
                                        <p:attrNameLst>
                                          <p:attrName>ppt_x</p:attrName>
                                        </p:attrNameLst>
                                      </p:cBhvr>
                                      <p:tavLst>
                                        <p:tav tm="0">
                                          <p:val>
                                            <p:strVal val="#ppt_x"/>
                                          </p:val>
                                        </p:tav>
                                        <p:tav tm="100000">
                                          <p:val>
                                            <p:strVal val="#ppt_x"/>
                                          </p:val>
                                        </p:tav>
                                      </p:tavLst>
                                    </p:anim>
                                    <p:anim calcmode="lin" valueType="num">
                                      <p:cBhvr>
                                        <p:cTn id="71" dur="1000" fill="hold"/>
                                        <p:tgtEl>
                                          <p:spTgt spid="2946"/>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950">
                                            <p:txEl>
                                              <p:pRg st="0" end="0"/>
                                            </p:txEl>
                                          </p:spTgt>
                                        </p:tgtEl>
                                        <p:attrNameLst>
                                          <p:attrName>style.visibility</p:attrName>
                                        </p:attrNameLst>
                                      </p:cBhvr>
                                      <p:to>
                                        <p:strVal val="visible"/>
                                      </p:to>
                                    </p:set>
                                    <p:animEffect transition="in" filter="barn(inVertical)">
                                      <p:cBhvr>
                                        <p:cTn id="76" dur="500"/>
                                        <p:tgtEl>
                                          <p:spTgt spid="2950">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950">
                                            <p:txEl>
                                              <p:pRg st="1" end="1"/>
                                            </p:txEl>
                                          </p:spTgt>
                                        </p:tgtEl>
                                        <p:attrNameLst>
                                          <p:attrName>style.visibility</p:attrName>
                                        </p:attrNameLst>
                                      </p:cBhvr>
                                      <p:to>
                                        <p:strVal val="visible"/>
                                      </p:to>
                                    </p:set>
                                    <p:animEffect transition="in" filter="barn(inVertical)">
                                      <p:cBhvr>
                                        <p:cTn id="81" dur="500"/>
                                        <p:tgtEl>
                                          <p:spTgt spid="29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2" fill="hold" display="0">
                  <p:stCondLst>
                    <p:cond delay="indefinite"/>
                  </p:stCondLst>
                </p:cTn>
                <p:tgtEl>
                  <p:spTgt spid="2"/>
                </p:tgtEl>
              </p:cMediaNode>
            </p:video>
            <p:seq concurrent="1" nextAc="seek">
              <p:cTn id="83" restart="whenNotActive" fill="hold" evtFilter="cancelBubble" nodeType="interactiveSeq">
                <p:stCondLst>
                  <p:cond evt="onClick" delay="0">
                    <p:tgtEl>
                      <p:spTgt spid="2"/>
                    </p:tgtEl>
                  </p:cond>
                </p:stCondLst>
                <p:endSync evt="end" delay="0">
                  <p:rtn val="all"/>
                </p:endSync>
                <p:childTnLst>
                  <p:par>
                    <p:cTn id="84" fill="hold">
                      <p:stCondLst>
                        <p:cond delay="0"/>
                      </p:stCondLst>
                      <p:childTnLst>
                        <p:par>
                          <p:cTn id="85" fill="hold">
                            <p:stCondLst>
                              <p:cond delay="0"/>
                            </p:stCondLst>
                            <p:childTnLst>
                              <p:par>
                                <p:cTn id="86" presetID="2" presetClass="mediacall" presetSubtype="0" fill="hold" nodeType="clickEffect">
                                  <p:stCondLst>
                                    <p:cond delay="0"/>
                                  </p:stCondLst>
                                  <p:childTnLst>
                                    <p:cmd type="call" cmd="togglePause">
                                      <p:cBhvr>
                                        <p:cTn id="87" dur="1" fill="hold"/>
                                        <p:tgtEl>
                                          <p:spTgt spid="2"/>
                                        </p:tgtEl>
                                      </p:cBhvr>
                                    </p:cmd>
                                  </p:childTnLst>
                                </p:cTn>
                              </p:par>
                            </p:childTnLst>
                          </p:cTn>
                        </p:par>
                      </p:childTnLst>
                    </p:cTn>
                  </p:par>
                </p:childTnLst>
              </p:cTn>
              <p:nextCondLst>
                <p:cond evt="onClick" delay="0">
                  <p:tgtEl>
                    <p:spTgt spid="2"/>
                  </p:tgtEl>
                </p:cond>
              </p:nextCondLst>
            </p:seq>
          </p:childTnLst>
        </p:cTn>
      </p:par>
    </p:tnLst>
    <p:bldLst>
      <p:bldP spid="2941" grpId="0"/>
      <p:bldP spid="2945" grpId="0" animBg="1"/>
      <p:bldP spid="2946" grpId="0" animBg="1"/>
      <p:bldP spid="2947" grpId="0" animBg="1"/>
      <p:bldP spid="2948" grpId="0" build="p"/>
      <p:bldP spid="2949" grpId="0" build="p"/>
      <p:bldP spid="295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6" name="Google Shape;1956;p4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Triển khai vấn đề.</a:t>
            </a:r>
            <a:endParaRPr b="1" dirty="0">
              <a:latin typeface="Cambria" panose="02040503050406030204" pitchFamily="18" charset="0"/>
              <a:ea typeface="Cambria" panose="02040503050406030204" pitchFamily="18" charset="0"/>
            </a:endParaRPr>
          </a:p>
        </p:txBody>
      </p:sp>
      <p:grpSp>
        <p:nvGrpSpPr>
          <p:cNvPr id="1959" name="Google Shape;1959;p46"/>
          <p:cNvGrpSpPr/>
          <p:nvPr/>
        </p:nvGrpSpPr>
        <p:grpSpPr>
          <a:xfrm>
            <a:off x="7650675" y="702925"/>
            <a:ext cx="607500" cy="399900"/>
            <a:chOff x="7650675" y="702925"/>
            <a:chExt cx="607500" cy="399900"/>
          </a:xfrm>
        </p:grpSpPr>
        <p:sp>
          <p:nvSpPr>
            <p:cNvPr id="1960" name="Google Shape;1960;p4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961" name="Google Shape;1961;p4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grpSp>
        <p:nvGrpSpPr>
          <p:cNvPr id="1962" name="Google Shape;1962;p46"/>
          <p:cNvGrpSpPr/>
          <p:nvPr/>
        </p:nvGrpSpPr>
        <p:grpSpPr>
          <a:xfrm>
            <a:off x="336454" y="1409603"/>
            <a:ext cx="1339689" cy="968700"/>
            <a:chOff x="5432425" y="1935225"/>
            <a:chExt cx="2619400" cy="2126550"/>
          </a:xfrm>
        </p:grpSpPr>
        <p:sp>
          <p:nvSpPr>
            <p:cNvPr id="1963" name="Google Shape;1963;p46"/>
            <p:cNvSpPr/>
            <p:nvPr/>
          </p:nvSpPr>
          <p:spPr>
            <a:xfrm>
              <a:off x="5779350" y="2206275"/>
              <a:ext cx="1952250" cy="1657200"/>
            </a:xfrm>
            <a:custGeom>
              <a:avLst/>
              <a:gdLst/>
              <a:ahLst/>
              <a:cxnLst/>
              <a:rect l="l" t="t" r="r" b="b"/>
              <a:pathLst>
                <a:path w="78090" h="66288" extrusionOk="0">
                  <a:moveTo>
                    <a:pt x="65221" y="1"/>
                  </a:moveTo>
                  <a:cubicBezTo>
                    <a:pt x="65121" y="1"/>
                    <a:pt x="65018" y="11"/>
                    <a:pt x="64913" y="33"/>
                  </a:cubicBezTo>
                  <a:lnTo>
                    <a:pt x="1234" y="14777"/>
                  </a:lnTo>
                  <a:cubicBezTo>
                    <a:pt x="434" y="14977"/>
                    <a:pt x="0" y="15711"/>
                    <a:pt x="167" y="16511"/>
                  </a:cubicBezTo>
                  <a:lnTo>
                    <a:pt x="11408" y="65179"/>
                  </a:lnTo>
                  <a:cubicBezTo>
                    <a:pt x="11442" y="65379"/>
                    <a:pt x="11575" y="65580"/>
                    <a:pt x="11709" y="65746"/>
                  </a:cubicBezTo>
                  <a:cubicBezTo>
                    <a:pt x="12000" y="66091"/>
                    <a:pt x="12396" y="66288"/>
                    <a:pt x="12831" y="66288"/>
                  </a:cubicBezTo>
                  <a:cubicBezTo>
                    <a:pt x="12944" y="66288"/>
                    <a:pt x="13059" y="66274"/>
                    <a:pt x="13176" y="66247"/>
                  </a:cubicBezTo>
                  <a:lnTo>
                    <a:pt x="76822" y="51536"/>
                  </a:lnTo>
                  <a:cubicBezTo>
                    <a:pt x="77623" y="51336"/>
                    <a:pt x="78090" y="50569"/>
                    <a:pt x="77923" y="49802"/>
                  </a:cubicBezTo>
                  <a:lnTo>
                    <a:pt x="66648" y="1133"/>
                  </a:lnTo>
                  <a:cubicBezTo>
                    <a:pt x="66474" y="466"/>
                    <a:pt x="65896" y="1"/>
                    <a:pt x="65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64" name="Google Shape;1964;p46"/>
            <p:cNvSpPr/>
            <p:nvPr/>
          </p:nvSpPr>
          <p:spPr>
            <a:xfrm>
              <a:off x="5847725" y="2272675"/>
              <a:ext cx="1813000" cy="1523600"/>
            </a:xfrm>
            <a:custGeom>
              <a:avLst/>
              <a:gdLst/>
              <a:ahLst/>
              <a:cxnLst/>
              <a:rect l="l" t="t" r="r" b="b"/>
              <a:pathLst>
                <a:path w="72520" h="60944" extrusionOk="0">
                  <a:moveTo>
                    <a:pt x="60182" y="0"/>
                  </a:moveTo>
                  <a:cubicBezTo>
                    <a:pt x="60037" y="0"/>
                    <a:pt x="59890" y="15"/>
                    <a:pt x="59743" y="45"/>
                  </a:cubicBezTo>
                  <a:lnTo>
                    <a:pt x="1835" y="13455"/>
                  </a:lnTo>
                  <a:cubicBezTo>
                    <a:pt x="701" y="13688"/>
                    <a:pt x="1" y="14823"/>
                    <a:pt x="234" y="15957"/>
                  </a:cubicBezTo>
                  <a:lnTo>
                    <a:pt x="10241" y="59321"/>
                  </a:lnTo>
                  <a:cubicBezTo>
                    <a:pt x="10471" y="60268"/>
                    <a:pt x="11343" y="60944"/>
                    <a:pt x="12283" y="60944"/>
                  </a:cubicBezTo>
                  <a:cubicBezTo>
                    <a:pt x="12435" y="60944"/>
                    <a:pt x="12589" y="60926"/>
                    <a:pt x="12743" y="60889"/>
                  </a:cubicBezTo>
                  <a:lnTo>
                    <a:pt x="70684" y="47513"/>
                  </a:lnTo>
                  <a:cubicBezTo>
                    <a:pt x="71819" y="47246"/>
                    <a:pt x="72519" y="46145"/>
                    <a:pt x="72252" y="45011"/>
                  </a:cubicBezTo>
                  <a:lnTo>
                    <a:pt x="62245" y="1646"/>
                  </a:lnTo>
                  <a:cubicBezTo>
                    <a:pt x="62042" y="659"/>
                    <a:pt x="61156" y="0"/>
                    <a:pt x="601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65" name="Google Shape;1965;p46"/>
            <p:cNvSpPr/>
            <p:nvPr/>
          </p:nvSpPr>
          <p:spPr>
            <a:xfrm>
              <a:off x="5851900" y="2283625"/>
              <a:ext cx="1804650" cy="1497941"/>
            </a:xfrm>
            <a:custGeom>
              <a:avLst/>
              <a:gdLst/>
              <a:ahLst/>
              <a:cxnLst/>
              <a:rect l="l" t="t" r="r" b="b"/>
              <a:pathLst>
                <a:path w="72186" h="61278" extrusionOk="0">
                  <a:moveTo>
                    <a:pt x="58909" y="4103"/>
                  </a:moveTo>
                  <a:lnTo>
                    <a:pt x="59343" y="5871"/>
                  </a:lnTo>
                  <a:lnTo>
                    <a:pt x="59743" y="7606"/>
                  </a:lnTo>
                  <a:lnTo>
                    <a:pt x="56074" y="8440"/>
                  </a:lnTo>
                  <a:lnTo>
                    <a:pt x="55307" y="4970"/>
                  </a:lnTo>
                  <a:lnTo>
                    <a:pt x="58909" y="4103"/>
                  </a:lnTo>
                  <a:close/>
                  <a:moveTo>
                    <a:pt x="54639" y="5070"/>
                  </a:moveTo>
                  <a:lnTo>
                    <a:pt x="54706" y="5437"/>
                  </a:lnTo>
                  <a:lnTo>
                    <a:pt x="55407" y="8540"/>
                  </a:lnTo>
                  <a:lnTo>
                    <a:pt x="53572" y="8940"/>
                  </a:lnTo>
                  <a:lnTo>
                    <a:pt x="51737" y="9374"/>
                  </a:lnTo>
                  <a:lnTo>
                    <a:pt x="51337" y="7606"/>
                  </a:lnTo>
                  <a:lnTo>
                    <a:pt x="50903" y="5871"/>
                  </a:lnTo>
                  <a:lnTo>
                    <a:pt x="54639" y="5070"/>
                  </a:lnTo>
                  <a:close/>
                  <a:moveTo>
                    <a:pt x="50370" y="6071"/>
                  </a:moveTo>
                  <a:lnTo>
                    <a:pt x="50803" y="7839"/>
                  </a:lnTo>
                  <a:lnTo>
                    <a:pt x="51204" y="9574"/>
                  </a:lnTo>
                  <a:lnTo>
                    <a:pt x="47534" y="10408"/>
                  </a:lnTo>
                  <a:lnTo>
                    <a:pt x="47134" y="8673"/>
                  </a:lnTo>
                  <a:lnTo>
                    <a:pt x="46700" y="6905"/>
                  </a:lnTo>
                  <a:lnTo>
                    <a:pt x="50370" y="6071"/>
                  </a:lnTo>
                  <a:close/>
                  <a:moveTo>
                    <a:pt x="46067" y="7072"/>
                  </a:moveTo>
                  <a:lnTo>
                    <a:pt x="46500" y="8840"/>
                  </a:lnTo>
                  <a:lnTo>
                    <a:pt x="46901" y="10574"/>
                  </a:lnTo>
                  <a:lnTo>
                    <a:pt x="43231" y="11408"/>
                  </a:lnTo>
                  <a:lnTo>
                    <a:pt x="43198" y="11342"/>
                  </a:lnTo>
                  <a:lnTo>
                    <a:pt x="42397" y="7906"/>
                  </a:lnTo>
                  <a:lnTo>
                    <a:pt x="46067" y="7072"/>
                  </a:lnTo>
                  <a:close/>
                  <a:moveTo>
                    <a:pt x="41830" y="8073"/>
                  </a:moveTo>
                  <a:lnTo>
                    <a:pt x="41830" y="8173"/>
                  </a:lnTo>
                  <a:lnTo>
                    <a:pt x="42631" y="11542"/>
                  </a:lnTo>
                  <a:lnTo>
                    <a:pt x="40796" y="11942"/>
                  </a:lnTo>
                  <a:lnTo>
                    <a:pt x="38962" y="12376"/>
                  </a:lnTo>
                  <a:lnTo>
                    <a:pt x="38528" y="10608"/>
                  </a:lnTo>
                  <a:lnTo>
                    <a:pt x="38128" y="8873"/>
                  </a:lnTo>
                  <a:lnTo>
                    <a:pt x="39562" y="8573"/>
                  </a:lnTo>
                  <a:lnTo>
                    <a:pt x="41830" y="8073"/>
                  </a:lnTo>
                  <a:close/>
                  <a:moveTo>
                    <a:pt x="59810" y="8173"/>
                  </a:moveTo>
                  <a:lnTo>
                    <a:pt x="60644" y="11675"/>
                  </a:lnTo>
                  <a:lnTo>
                    <a:pt x="58809" y="12076"/>
                  </a:lnTo>
                  <a:lnTo>
                    <a:pt x="56974" y="12509"/>
                  </a:lnTo>
                  <a:lnTo>
                    <a:pt x="56541" y="10741"/>
                  </a:lnTo>
                  <a:lnTo>
                    <a:pt x="56141" y="9007"/>
                  </a:lnTo>
                  <a:lnTo>
                    <a:pt x="59810" y="8173"/>
                  </a:lnTo>
                  <a:close/>
                  <a:moveTo>
                    <a:pt x="37527" y="9007"/>
                  </a:moveTo>
                  <a:lnTo>
                    <a:pt x="38328" y="12442"/>
                  </a:lnTo>
                  <a:lnTo>
                    <a:pt x="36660" y="12843"/>
                  </a:lnTo>
                  <a:lnTo>
                    <a:pt x="35793" y="13043"/>
                  </a:lnTo>
                  <a:lnTo>
                    <a:pt x="34658" y="13276"/>
                  </a:lnTo>
                  <a:lnTo>
                    <a:pt x="34525" y="12776"/>
                  </a:lnTo>
                  <a:lnTo>
                    <a:pt x="34362" y="12091"/>
                  </a:lnTo>
                  <a:lnTo>
                    <a:pt x="34362" y="12091"/>
                  </a:lnTo>
                  <a:cubicBezTo>
                    <a:pt x="34366" y="12100"/>
                    <a:pt x="34374" y="12109"/>
                    <a:pt x="34392" y="12109"/>
                  </a:cubicBezTo>
                  <a:lnTo>
                    <a:pt x="34392" y="12042"/>
                  </a:lnTo>
                  <a:lnTo>
                    <a:pt x="34358" y="12076"/>
                  </a:lnTo>
                  <a:lnTo>
                    <a:pt x="34325" y="11942"/>
                  </a:lnTo>
                  <a:lnTo>
                    <a:pt x="34225" y="11542"/>
                  </a:lnTo>
                  <a:lnTo>
                    <a:pt x="34191" y="11342"/>
                  </a:lnTo>
                  <a:lnTo>
                    <a:pt x="33825" y="9774"/>
                  </a:lnTo>
                  <a:lnTo>
                    <a:pt x="36526" y="9240"/>
                  </a:lnTo>
                  <a:lnTo>
                    <a:pt x="37194" y="9073"/>
                  </a:lnTo>
                  <a:lnTo>
                    <a:pt x="37527" y="9007"/>
                  </a:lnTo>
                  <a:close/>
                  <a:moveTo>
                    <a:pt x="55540" y="9207"/>
                  </a:moveTo>
                  <a:lnTo>
                    <a:pt x="56341" y="12676"/>
                  </a:lnTo>
                  <a:lnTo>
                    <a:pt x="52705" y="13510"/>
                  </a:lnTo>
                  <a:lnTo>
                    <a:pt x="52405" y="12242"/>
                  </a:lnTo>
                  <a:lnTo>
                    <a:pt x="51904" y="10041"/>
                  </a:lnTo>
                  <a:lnTo>
                    <a:pt x="52405" y="9907"/>
                  </a:lnTo>
                  <a:lnTo>
                    <a:pt x="55540" y="9207"/>
                  </a:lnTo>
                  <a:close/>
                  <a:moveTo>
                    <a:pt x="33291" y="10007"/>
                  </a:moveTo>
                  <a:lnTo>
                    <a:pt x="33558" y="11242"/>
                  </a:lnTo>
                  <a:lnTo>
                    <a:pt x="33724" y="12042"/>
                  </a:lnTo>
                  <a:lnTo>
                    <a:pt x="33825" y="12376"/>
                  </a:lnTo>
                  <a:lnTo>
                    <a:pt x="34058" y="13510"/>
                  </a:lnTo>
                  <a:lnTo>
                    <a:pt x="32223" y="13910"/>
                  </a:lnTo>
                  <a:lnTo>
                    <a:pt x="30389" y="14344"/>
                  </a:lnTo>
                  <a:lnTo>
                    <a:pt x="29688" y="11242"/>
                  </a:lnTo>
                  <a:lnTo>
                    <a:pt x="29622" y="10875"/>
                  </a:lnTo>
                  <a:lnTo>
                    <a:pt x="33291" y="10007"/>
                  </a:lnTo>
                  <a:close/>
                  <a:moveTo>
                    <a:pt x="51337" y="10107"/>
                  </a:moveTo>
                  <a:lnTo>
                    <a:pt x="51737" y="11875"/>
                  </a:lnTo>
                  <a:lnTo>
                    <a:pt x="52138" y="13610"/>
                  </a:lnTo>
                  <a:lnTo>
                    <a:pt x="50670" y="13944"/>
                  </a:lnTo>
                  <a:lnTo>
                    <a:pt x="48468" y="14444"/>
                  </a:lnTo>
                  <a:lnTo>
                    <a:pt x="48302" y="13743"/>
                  </a:lnTo>
                  <a:lnTo>
                    <a:pt x="47668" y="10941"/>
                  </a:lnTo>
                  <a:lnTo>
                    <a:pt x="51337" y="10107"/>
                  </a:lnTo>
                  <a:close/>
                  <a:moveTo>
                    <a:pt x="29021" y="10975"/>
                  </a:moveTo>
                  <a:lnTo>
                    <a:pt x="29455" y="12743"/>
                  </a:lnTo>
                  <a:lnTo>
                    <a:pt x="29855" y="14477"/>
                  </a:lnTo>
                  <a:lnTo>
                    <a:pt x="28988" y="14711"/>
                  </a:lnTo>
                  <a:lnTo>
                    <a:pt x="28321" y="14878"/>
                  </a:lnTo>
                  <a:lnTo>
                    <a:pt x="28320" y="14878"/>
                  </a:lnTo>
                  <a:lnTo>
                    <a:pt x="28320" y="14878"/>
                  </a:lnTo>
                  <a:cubicBezTo>
                    <a:pt x="28302" y="14864"/>
                    <a:pt x="28280" y="14853"/>
                    <a:pt x="28254" y="14844"/>
                  </a:cubicBezTo>
                  <a:lnTo>
                    <a:pt x="26953" y="15111"/>
                  </a:lnTo>
                  <a:lnTo>
                    <a:pt x="26953" y="15153"/>
                  </a:lnTo>
                  <a:lnTo>
                    <a:pt x="26953" y="15153"/>
                  </a:lnTo>
                  <a:lnTo>
                    <a:pt x="26353" y="15311"/>
                  </a:lnTo>
                  <a:lnTo>
                    <a:pt x="26186" y="15378"/>
                  </a:lnTo>
                  <a:lnTo>
                    <a:pt x="25785" y="13610"/>
                  </a:lnTo>
                  <a:lnTo>
                    <a:pt x="25352" y="11875"/>
                  </a:lnTo>
                  <a:lnTo>
                    <a:pt x="27186" y="11408"/>
                  </a:lnTo>
                  <a:lnTo>
                    <a:pt x="29021" y="10975"/>
                  </a:lnTo>
                  <a:close/>
                  <a:moveTo>
                    <a:pt x="47001" y="11108"/>
                  </a:moveTo>
                  <a:lnTo>
                    <a:pt x="47401" y="12876"/>
                  </a:lnTo>
                  <a:lnTo>
                    <a:pt x="47835" y="14611"/>
                  </a:lnTo>
                  <a:lnTo>
                    <a:pt x="46000" y="15044"/>
                  </a:lnTo>
                  <a:lnTo>
                    <a:pt x="44165" y="15445"/>
                  </a:lnTo>
                  <a:lnTo>
                    <a:pt x="43732" y="13710"/>
                  </a:lnTo>
                  <a:lnTo>
                    <a:pt x="43331" y="11942"/>
                  </a:lnTo>
                  <a:lnTo>
                    <a:pt x="45166" y="11542"/>
                  </a:lnTo>
                  <a:lnTo>
                    <a:pt x="47001" y="11108"/>
                  </a:lnTo>
                  <a:close/>
                  <a:moveTo>
                    <a:pt x="24718" y="12009"/>
                  </a:moveTo>
                  <a:lnTo>
                    <a:pt x="25218" y="14110"/>
                  </a:lnTo>
                  <a:lnTo>
                    <a:pt x="25552" y="15445"/>
                  </a:lnTo>
                  <a:lnTo>
                    <a:pt x="21883" y="16279"/>
                  </a:lnTo>
                  <a:lnTo>
                    <a:pt x="21349" y="13910"/>
                  </a:lnTo>
                  <a:lnTo>
                    <a:pt x="21115" y="12843"/>
                  </a:lnTo>
                  <a:lnTo>
                    <a:pt x="24718" y="12009"/>
                  </a:lnTo>
                  <a:close/>
                  <a:moveTo>
                    <a:pt x="42798" y="12109"/>
                  </a:moveTo>
                  <a:lnTo>
                    <a:pt x="43565" y="15578"/>
                  </a:lnTo>
                  <a:lnTo>
                    <a:pt x="39896" y="16412"/>
                  </a:lnTo>
                  <a:lnTo>
                    <a:pt x="39629" y="15178"/>
                  </a:lnTo>
                  <a:lnTo>
                    <a:pt x="39128" y="12943"/>
                  </a:lnTo>
                  <a:lnTo>
                    <a:pt x="40963" y="12543"/>
                  </a:lnTo>
                  <a:lnTo>
                    <a:pt x="42798" y="12109"/>
                  </a:lnTo>
                  <a:close/>
                  <a:moveTo>
                    <a:pt x="60811" y="12242"/>
                  </a:moveTo>
                  <a:lnTo>
                    <a:pt x="61578" y="15745"/>
                  </a:lnTo>
                  <a:lnTo>
                    <a:pt x="59743" y="16178"/>
                  </a:lnTo>
                  <a:lnTo>
                    <a:pt x="57908" y="16579"/>
                  </a:lnTo>
                  <a:lnTo>
                    <a:pt x="57408" y="14344"/>
                  </a:lnTo>
                  <a:lnTo>
                    <a:pt x="57141" y="13076"/>
                  </a:lnTo>
                  <a:lnTo>
                    <a:pt x="60811" y="12242"/>
                  </a:lnTo>
                  <a:close/>
                  <a:moveTo>
                    <a:pt x="20482" y="12943"/>
                  </a:moveTo>
                  <a:lnTo>
                    <a:pt x="21282" y="16412"/>
                  </a:lnTo>
                  <a:lnTo>
                    <a:pt x="17613" y="17246"/>
                  </a:lnTo>
                  <a:lnTo>
                    <a:pt x="16879" y="14277"/>
                  </a:lnTo>
                  <a:lnTo>
                    <a:pt x="16779" y="13777"/>
                  </a:lnTo>
                  <a:lnTo>
                    <a:pt x="20482" y="12943"/>
                  </a:lnTo>
                  <a:close/>
                  <a:moveTo>
                    <a:pt x="38495" y="13110"/>
                  </a:moveTo>
                  <a:lnTo>
                    <a:pt x="39295" y="16579"/>
                  </a:lnTo>
                  <a:lnTo>
                    <a:pt x="35592" y="17413"/>
                  </a:lnTo>
                  <a:lnTo>
                    <a:pt x="35492" y="16779"/>
                  </a:lnTo>
                  <a:lnTo>
                    <a:pt x="35359" y="16178"/>
                  </a:lnTo>
                  <a:lnTo>
                    <a:pt x="34859" y="13910"/>
                  </a:lnTo>
                  <a:lnTo>
                    <a:pt x="36526" y="13577"/>
                  </a:lnTo>
                  <a:lnTo>
                    <a:pt x="37160" y="13410"/>
                  </a:lnTo>
                  <a:lnTo>
                    <a:pt x="38495" y="13110"/>
                  </a:lnTo>
                  <a:close/>
                  <a:moveTo>
                    <a:pt x="56507" y="13276"/>
                  </a:moveTo>
                  <a:lnTo>
                    <a:pt x="56908" y="15044"/>
                  </a:lnTo>
                  <a:lnTo>
                    <a:pt x="57341" y="16779"/>
                  </a:lnTo>
                  <a:lnTo>
                    <a:pt x="55507" y="17179"/>
                  </a:lnTo>
                  <a:lnTo>
                    <a:pt x="53672" y="17579"/>
                  </a:lnTo>
                  <a:lnTo>
                    <a:pt x="52905" y="14244"/>
                  </a:lnTo>
                  <a:lnTo>
                    <a:pt x="52872" y="14110"/>
                  </a:lnTo>
                  <a:lnTo>
                    <a:pt x="53372" y="14010"/>
                  </a:lnTo>
                  <a:lnTo>
                    <a:pt x="56507" y="13276"/>
                  </a:lnTo>
                  <a:close/>
                  <a:moveTo>
                    <a:pt x="16212" y="13944"/>
                  </a:moveTo>
                  <a:lnTo>
                    <a:pt x="16646" y="15711"/>
                  </a:lnTo>
                  <a:lnTo>
                    <a:pt x="17046" y="17446"/>
                  </a:lnTo>
                  <a:lnTo>
                    <a:pt x="13377" y="18280"/>
                  </a:lnTo>
                  <a:lnTo>
                    <a:pt x="12609" y="14844"/>
                  </a:lnTo>
                  <a:lnTo>
                    <a:pt x="14377" y="14377"/>
                  </a:lnTo>
                  <a:lnTo>
                    <a:pt x="16212" y="13944"/>
                  </a:lnTo>
                  <a:close/>
                  <a:moveTo>
                    <a:pt x="34191" y="14110"/>
                  </a:moveTo>
                  <a:lnTo>
                    <a:pt x="34625" y="15878"/>
                  </a:lnTo>
                  <a:lnTo>
                    <a:pt x="34792" y="16612"/>
                  </a:lnTo>
                  <a:lnTo>
                    <a:pt x="35025" y="17579"/>
                  </a:lnTo>
                  <a:lnTo>
                    <a:pt x="34792" y="17613"/>
                  </a:lnTo>
                  <a:lnTo>
                    <a:pt x="32824" y="18080"/>
                  </a:lnTo>
                  <a:lnTo>
                    <a:pt x="32190" y="18213"/>
                  </a:lnTo>
                  <a:lnTo>
                    <a:pt x="31356" y="18413"/>
                  </a:lnTo>
                  <a:lnTo>
                    <a:pt x="31189" y="17680"/>
                  </a:lnTo>
                  <a:lnTo>
                    <a:pt x="31023" y="17046"/>
                  </a:lnTo>
                  <a:lnTo>
                    <a:pt x="30522" y="14944"/>
                  </a:lnTo>
                  <a:lnTo>
                    <a:pt x="32357" y="14544"/>
                  </a:lnTo>
                  <a:lnTo>
                    <a:pt x="34191" y="14110"/>
                  </a:lnTo>
                  <a:close/>
                  <a:moveTo>
                    <a:pt x="52238" y="14210"/>
                  </a:moveTo>
                  <a:lnTo>
                    <a:pt x="52872" y="16879"/>
                  </a:lnTo>
                  <a:lnTo>
                    <a:pt x="53072" y="17713"/>
                  </a:lnTo>
                  <a:lnTo>
                    <a:pt x="49402" y="18547"/>
                  </a:lnTo>
                  <a:lnTo>
                    <a:pt x="49002" y="16779"/>
                  </a:lnTo>
                  <a:lnTo>
                    <a:pt x="48568" y="15044"/>
                  </a:lnTo>
                  <a:lnTo>
                    <a:pt x="50403" y="14611"/>
                  </a:lnTo>
                  <a:lnTo>
                    <a:pt x="52238" y="14210"/>
                  </a:lnTo>
                  <a:close/>
                  <a:moveTo>
                    <a:pt x="11942" y="14944"/>
                  </a:moveTo>
                  <a:lnTo>
                    <a:pt x="12709" y="18413"/>
                  </a:lnTo>
                  <a:lnTo>
                    <a:pt x="9607" y="19114"/>
                  </a:lnTo>
                  <a:lnTo>
                    <a:pt x="9107" y="19247"/>
                  </a:lnTo>
                  <a:lnTo>
                    <a:pt x="8306" y="15778"/>
                  </a:lnTo>
                  <a:lnTo>
                    <a:pt x="11942" y="14944"/>
                  </a:lnTo>
                  <a:close/>
                  <a:moveTo>
                    <a:pt x="29955" y="15078"/>
                  </a:moveTo>
                  <a:lnTo>
                    <a:pt x="30355" y="16946"/>
                  </a:lnTo>
                  <a:lnTo>
                    <a:pt x="30522" y="17613"/>
                  </a:lnTo>
                  <a:lnTo>
                    <a:pt x="30722" y="18580"/>
                  </a:lnTo>
                  <a:lnTo>
                    <a:pt x="28888" y="19014"/>
                  </a:lnTo>
                  <a:lnTo>
                    <a:pt x="27053" y="19414"/>
                  </a:lnTo>
                  <a:lnTo>
                    <a:pt x="26886" y="18747"/>
                  </a:lnTo>
                  <a:lnTo>
                    <a:pt x="26820" y="18347"/>
                  </a:lnTo>
                  <a:lnTo>
                    <a:pt x="26719" y="17946"/>
                  </a:lnTo>
                  <a:lnTo>
                    <a:pt x="26319" y="15912"/>
                  </a:lnTo>
                  <a:lnTo>
                    <a:pt x="26453" y="15878"/>
                  </a:lnTo>
                  <a:lnTo>
                    <a:pt x="27020" y="15745"/>
                  </a:lnTo>
                  <a:lnTo>
                    <a:pt x="28621" y="15378"/>
                  </a:lnTo>
                  <a:lnTo>
                    <a:pt x="29188" y="15244"/>
                  </a:lnTo>
                  <a:lnTo>
                    <a:pt x="29955" y="15078"/>
                  </a:lnTo>
                  <a:close/>
                  <a:moveTo>
                    <a:pt x="48001" y="15244"/>
                  </a:moveTo>
                  <a:lnTo>
                    <a:pt x="48502" y="17379"/>
                  </a:lnTo>
                  <a:lnTo>
                    <a:pt x="48802" y="18714"/>
                  </a:lnTo>
                  <a:lnTo>
                    <a:pt x="45133" y="19548"/>
                  </a:lnTo>
                  <a:lnTo>
                    <a:pt x="44632" y="17346"/>
                  </a:lnTo>
                  <a:lnTo>
                    <a:pt x="44332" y="16078"/>
                  </a:lnTo>
                  <a:lnTo>
                    <a:pt x="48001" y="15244"/>
                  </a:lnTo>
                  <a:close/>
                  <a:moveTo>
                    <a:pt x="7639" y="15912"/>
                  </a:moveTo>
                  <a:lnTo>
                    <a:pt x="8440" y="19381"/>
                  </a:lnTo>
                  <a:lnTo>
                    <a:pt x="4770" y="20215"/>
                  </a:lnTo>
                  <a:lnTo>
                    <a:pt x="4437" y="18513"/>
                  </a:lnTo>
                  <a:lnTo>
                    <a:pt x="4003" y="16746"/>
                  </a:lnTo>
                  <a:lnTo>
                    <a:pt x="7139" y="16045"/>
                  </a:lnTo>
                  <a:lnTo>
                    <a:pt x="7639" y="15912"/>
                  </a:lnTo>
                  <a:close/>
                  <a:moveTo>
                    <a:pt x="25652" y="16045"/>
                  </a:moveTo>
                  <a:lnTo>
                    <a:pt x="26219" y="18547"/>
                  </a:lnTo>
                  <a:lnTo>
                    <a:pt x="26453" y="19281"/>
                  </a:lnTo>
                  <a:lnTo>
                    <a:pt x="26486" y="19548"/>
                  </a:lnTo>
                  <a:lnTo>
                    <a:pt x="26152" y="19614"/>
                  </a:lnTo>
                  <a:lnTo>
                    <a:pt x="25352" y="19781"/>
                  </a:lnTo>
                  <a:lnTo>
                    <a:pt x="24651" y="19948"/>
                  </a:lnTo>
                  <a:lnTo>
                    <a:pt x="22817" y="20381"/>
                  </a:lnTo>
                  <a:lnTo>
                    <a:pt x="22383" y="18614"/>
                  </a:lnTo>
                  <a:lnTo>
                    <a:pt x="21983" y="16879"/>
                  </a:lnTo>
                  <a:lnTo>
                    <a:pt x="23817" y="16445"/>
                  </a:lnTo>
                  <a:lnTo>
                    <a:pt x="25652" y="16045"/>
                  </a:lnTo>
                  <a:close/>
                  <a:moveTo>
                    <a:pt x="43665" y="16178"/>
                  </a:moveTo>
                  <a:lnTo>
                    <a:pt x="44532" y="19681"/>
                  </a:lnTo>
                  <a:lnTo>
                    <a:pt x="42698" y="20081"/>
                  </a:lnTo>
                  <a:lnTo>
                    <a:pt x="40863" y="20515"/>
                  </a:lnTo>
                  <a:lnTo>
                    <a:pt x="40463" y="18747"/>
                  </a:lnTo>
                  <a:lnTo>
                    <a:pt x="40029" y="17012"/>
                  </a:lnTo>
                  <a:lnTo>
                    <a:pt x="40529" y="16879"/>
                  </a:lnTo>
                  <a:lnTo>
                    <a:pt x="43665" y="16178"/>
                  </a:lnTo>
                  <a:close/>
                  <a:moveTo>
                    <a:pt x="61711" y="16379"/>
                  </a:moveTo>
                  <a:lnTo>
                    <a:pt x="62545" y="19848"/>
                  </a:lnTo>
                  <a:lnTo>
                    <a:pt x="58876" y="20682"/>
                  </a:lnTo>
                  <a:lnTo>
                    <a:pt x="58242" y="17913"/>
                  </a:lnTo>
                  <a:lnTo>
                    <a:pt x="58075" y="17213"/>
                  </a:lnTo>
                  <a:lnTo>
                    <a:pt x="58576" y="17079"/>
                  </a:lnTo>
                  <a:lnTo>
                    <a:pt x="61711" y="16379"/>
                  </a:lnTo>
                  <a:close/>
                  <a:moveTo>
                    <a:pt x="21449" y="17079"/>
                  </a:moveTo>
                  <a:lnTo>
                    <a:pt x="22216" y="20548"/>
                  </a:lnTo>
                  <a:lnTo>
                    <a:pt x="19548" y="21182"/>
                  </a:lnTo>
                  <a:lnTo>
                    <a:pt x="18947" y="21349"/>
                  </a:lnTo>
                  <a:lnTo>
                    <a:pt x="18614" y="21416"/>
                  </a:lnTo>
                  <a:lnTo>
                    <a:pt x="18147" y="19481"/>
                  </a:lnTo>
                  <a:lnTo>
                    <a:pt x="17980" y="18780"/>
                  </a:lnTo>
                  <a:lnTo>
                    <a:pt x="17780" y="17913"/>
                  </a:lnTo>
                  <a:lnTo>
                    <a:pt x="19614" y="17513"/>
                  </a:lnTo>
                  <a:lnTo>
                    <a:pt x="21449" y="17079"/>
                  </a:lnTo>
                  <a:close/>
                  <a:moveTo>
                    <a:pt x="39395" y="17213"/>
                  </a:moveTo>
                  <a:lnTo>
                    <a:pt x="40229" y="20682"/>
                  </a:lnTo>
                  <a:lnTo>
                    <a:pt x="36560" y="21516"/>
                  </a:lnTo>
                  <a:lnTo>
                    <a:pt x="36326" y="20515"/>
                  </a:lnTo>
                  <a:lnTo>
                    <a:pt x="36160" y="19848"/>
                  </a:lnTo>
                  <a:lnTo>
                    <a:pt x="35893" y="18847"/>
                  </a:lnTo>
                  <a:lnTo>
                    <a:pt x="35726" y="18046"/>
                  </a:lnTo>
                  <a:lnTo>
                    <a:pt x="35926" y="18013"/>
                  </a:lnTo>
                  <a:lnTo>
                    <a:pt x="39395" y="17213"/>
                  </a:lnTo>
                  <a:close/>
                  <a:moveTo>
                    <a:pt x="57508" y="17379"/>
                  </a:moveTo>
                  <a:lnTo>
                    <a:pt x="57708" y="18213"/>
                  </a:lnTo>
                  <a:lnTo>
                    <a:pt x="58342" y="20882"/>
                  </a:lnTo>
                  <a:lnTo>
                    <a:pt x="55140" y="21549"/>
                  </a:lnTo>
                  <a:lnTo>
                    <a:pt x="54639" y="21682"/>
                  </a:lnTo>
                  <a:lnTo>
                    <a:pt x="53839" y="18213"/>
                  </a:lnTo>
                  <a:lnTo>
                    <a:pt x="57508" y="17379"/>
                  </a:lnTo>
                  <a:close/>
                  <a:moveTo>
                    <a:pt x="17179" y="18046"/>
                  </a:moveTo>
                  <a:lnTo>
                    <a:pt x="17346" y="18747"/>
                  </a:lnTo>
                  <a:lnTo>
                    <a:pt x="17480" y="19347"/>
                  </a:lnTo>
                  <a:lnTo>
                    <a:pt x="17980" y="21516"/>
                  </a:lnTo>
                  <a:lnTo>
                    <a:pt x="14444" y="22350"/>
                  </a:lnTo>
                  <a:lnTo>
                    <a:pt x="14311" y="22383"/>
                  </a:lnTo>
                  <a:lnTo>
                    <a:pt x="14277" y="22216"/>
                  </a:lnTo>
                  <a:lnTo>
                    <a:pt x="13944" y="20848"/>
                  </a:lnTo>
                  <a:lnTo>
                    <a:pt x="13810" y="20248"/>
                  </a:lnTo>
                  <a:lnTo>
                    <a:pt x="13510" y="18880"/>
                  </a:lnTo>
                  <a:lnTo>
                    <a:pt x="17179" y="18046"/>
                  </a:lnTo>
                  <a:close/>
                  <a:moveTo>
                    <a:pt x="35159" y="18180"/>
                  </a:moveTo>
                  <a:lnTo>
                    <a:pt x="35626" y="20115"/>
                  </a:lnTo>
                  <a:lnTo>
                    <a:pt x="35726" y="20715"/>
                  </a:lnTo>
                  <a:lnTo>
                    <a:pt x="35959" y="21616"/>
                  </a:lnTo>
                  <a:lnTo>
                    <a:pt x="32290" y="22450"/>
                  </a:lnTo>
                  <a:lnTo>
                    <a:pt x="31490" y="19014"/>
                  </a:lnTo>
                  <a:lnTo>
                    <a:pt x="32490" y="18780"/>
                  </a:lnTo>
                  <a:lnTo>
                    <a:pt x="33057" y="18680"/>
                  </a:lnTo>
                  <a:lnTo>
                    <a:pt x="34658" y="18280"/>
                  </a:lnTo>
                  <a:lnTo>
                    <a:pt x="35159" y="18180"/>
                  </a:lnTo>
                  <a:close/>
                  <a:moveTo>
                    <a:pt x="53172" y="18280"/>
                  </a:moveTo>
                  <a:lnTo>
                    <a:pt x="53972" y="21749"/>
                  </a:lnTo>
                  <a:lnTo>
                    <a:pt x="50336" y="22616"/>
                  </a:lnTo>
                  <a:lnTo>
                    <a:pt x="49903" y="20882"/>
                  </a:lnTo>
                  <a:lnTo>
                    <a:pt x="49502" y="19114"/>
                  </a:lnTo>
                  <a:lnTo>
                    <a:pt x="53172" y="18280"/>
                  </a:lnTo>
                  <a:close/>
                  <a:moveTo>
                    <a:pt x="12843" y="19047"/>
                  </a:moveTo>
                  <a:lnTo>
                    <a:pt x="13176" y="20448"/>
                  </a:lnTo>
                  <a:lnTo>
                    <a:pt x="13310" y="21049"/>
                  </a:lnTo>
                  <a:lnTo>
                    <a:pt x="13510" y="21916"/>
                  </a:lnTo>
                  <a:lnTo>
                    <a:pt x="13643" y="22550"/>
                  </a:lnTo>
                  <a:lnTo>
                    <a:pt x="13510" y="22583"/>
                  </a:lnTo>
                  <a:lnTo>
                    <a:pt x="10508" y="23284"/>
                  </a:lnTo>
                  <a:lnTo>
                    <a:pt x="10008" y="23350"/>
                  </a:lnTo>
                  <a:lnTo>
                    <a:pt x="9874" y="22883"/>
                  </a:lnTo>
                  <a:lnTo>
                    <a:pt x="9807" y="22283"/>
                  </a:lnTo>
                  <a:lnTo>
                    <a:pt x="9374" y="20582"/>
                  </a:lnTo>
                  <a:lnTo>
                    <a:pt x="9207" y="19914"/>
                  </a:lnTo>
                  <a:lnTo>
                    <a:pt x="9340" y="19881"/>
                  </a:lnTo>
                  <a:lnTo>
                    <a:pt x="12343" y="19147"/>
                  </a:lnTo>
                  <a:lnTo>
                    <a:pt x="12843" y="19047"/>
                  </a:lnTo>
                  <a:close/>
                  <a:moveTo>
                    <a:pt x="30889" y="19181"/>
                  </a:moveTo>
                  <a:lnTo>
                    <a:pt x="31690" y="22616"/>
                  </a:lnTo>
                  <a:lnTo>
                    <a:pt x="28020" y="23450"/>
                  </a:lnTo>
                  <a:lnTo>
                    <a:pt x="27720" y="22216"/>
                  </a:lnTo>
                  <a:lnTo>
                    <a:pt x="27220" y="20015"/>
                  </a:lnTo>
                  <a:lnTo>
                    <a:pt x="30889" y="19181"/>
                  </a:lnTo>
                  <a:close/>
                  <a:moveTo>
                    <a:pt x="48902" y="19281"/>
                  </a:moveTo>
                  <a:lnTo>
                    <a:pt x="49703" y="22750"/>
                  </a:lnTo>
                  <a:lnTo>
                    <a:pt x="47901" y="23217"/>
                  </a:lnTo>
                  <a:lnTo>
                    <a:pt x="46067" y="23617"/>
                  </a:lnTo>
                  <a:lnTo>
                    <a:pt x="45666" y="21883"/>
                  </a:lnTo>
                  <a:lnTo>
                    <a:pt x="45233" y="20115"/>
                  </a:lnTo>
                  <a:lnTo>
                    <a:pt x="48902" y="19281"/>
                  </a:lnTo>
                  <a:close/>
                  <a:moveTo>
                    <a:pt x="8607" y="19948"/>
                  </a:moveTo>
                  <a:lnTo>
                    <a:pt x="8640" y="20181"/>
                  </a:lnTo>
                  <a:lnTo>
                    <a:pt x="9140" y="22249"/>
                  </a:lnTo>
                  <a:lnTo>
                    <a:pt x="9240" y="22883"/>
                  </a:lnTo>
                  <a:lnTo>
                    <a:pt x="9374" y="23450"/>
                  </a:lnTo>
                  <a:lnTo>
                    <a:pt x="7539" y="23884"/>
                  </a:lnTo>
                  <a:lnTo>
                    <a:pt x="5704" y="24284"/>
                  </a:lnTo>
                  <a:lnTo>
                    <a:pt x="5137" y="21682"/>
                  </a:lnTo>
                  <a:lnTo>
                    <a:pt x="4937" y="20848"/>
                  </a:lnTo>
                  <a:lnTo>
                    <a:pt x="7439" y="20248"/>
                  </a:lnTo>
                  <a:lnTo>
                    <a:pt x="8607" y="19948"/>
                  </a:lnTo>
                  <a:close/>
                  <a:moveTo>
                    <a:pt x="26653" y="20181"/>
                  </a:moveTo>
                  <a:lnTo>
                    <a:pt x="27453" y="23617"/>
                  </a:lnTo>
                  <a:lnTo>
                    <a:pt x="25719" y="24017"/>
                  </a:lnTo>
                  <a:lnTo>
                    <a:pt x="23817" y="24451"/>
                  </a:lnTo>
                  <a:lnTo>
                    <a:pt x="23717" y="24184"/>
                  </a:lnTo>
                  <a:lnTo>
                    <a:pt x="22983" y="21015"/>
                  </a:lnTo>
                  <a:lnTo>
                    <a:pt x="24818" y="20582"/>
                  </a:lnTo>
                  <a:lnTo>
                    <a:pt x="25285" y="20515"/>
                  </a:lnTo>
                  <a:lnTo>
                    <a:pt x="25886" y="20348"/>
                  </a:lnTo>
                  <a:lnTo>
                    <a:pt x="26653" y="20181"/>
                  </a:lnTo>
                  <a:close/>
                  <a:moveTo>
                    <a:pt x="44599" y="20281"/>
                  </a:moveTo>
                  <a:lnTo>
                    <a:pt x="45466" y="23751"/>
                  </a:lnTo>
                  <a:lnTo>
                    <a:pt x="41797" y="24584"/>
                  </a:lnTo>
                  <a:lnTo>
                    <a:pt x="40996" y="21115"/>
                  </a:lnTo>
                  <a:lnTo>
                    <a:pt x="41497" y="21015"/>
                  </a:lnTo>
                  <a:lnTo>
                    <a:pt x="44599" y="20281"/>
                  </a:lnTo>
                  <a:close/>
                  <a:moveTo>
                    <a:pt x="62679" y="20448"/>
                  </a:moveTo>
                  <a:lnTo>
                    <a:pt x="63479" y="23917"/>
                  </a:lnTo>
                  <a:lnTo>
                    <a:pt x="59776" y="24751"/>
                  </a:lnTo>
                  <a:lnTo>
                    <a:pt x="59009" y="21282"/>
                  </a:lnTo>
                  <a:lnTo>
                    <a:pt x="60844" y="20882"/>
                  </a:lnTo>
                  <a:lnTo>
                    <a:pt x="62679" y="20448"/>
                  </a:lnTo>
                  <a:close/>
                  <a:moveTo>
                    <a:pt x="22350" y="21115"/>
                  </a:moveTo>
                  <a:lnTo>
                    <a:pt x="22717" y="22783"/>
                  </a:lnTo>
                  <a:lnTo>
                    <a:pt x="23150" y="24518"/>
                  </a:lnTo>
                  <a:lnTo>
                    <a:pt x="23184" y="24584"/>
                  </a:lnTo>
                  <a:lnTo>
                    <a:pt x="19514" y="25418"/>
                  </a:lnTo>
                  <a:lnTo>
                    <a:pt x="18714" y="21949"/>
                  </a:lnTo>
                  <a:lnTo>
                    <a:pt x="19348" y="21849"/>
                  </a:lnTo>
                  <a:lnTo>
                    <a:pt x="20215" y="21616"/>
                  </a:lnTo>
                  <a:lnTo>
                    <a:pt x="20515" y="21549"/>
                  </a:lnTo>
                  <a:lnTo>
                    <a:pt x="22350" y="21115"/>
                  </a:lnTo>
                  <a:close/>
                  <a:moveTo>
                    <a:pt x="40396" y="21282"/>
                  </a:moveTo>
                  <a:lnTo>
                    <a:pt x="41197" y="24751"/>
                  </a:lnTo>
                  <a:lnTo>
                    <a:pt x="37527" y="25585"/>
                  </a:lnTo>
                  <a:lnTo>
                    <a:pt x="36727" y="22116"/>
                  </a:lnTo>
                  <a:lnTo>
                    <a:pt x="40396" y="21282"/>
                  </a:lnTo>
                  <a:close/>
                  <a:moveTo>
                    <a:pt x="58375" y="21449"/>
                  </a:moveTo>
                  <a:lnTo>
                    <a:pt x="59176" y="24918"/>
                  </a:lnTo>
                  <a:lnTo>
                    <a:pt x="55540" y="25752"/>
                  </a:lnTo>
                  <a:lnTo>
                    <a:pt x="54740" y="22283"/>
                  </a:lnTo>
                  <a:lnTo>
                    <a:pt x="57875" y="21582"/>
                  </a:lnTo>
                  <a:lnTo>
                    <a:pt x="58375" y="21449"/>
                  </a:lnTo>
                  <a:close/>
                  <a:moveTo>
                    <a:pt x="18047" y="22116"/>
                  </a:moveTo>
                  <a:lnTo>
                    <a:pt x="18847" y="25585"/>
                  </a:lnTo>
                  <a:lnTo>
                    <a:pt x="15712" y="26286"/>
                  </a:lnTo>
                  <a:lnTo>
                    <a:pt x="15211" y="26419"/>
                  </a:lnTo>
                  <a:lnTo>
                    <a:pt x="14811" y="24685"/>
                  </a:lnTo>
                  <a:lnTo>
                    <a:pt x="14444" y="22950"/>
                  </a:lnTo>
                  <a:lnTo>
                    <a:pt x="14844" y="22883"/>
                  </a:lnTo>
                  <a:lnTo>
                    <a:pt x="18047" y="22116"/>
                  </a:lnTo>
                  <a:close/>
                  <a:moveTo>
                    <a:pt x="36126" y="22283"/>
                  </a:moveTo>
                  <a:lnTo>
                    <a:pt x="36893" y="25752"/>
                  </a:lnTo>
                  <a:lnTo>
                    <a:pt x="36827" y="25752"/>
                  </a:lnTo>
                  <a:lnTo>
                    <a:pt x="33224" y="26586"/>
                  </a:lnTo>
                  <a:lnTo>
                    <a:pt x="32457" y="23117"/>
                  </a:lnTo>
                  <a:lnTo>
                    <a:pt x="36126" y="22283"/>
                  </a:lnTo>
                  <a:close/>
                  <a:moveTo>
                    <a:pt x="54139" y="22383"/>
                  </a:moveTo>
                  <a:lnTo>
                    <a:pt x="54906" y="25852"/>
                  </a:lnTo>
                  <a:lnTo>
                    <a:pt x="51304" y="26719"/>
                  </a:lnTo>
                  <a:lnTo>
                    <a:pt x="50870" y="24951"/>
                  </a:lnTo>
                  <a:lnTo>
                    <a:pt x="50470" y="23217"/>
                  </a:lnTo>
                  <a:lnTo>
                    <a:pt x="54139" y="22383"/>
                  </a:lnTo>
                  <a:close/>
                  <a:moveTo>
                    <a:pt x="13810" y="23117"/>
                  </a:moveTo>
                  <a:lnTo>
                    <a:pt x="14144" y="24618"/>
                  </a:lnTo>
                  <a:lnTo>
                    <a:pt x="14311" y="25285"/>
                  </a:lnTo>
                  <a:lnTo>
                    <a:pt x="14611" y="26586"/>
                  </a:lnTo>
                  <a:lnTo>
                    <a:pt x="11775" y="27253"/>
                  </a:lnTo>
                  <a:lnTo>
                    <a:pt x="10975" y="27453"/>
                  </a:lnTo>
                  <a:lnTo>
                    <a:pt x="10174" y="23951"/>
                  </a:lnTo>
                  <a:lnTo>
                    <a:pt x="13310" y="23250"/>
                  </a:lnTo>
                  <a:lnTo>
                    <a:pt x="13810" y="23117"/>
                  </a:lnTo>
                  <a:close/>
                  <a:moveTo>
                    <a:pt x="31823" y="23250"/>
                  </a:moveTo>
                  <a:lnTo>
                    <a:pt x="32657" y="26719"/>
                  </a:lnTo>
                  <a:lnTo>
                    <a:pt x="30989" y="27086"/>
                  </a:lnTo>
                  <a:lnTo>
                    <a:pt x="28988" y="27553"/>
                  </a:lnTo>
                  <a:lnTo>
                    <a:pt x="28187" y="24084"/>
                  </a:lnTo>
                  <a:lnTo>
                    <a:pt x="31323" y="23384"/>
                  </a:lnTo>
                  <a:lnTo>
                    <a:pt x="31823" y="23250"/>
                  </a:lnTo>
                  <a:close/>
                  <a:moveTo>
                    <a:pt x="49869" y="23417"/>
                  </a:moveTo>
                  <a:lnTo>
                    <a:pt x="49969" y="23884"/>
                  </a:lnTo>
                  <a:lnTo>
                    <a:pt x="50670" y="26919"/>
                  </a:lnTo>
                  <a:lnTo>
                    <a:pt x="47001" y="27720"/>
                  </a:lnTo>
                  <a:lnTo>
                    <a:pt x="46200" y="24251"/>
                  </a:lnTo>
                  <a:lnTo>
                    <a:pt x="48035" y="23851"/>
                  </a:lnTo>
                  <a:lnTo>
                    <a:pt x="49869" y="23417"/>
                  </a:lnTo>
                  <a:close/>
                  <a:moveTo>
                    <a:pt x="9574" y="24117"/>
                  </a:moveTo>
                  <a:lnTo>
                    <a:pt x="10341" y="27453"/>
                  </a:lnTo>
                  <a:lnTo>
                    <a:pt x="10374" y="27587"/>
                  </a:lnTo>
                  <a:lnTo>
                    <a:pt x="8807" y="27954"/>
                  </a:lnTo>
                  <a:lnTo>
                    <a:pt x="8039" y="28120"/>
                  </a:lnTo>
                  <a:lnTo>
                    <a:pt x="6739" y="28421"/>
                  </a:lnTo>
                  <a:lnTo>
                    <a:pt x="6305" y="26386"/>
                  </a:lnTo>
                  <a:lnTo>
                    <a:pt x="6105" y="25719"/>
                  </a:lnTo>
                  <a:lnTo>
                    <a:pt x="5905" y="24951"/>
                  </a:lnTo>
                  <a:lnTo>
                    <a:pt x="9574" y="24117"/>
                  </a:lnTo>
                  <a:close/>
                  <a:moveTo>
                    <a:pt x="27553" y="24251"/>
                  </a:moveTo>
                  <a:lnTo>
                    <a:pt x="28387" y="27720"/>
                  </a:lnTo>
                  <a:lnTo>
                    <a:pt x="24718" y="28554"/>
                  </a:lnTo>
                  <a:lnTo>
                    <a:pt x="24384" y="27220"/>
                  </a:lnTo>
                  <a:lnTo>
                    <a:pt x="23884" y="25085"/>
                  </a:lnTo>
                  <a:lnTo>
                    <a:pt x="27553" y="24251"/>
                  </a:lnTo>
                  <a:close/>
                  <a:moveTo>
                    <a:pt x="45633" y="24384"/>
                  </a:moveTo>
                  <a:lnTo>
                    <a:pt x="46033" y="26119"/>
                  </a:lnTo>
                  <a:lnTo>
                    <a:pt x="46467" y="27887"/>
                  </a:lnTo>
                  <a:lnTo>
                    <a:pt x="42798" y="28721"/>
                  </a:lnTo>
                  <a:lnTo>
                    <a:pt x="41964" y="25218"/>
                  </a:lnTo>
                  <a:lnTo>
                    <a:pt x="45633" y="24384"/>
                  </a:lnTo>
                  <a:close/>
                  <a:moveTo>
                    <a:pt x="63646" y="24551"/>
                  </a:moveTo>
                  <a:lnTo>
                    <a:pt x="64013" y="26252"/>
                  </a:lnTo>
                  <a:lnTo>
                    <a:pt x="64413" y="28020"/>
                  </a:lnTo>
                  <a:lnTo>
                    <a:pt x="60744" y="28854"/>
                  </a:lnTo>
                  <a:lnTo>
                    <a:pt x="59977" y="25385"/>
                  </a:lnTo>
                  <a:lnTo>
                    <a:pt x="63646" y="24551"/>
                  </a:lnTo>
                  <a:close/>
                  <a:moveTo>
                    <a:pt x="23350" y="25218"/>
                  </a:moveTo>
                  <a:lnTo>
                    <a:pt x="23384" y="25518"/>
                  </a:lnTo>
                  <a:lnTo>
                    <a:pt x="24151" y="28687"/>
                  </a:lnTo>
                  <a:lnTo>
                    <a:pt x="20482" y="29521"/>
                  </a:lnTo>
                  <a:lnTo>
                    <a:pt x="19681" y="26052"/>
                  </a:lnTo>
                  <a:lnTo>
                    <a:pt x="21516" y="25619"/>
                  </a:lnTo>
                  <a:lnTo>
                    <a:pt x="23350" y="25218"/>
                  </a:lnTo>
                  <a:close/>
                  <a:moveTo>
                    <a:pt x="41330" y="25385"/>
                  </a:moveTo>
                  <a:lnTo>
                    <a:pt x="42131" y="28854"/>
                  </a:lnTo>
                  <a:lnTo>
                    <a:pt x="38461" y="29688"/>
                  </a:lnTo>
                  <a:lnTo>
                    <a:pt x="37661" y="26219"/>
                  </a:lnTo>
                  <a:lnTo>
                    <a:pt x="39829" y="25719"/>
                  </a:lnTo>
                  <a:lnTo>
                    <a:pt x="41330" y="25385"/>
                  </a:lnTo>
                  <a:close/>
                  <a:moveTo>
                    <a:pt x="59309" y="25518"/>
                  </a:moveTo>
                  <a:lnTo>
                    <a:pt x="60077" y="28954"/>
                  </a:lnTo>
                  <a:lnTo>
                    <a:pt x="56507" y="29855"/>
                  </a:lnTo>
                  <a:lnTo>
                    <a:pt x="56074" y="28087"/>
                  </a:lnTo>
                  <a:lnTo>
                    <a:pt x="55674" y="26352"/>
                  </a:lnTo>
                  <a:lnTo>
                    <a:pt x="58809" y="25619"/>
                  </a:lnTo>
                  <a:lnTo>
                    <a:pt x="59309" y="25518"/>
                  </a:lnTo>
                  <a:close/>
                  <a:moveTo>
                    <a:pt x="19047" y="26219"/>
                  </a:moveTo>
                  <a:lnTo>
                    <a:pt x="19848" y="29688"/>
                  </a:lnTo>
                  <a:lnTo>
                    <a:pt x="16179" y="30522"/>
                  </a:lnTo>
                  <a:lnTo>
                    <a:pt x="15378" y="27053"/>
                  </a:lnTo>
                  <a:lnTo>
                    <a:pt x="18981" y="26219"/>
                  </a:lnTo>
                  <a:close/>
                  <a:moveTo>
                    <a:pt x="37060" y="26386"/>
                  </a:moveTo>
                  <a:lnTo>
                    <a:pt x="37861" y="29855"/>
                  </a:lnTo>
                  <a:lnTo>
                    <a:pt x="34191" y="30689"/>
                  </a:lnTo>
                  <a:lnTo>
                    <a:pt x="33391" y="27220"/>
                  </a:lnTo>
                  <a:lnTo>
                    <a:pt x="37060" y="26386"/>
                  </a:lnTo>
                  <a:close/>
                  <a:moveTo>
                    <a:pt x="55140" y="26452"/>
                  </a:moveTo>
                  <a:lnTo>
                    <a:pt x="55907" y="29922"/>
                  </a:lnTo>
                  <a:lnTo>
                    <a:pt x="52238" y="30789"/>
                  </a:lnTo>
                  <a:lnTo>
                    <a:pt x="51471" y="27353"/>
                  </a:lnTo>
                  <a:lnTo>
                    <a:pt x="54840" y="26553"/>
                  </a:lnTo>
                  <a:lnTo>
                    <a:pt x="55140" y="26452"/>
                  </a:lnTo>
                  <a:close/>
                  <a:moveTo>
                    <a:pt x="14778" y="27220"/>
                  </a:moveTo>
                  <a:lnTo>
                    <a:pt x="15545" y="30689"/>
                  </a:lnTo>
                  <a:lnTo>
                    <a:pt x="15211" y="30756"/>
                  </a:lnTo>
                  <a:lnTo>
                    <a:pt x="14644" y="30889"/>
                  </a:lnTo>
                  <a:lnTo>
                    <a:pt x="11876" y="31523"/>
                  </a:lnTo>
                  <a:lnTo>
                    <a:pt x="11775" y="30956"/>
                  </a:lnTo>
                  <a:lnTo>
                    <a:pt x="11542" y="30088"/>
                  </a:lnTo>
                  <a:lnTo>
                    <a:pt x="11442" y="29455"/>
                  </a:lnTo>
                  <a:lnTo>
                    <a:pt x="11142" y="28220"/>
                  </a:lnTo>
                  <a:lnTo>
                    <a:pt x="11142" y="28220"/>
                  </a:lnTo>
                  <a:lnTo>
                    <a:pt x="11108" y="28054"/>
                  </a:lnTo>
                  <a:lnTo>
                    <a:pt x="11308" y="28020"/>
                  </a:lnTo>
                  <a:lnTo>
                    <a:pt x="14778" y="27220"/>
                  </a:lnTo>
                  <a:close/>
                  <a:moveTo>
                    <a:pt x="32824" y="27353"/>
                  </a:moveTo>
                  <a:lnTo>
                    <a:pt x="33624" y="30789"/>
                  </a:lnTo>
                  <a:lnTo>
                    <a:pt x="29922" y="31623"/>
                  </a:lnTo>
                  <a:lnTo>
                    <a:pt x="29155" y="28187"/>
                  </a:lnTo>
                  <a:lnTo>
                    <a:pt x="30756" y="27787"/>
                  </a:lnTo>
                  <a:lnTo>
                    <a:pt x="32824" y="27353"/>
                  </a:lnTo>
                  <a:close/>
                  <a:moveTo>
                    <a:pt x="50837" y="27520"/>
                  </a:moveTo>
                  <a:lnTo>
                    <a:pt x="51637" y="30889"/>
                  </a:lnTo>
                  <a:lnTo>
                    <a:pt x="51671" y="31022"/>
                  </a:lnTo>
                  <a:lnTo>
                    <a:pt x="48001" y="31856"/>
                  </a:lnTo>
                  <a:lnTo>
                    <a:pt x="47167" y="28354"/>
                  </a:lnTo>
                  <a:lnTo>
                    <a:pt x="50837" y="27520"/>
                  </a:lnTo>
                  <a:close/>
                  <a:moveTo>
                    <a:pt x="10475" y="28220"/>
                  </a:moveTo>
                  <a:lnTo>
                    <a:pt x="10541" y="28587"/>
                  </a:lnTo>
                  <a:lnTo>
                    <a:pt x="10608" y="28754"/>
                  </a:lnTo>
                  <a:lnTo>
                    <a:pt x="10841" y="29822"/>
                  </a:lnTo>
                  <a:lnTo>
                    <a:pt x="10975" y="30455"/>
                  </a:lnTo>
                  <a:lnTo>
                    <a:pt x="11275" y="31656"/>
                  </a:lnTo>
                  <a:lnTo>
                    <a:pt x="7606" y="32490"/>
                  </a:lnTo>
                  <a:lnTo>
                    <a:pt x="7539" y="32023"/>
                  </a:lnTo>
                  <a:lnTo>
                    <a:pt x="7039" y="29888"/>
                  </a:lnTo>
                  <a:lnTo>
                    <a:pt x="6839" y="29054"/>
                  </a:lnTo>
                  <a:lnTo>
                    <a:pt x="7005" y="29021"/>
                  </a:lnTo>
                  <a:lnTo>
                    <a:pt x="8673" y="28621"/>
                  </a:lnTo>
                  <a:lnTo>
                    <a:pt x="9674" y="28387"/>
                  </a:lnTo>
                  <a:lnTo>
                    <a:pt x="10274" y="28254"/>
                  </a:lnTo>
                  <a:lnTo>
                    <a:pt x="10475" y="28220"/>
                  </a:lnTo>
                  <a:close/>
                  <a:moveTo>
                    <a:pt x="28521" y="28354"/>
                  </a:moveTo>
                  <a:lnTo>
                    <a:pt x="28621" y="28721"/>
                  </a:lnTo>
                  <a:lnTo>
                    <a:pt x="29321" y="31790"/>
                  </a:lnTo>
                  <a:lnTo>
                    <a:pt x="25652" y="32624"/>
                  </a:lnTo>
                  <a:lnTo>
                    <a:pt x="24851" y="29188"/>
                  </a:lnTo>
                  <a:lnTo>
                    <a:pt x="28521" y="28354"/>
                  </a:lnTo>
                  <a:close/>
                  <a:moveTo>
                    <a:pt x="46534" y="28454"/>
                  </a:moveTo>
                  <a:lnTo>
                    <a:pt x="46634" y="28854"/>
                  </a:lnTo>
                  <a:lnTo>
                    <a:pt x="47334" y="31923"/>
                  </a:lnTo>
                  <a:lnTo>
                    <a:pt x="43665" y="32757"/>
                  </a:lnTo>
                  <a:lnTo>
                    <a:pt x="42864" y="29288"/>
                  </a:lnTo>
                  <a:lnTo>
                    <a:pt x="46534" y="28454"/>
                  </a:lnTo>
                  <a:close/>
                  <a:moveTo>
                    <a:pt x="64580" y="28621"/>
                  </a:moveTo>
                  <a:lnTo>
                    <a:pt x="65380" y="32090"/>
                  </a:lnTo>
                  <a:lnTo>
                    <a:pt x="61711" y="32924"/>
                  </a:lnTo>
                  <a:lnTo>
                    <a:pt x="60911" y="29455"/>
                  </a:lnTo>
                  <a:lnTo>
                    <a:pt x="64580" y="28621"/>
                  </a:lnTo>
                  <a:close/>
                  <a:moveTo>
                    <a:pt x="24251" y="29288"/>
                  </a:moveTo>
                  <a:lnTo>
                    <a:pt x="25052" y="32757"/>
                  </a:lnTo>
                  <a:lnTo>
                    <a:pt x="21382" y="33591"/>
                  </a:lnTo>
                  <a:lnTo>
                    <a:pt x="20615" y="30255"/>
                  </a:lnTo>
                  <a:lnTo>
                    <a:pt x="20548" y="30122"/>
                  </a:lnTo>
                  <a:lnTo>
                    <a:pt x="24251" y="29288"/>
                  </a:lnTo>
                  <a:close/>
                  <a:moveTo>
                    <a:pt x="42297" y="29455"/>
                  </a:moveTo>
                  <a:lnTo>
                    <a:pt x="43065" y="32924"/>
                  </a:lnTo>
                  <a:lnTo>
                    <a:pt x="41230" y="33357"/>
                  </a:lnTo>
                  <a:lnTo>
                    <a:pt x="39395" y="33758"/>
                  </a:lnTo>
                  <a:lnTo>
                    <a:pt x="38628" y="30289"/>
                  </a:lnTo>
                  <a:lnTo>
                    <a:pt x="42297" y="29455"/>
                  </a:lnTo>
                  <a:close/>
                  <a:moveTo>
                    <a:pt x="60344" y="29621"/>
                  </a:moveTo>
                  <a:lnTo>
                    <a:pt x="61144" y="33091"/>
                  </a:lnTo>
                  <a:lnTo>
                    <a:pt x="57475" y="33924"/>
                  </a:lnTo>
                  <a:lnTo>
                    <a:pt x="56674" y="30455"/>
                  </a:lnTo>
                  <a:lnTo>
                    <a:pt x="60344" y="29621"/>
                  </a:lnTo>
                  <a:close/>
                  <a:moveTo>
                    <a:pt x="19981" y="30289"/>
                  </a:moveTo>
                  <a:lnTo>
                    <a:pt x="20715" y="33457"/>
                  </a:lnTo>
                  <a:lnTo>
                    <a:pt x="20815" y="33791"/>
                  </a:lnTo>
                  <a:lnTo>
                    <a:pt x="17146" y="34625"/>
                  </a:lnTo>
                  <a:lnTo>
                    <a:pt x="16979" y="33891"/>
                  </a:lnTo>
                  <a:lnTo>
                    <a:pt x="16345" y="31122"/>
                  </a:lnTo>
                  <a:lnTo>
                    <a:pt x="19981" y="30289"/>
                  </a:lnTo>
                  <a:close/>
                  <a:moveTo>
                    <a:pt x="38028" y="30455"/>
                  </a:moveTo>
                  <a:lnTo>
                    <a:pt x="38828" y="33924"/>
                  </a:lnTo>
                  <a:lnTo>
                    <a:pt x="35159" y="34758"/>
                  </a:lnTo>
                  <a:lnTo>
                    <a:pt x="35059" y="34458"/>
                  </a:lnTo>
                  <a:lnTo>
                    <a:pt x="34358" y="31289"/>
                  </a:lnTo>
                  <a:lnTo>
                    <a:pt x="38028" y="30455"/>
                  </a:lnTo>
                  <a:close/>
                  <a:moveTo>
                    <a:pt x="56040" y="30589"/>
                  </a:moveTo>
                  <a:lnTo>
                    <a:pt x="56841" y="34058"/>
                  </a:lnTo>
                  <a:lnTo>
                    <a:pt x="53172" y="34892"/>
                  </a:lnTo>
                  <a:lnTo>
                    <a:pt x="53138" y="34625"/>
                  </a:lnTo>
                  <a:lnTo>
                    <a:pt x="52371" y="31423"/>
                  </a:lnTo>
                  <a:lnTo>
                    <a:pt x="56040" y="30589"/>
                  </a:lnTo>
                  <a:close/>
                  <a:moveTo>
                    <a:pt x="15678" y="31289"/>
                  </a:moveTo>
                  <a:lnTo>
                    <a:pt x="16179" y="33424"/>
                  </a:lnTo>
                  <a:lnTo>
                    <a:pt x="16512" y="34792"/>
                  </a:lnTo>
                  <a:lnTo>
                    <a:pt x="15478" y="35059"/>
                  </a:lnTo>
                  <a:lnTo>
                    <a:pt x="14778" y="35225"/>
                  </a:lnTo>
                  <a:lnTo>
                    <a:pt x="14644" y="35259"/>
                  </a:lnTo>
                  <a:lnTo>
                    <a:pt x="12843" y="35692"/>
                  </a:lnTo>
                  <a:lnTo>
                    <a:pt x="12810" y="35426"/>
                  </a:lnTo>
                  <a:lnTo>
                    <a:pt x="12042" y="32223"/>
                  </a:lnTo>
                  <a:lnTo>
                    <a:pt x="14711" y="31523"/>
                  </a:lnTo>
                  <a:lnTo>
                    <a:pt x="15311" y="31389"/>
                  </a:lnTo>
                  <a:lnTo>
                    <a:pt x="15678" y="31289"/>
                  </a:lnTo>
                  <a:close/>
                  <a:moveTo>
                    <a:pt x="33724" y="31423"/>
                  </a:moveTo>
                  <a:lnTo>
                    <a:pt x="33825" y="31790"/>
                  </a:lnTo>
                  <a:lnTo>
                    <a:pt x="34525" y="34925"/>
                  </a:lnTo>
                  <a:lnTo>
                    <a:pt x="30856" y="35759"/>
                  </a:lnTo>
                  <a:lnTo>
                    <a:pt x="30722" y="35259"/>
                  </a:lnTo>
                  <a:lnTo>
                    <a:pt x="30055" y="32257"/>
                  </a:lnTo>
                  <a:lnTo>
                    <a:pt x="33724" y="31423"/>
                  </a:lnTo>
                  <a:close/>
                  <a:moveTo>
                    <a:pt x="51737" y="31589"/>
                  </a:moveTo>
                  <a:lnTo>
                    <a:pt x="51804" y="31756"/>
                  </a:lnTo>
                  <a:lnTo>
                    <a:pt x="52538" y="35059"/>
                  </a:lnTo>
                  <a:lnTo>
                    <a:pt x="48869" y="35893"/>
                  </a:lnTo>
                  <a:lnTo>
                    <a:pt x="48068" y="32423"/>
                  </a:lnTo>
                  <a:lnTo>
                    <a:pt x="51737" y="31589"/>
                  </a:lnTo>
                  <a:close/>
                  <a:moveTo>
                    <a:pt x="11475" y="32290"/>
                  </a:moveTo>
                  <a:lnTo>
                    <a:pt x="11509" y="32457"/>
                  </a:lnTo>
                  <a:lnTo>
                    <a:pt x="12276" y="35759"/>
                  </a:lnTo>
                  <a:lnTo>
                    <a:pt x="8607" y="36593"/>
                  </a:lnTo>
                  <a:lnTo>
                    <a:pt x="8473" y="36059"/>
                  </a:lnTo>
                  <a:lnTo>
                    <a:pt x="7806" y="33124"/>
                  </a:lnTo>
                  <a:lnTo>
                    <a:pt x="11475" y="32290"/>
                  </a:lnTo>
                  <a:close/>
                  <a:moveTo>
                    <a:pt x="29488" y="32423"/>
                  </a:moveTo>
                  <a:lnTo>
                    <a:pt x="29555" y="32857"/>
                  </a:lnTo>
                  <a:lnTo>
                    <a:pt x="30255" y="35926"/>
                  </a:lnTo>
                  <a:lnTo>
                    <a:pt x="26586" y="36760"/>
                  </a:lnTo>
                  <a:lnTo>
                    <a:pt x="25819" y="33291"/>
                  </a:lnTo>
                  <a:lnTo>
                    <a:pt x="29488" y="32423"/>
                  </a:lnTo>
                  <a:close/>
                  <a:moveTo>
                    <a:pt x="47501" y="32557"/>
                  </a:moveTo>
                  <a:lnTo>
                    <a:pt x="48302" y="36026"/>
                  </a:lnTo>
                  <a:lnTo>
                    <a:pt x="44632" y="36860"/>
                  </a:lnTo>
                  <a:lnTo>
                    <a:pt x="43832" y="33391"/>
                  </a:lnTo>
                  <a:lnTo>
                    <a:pt x="47501" y="32557"/>
                  </a:lnTo>
                  <a:close/>
                  <a:moveTo>
                    <a:pt x="65481" y="32724"/>
                  </a:moveTo>
                  <a:lnTo>
                    <a:pt x="66314" y="36193"/>
                  </a:lnTo>
                  <a:lnTo>
                    <a:pt x="64480" y="36593"/>
                  </a:lnTo>
                  <a:lnTo>
                    <a:pt x="62712" y="37027"/>
                  </a:lnTo>
                  <a:lnTo>
                    <a:pt x="62645" y="37060"/>
                  </a:lnTo>
                  <a:lnTo>
                    <a:pt x="61845" y="33691"/>
                  </a:lnTo>
                  <a:lnTo>
                    <a:pt x="61811" y="33558"/>
                  </a:lnTo>
                  <a:lnTo>
                    <a:pt x="65481" y="32724"/>
                  </a:lnTo>
                  <a:close/>
                  <a:moveTo>
                    <a:pt x="25185" y="33391"/>
                  </a:moveTo>
                  <a:lnTo>
                    <a:pt x="25986" y="36860"/>
                  </a:lnTo>
                  <a:lnTo>
                    <a:pt x="22316" y="37694"/>
                  </a:lnTo>
                  <a:lnTo>
                    <a:pt x="22216" y="37294"/>
                  </a:lnTo>
                  <a:lnTo>
                    <a:pt x="21516" y="34191"/>
                  </a:lnTo>
                  <a:lnTo>
                    <a:pt x="25185" y="33391"/>
                  </a:lnTo>
                  <a:close/>
                  <a:moveTo>
                    <a:pt x="43231" y="33558"/>
                  </a:moveTo>
                  <a:lnTo>
                    <a:pt x="44032" y="37027"/>
                  </a:lnTo>
                  <a:lnTo>
                    <a:pt x="40363" y="37861"/>
                  </a:lnTo>
                  <a:lnTo>
                    <a:pt x="39562" y="34391"/>
                  </a:lnTo>
                  <a:lnTo>
                    <a:pt x="41530" y="33924"/>
                  </a:lnTo>
                  <a:lnTo>
                    <a:pt x="43231" y="33558"/>
                  </a:lnTo>
                  <a:close/>
                  <a:moveTo>
                    <a:pt x="61244" y="33691"/>
                  </a:moveTo>
                  <a:lnTo>
                    <a:pt x="62045" y="37127"/>
                  </a:lnTo>
                  <a:lnTo>
                    <a:pt x="58375" y="37961"/>
                  </a:lnTo>
                  <a:lnTo>
                    <a:pt x="58242" y="37527"/>
                  </a:lnTo>
                  <a:lnTo>
                    <a:pt x="57575" y="34525"/>
                  </a:lnTo>
                  <a:lnTo>
                    <a:pt x="61244" y="33691"/>
                  </a:lnTo>
                  <a:close/>
                  <a:moveTo>
                    <a:pt x="20949" y="34391"/>
                  </a:moveTo>
                  <a:lnTo>
                    <a:pt x="21015" y="34792"/>
                  </a:lnTo>
                  <a:lnTo>
                    <a:pt x="21716" y="37894"/>
                  </a:lnTo>
                  <a:lnTo>
                    <a:pt x="18047" y="38728"/>
                  </a:lnTo>
                  <a:lnTo>
                    <a:pt x="18013" y="38461"/>
                  </a:lnTo>
                  <a:lnTo>
                    <a:pt x="17279" y="35259"/>
                  </a:lnTo>
                  <a:lnTo>
                    <a:pt x="20949" y="34391"/>
                  </a:lnTo>
                  <a:close/>
                  <a:moveTo>
                    <a:pt x="38962" y="34558"/>
                  </a:moveTo>
                  <a:lnTo>
                    <a:pt x="39062" y="35059"/>
                  </a:lnTo>
                  <a:lnTo>
                    <a:pt x="39729" y="38027"/>
                  </a:lnTo>
                  <a:lnTo>
                    <a:pt x="36059" y="38861"/>
                  </a:lnTo>
                  <a:lnTo>
                    <a:pt x="35893" y="38194"/>
                  </a:lnTo>
                  <a:lnTo>
                    <a:pt x="35292" y="35392"/>
                  </a:lnTo>
                  <a:lnTo>
                    <a:pt x="38962" y="34558"/>
                  </a:lnTo>
                  <a:close/>
                  <a:moveTo>
                    <a:pt x="57008" y="34692"/>
                  </a:moveTo>
                  <a:lnTo>
                    <a:pt x="57141" y="35192"/>
                  </a:lnTo>
                  <a:lnTo>
                    <a:pt x="57808" y="38127"/>
                  </a:lnTo>
                  <a:lnTo>
                    <a:pt x="54139" y="38961"/>
                  </a:lnTo>
                  <a:lnTo>
                    <a:pt x="53972" y="38294"/>
                  </a:lnTo>
                  <a:lnTo>
                    <a:pt x="53339" y="35526"/>
                  </a:lnTo>
                  <a:lnTo>
                    <a:pt x="57008" y="34692"/>
                  </a:lnTo>
                  <a:close/>
                  <a:moveTo>
                    <a:pt x="16679" y="35392"/>
                  </a:moveTo>
                  <a:lnTo>
                    <a:pt x="16779" y="35759"/>
                  </a:lnTo>
                  <a:lnTo>
                    <a:pt x="17480" y="38895"/>
                  </a:lnTo>
                  <a:lnTo>
                    <a:pt x="15011" y="39462"/>
                  </a:lnTo>
                  <a:lnTo>
                    <a:pt x="14277" y="39629"/>
                  </a:lnTo>
                  <a:lnTo>
                    <a:pt x="13810" y="39729"/>
                  </a:lnTo>
                  <a:lnTo>
                    <a:pt x="13610" y="38828"/>
                  </a:lnTo>
                  <a:lnTo>
                    <a:pt x="13510" y="38394"/>
                  </a:lnTo>
                  <a:lnTo>
                    <a:pt x="13010" y="36226"/>
                  </a:lnTo>
                  <a:lnTo>
                    <a:pt x="14477" y="35893"/>
                  </a:lnTo>
                  <a:lnTo>
                    <a:pt x="14844" y="35792"/>
                  </a:lnTo>
                  <a:lnTo>
                    <a:pt x="15211" y="35726"/>
                  </a:lnTo>
                  <a:lnTo>
                    <a:pt x="16679" y="35392"/>
                  </a:lnTo>
                  <a:close/>
                  <a:moveTo>
                    <a:pt x="34692" y="35526"/>
                  </a:moveTo>
                  <a:lnTo>
                    <a:pt x="34792" y="35893"/>
                  </a:lnTo>
                  <a:lnTo>
                    <a:pt x="35492" y="39028"/>
                  </a:lnTo>
                  <a:lnTo>
                    <a:pt x="31823" y="39862"/>
                  </a:lnTo>
                  <a:lnTo>
                    <a:pt x="31656" y="39095"/>
                  </a:lnTo>
                  <a:lnTo>
                    <a:pt x="31023" y="36360"/>
                  </a:lnTo>
                  <a:lnTo>
                    <a:pt x="34692" y="35526"/>
                  </a:lnTo>
                  <a:close/>
                  <a:moveTo>
                    <a:pt x="52705" y="35692"/>
                  </a:moveTo>
                  <a:lnTo>
                    <a:pt x="53205" y="37794"/>
                  </a:lnTo>
                  <a:lnTo>
                    <a:pt x="53539" y="39195"/>
                  </a:lnTo>
                  <a:lnTo>
                    <a:pt x="51537" y="39629"/>
                  </a:lnTo>
                  <a:lnTo>
                    <a:pt x="49869" y="40029"/>
                  </a:lnTo>
                  <a:lnTo>
                    <a:pt x="49035" y="36526"/>
                  </a:lnTo>
                  <a:lnTo>
                    <a:pt x="52705" y="35692"/>
                  </a:lnTo>
                  <a:close/>
                  <a:moveTo>
                    <a:pt x="12376" y="36393"/>
                  </a:moveTo>
                  <a:lnTo>
                    <a:pt x="12509" y="36927"/>
                  </a:lnTo>
                  <a:lnTo>
                    <a:pt x="13176" y="39862"/>
                  </a:lnTo>
                  <a:lnTo>
                    <a:pt x="9507" y="40696"/>
                  </a:lnTo>
                  <a:lnTo>
                    <a:pt x="8707" y="37227"/>
                  </a:lnTo>
                  <a:lnTo>
                    <a:pt x="12376" y="36393"/>
                  </a:lnTo>
                  <a:close/>
                  <a:moveTo>
                    <a:pt x="30455" y="36526"/>
                  </a:moveTo>
                  <a:lnTo>
                    <a:pt x="30556" y="37027"/>
                  </a:lnTo>
                  <a:lnTo>
                    <a:pt x="31289" y="39962"/>
                  </a:lnTo>
                  <a:lnTo>
                    <a:pt x="27587" y="40796"/>
                  </a:lnTo>
                  <a:lnTo>
                    <a:pt x="27487" y="40296"/>
                  </a:lnTo>
                  <a:lnTo>
                    <a:pt x="26753" y="37360"/>
                  </a:lnTo>
                  <a:lnTo>
                    <a:pt x="30455" y="36526"/>
                  </a:lnTo>
                  <a:close/>
                  <a:moveTo>
                    <a:pt x="48468" y="36626"/>
                  </a:moveTo>
                  <a:lnTo>
                    <a:pt x="49236" y="40096"/>
                  </a:lnTo>
                  <a:lnTo>
                    <a:pt x="45566" y="40929"/>
                  </a:lnTo>
                  <a:lnTo>
                    <a:pt x="45500" y="40529"/>
                  </a:lnTo>
                  <a:lnTo>
                    <a:pt x="44799" y="37460"/>
                  </a:lnTo>
                  <a:lnTo>
                    <a:pt x="48468" y="36626"/>
                  </a:lnTo>
                  <a:close/>
                  <a:moveTo>
                    <a:pt x="66481" y="36760"/>
                  </a:moveTo>
                  <a:lnTo>
                    <a:pt x="67248" y="40262"/>
                  </a:lnTo>
                  <a:lnTo>
                    <a:pt x="66181" y="40529"/>
                  </a:lnTo>
                  <a:lnTo>
                    <a:pt x="65581" y="40629"/>
                  </a:lnTo>
                  <a:lnTo>
                    <a:pt x="63646" y="41096"/>
                  </a:lnTo>
                  <a:lnTo>
                    <a:pt x="63546" y="40796"/>
                  </a:lnTo>
                  <a:lnTo>
                    <a:pt x="62879" y="37927"/>
                  </a:lnTo>
                  <a:lnTo>
                    <a:pt x="62812" y="37594"/>
                  </a:lnTo>
                  <a:lnTo>
                    <a:pt x="63045" y="37560"/>
                  </a:lnTo>
                  <a:lnTo>
                    <a:pt x="64413" y="37227"/>
                  </a:lnTo>
                  <a:lnTo>
                    <a:pt x="65214" y="37060"/>
                  </a:lnTo>
                  <a:lnTo>
                    <a:pt x="66481" y="36760"/>
                  </a:lnTo>
                  <a:close/>
                  <a:moveTo>
                    <a:pt x="26152" y="37460"/>
                  </a:moveTo>
                  <a:lnTo>
                    <a:pt x="26486" y="38861"/>
                  </a:lnTo>
                  <a:lnTo>
                    <a:pt x="26986" y="40963"/>
                  </a:lnTo>
                  <a:lnTo>
                    <a:pt x="25285" y="41363"/>
                  </a:lnTo>
                  <a:lnTo>
                    <a:pt x="23317" y="41797"/>
                  </a:lnTo>
                  <a:lnTo>
                    <a:pt x="23217" y="41396"/>
                  </a:lnTo>
                  <a:lnTo>
                    <a:pt x="22516" y="38294"/>
                  </a:lnTo>
                  <a:lnTo>
                    <a:pt x="26152" y="37460"/>
                  </a:lnTo>
                  <a:close/>
                  <a:moveTo>
                    <a:pt x="44165" y="37627"/>
                  </a:moveTo>
                  <a:lnTo>
                    <a:pt x="44232" y="38061"/>
                  </a:lnTo>
                  <a:lnTo>
                    <a:pt x="44966" y="41130"/>
                  </a:lnTo>
                  <a:lnTo>
                    <a:pt x="41263" y="41964"/>
                  </a:lnTo>
                  <a:lnTo>
                    <a:pt x="41230" y="41730"/>
                  </a:lnTo>
                  <a:lnTo>
                    <a:pt x="40496" y="38461"/>
                  </a:lnTo>
                  <a:lnTo>
                    <a:pt x="44165" y="37627"/>
                  </a:lnTo>
                  <a:close/>
                  <a:moveTo>
                    <a:pt x="62245" y="37761"/>
                  </a:moveTo>
                  <a:lnTo>
                    <a:pt x="62312" y="37927"/>
                  </a:lnTo>
                  <a:lnTo>
                    <a:pt x="62345" y="38127"/>
                  </a:lnTo>
                  <a:lnTo>
                    <a:pt x="62578" y="39128"/>
                  </a:lnTo>
                  <a:lnTo>
                    <a:pt x="63079" y="41263"/>
                  </a:lnTo>
                  <a:lnTo>
                    <a:pt x="61911" y="41497"/>
                  </a:lnTo>
                  <a:lnTo>
                    <a:pt x="61177" y="41663"/>
                  </a:lnTo>
                  <a:lnTo>
                    <a:pt x="61041" y="41694"/>
                  </a:lnTo>
                  <a:lnTo>
                    <a:pt x="61041" y="41694"/>
                  </a:lnTo>
                  <a:cubicBezTo>
                    <a:pt x="61053" y="41673"/>
                    <a:pt x="61065" y="41652"/>
                    <a:pt x="61077" y="41630"/>
                  </a:cubicBezTo>
                  <a:lnTo>
                    <a:pt x="61077" y="41630"/>
                  </a:lnTo>
                  <a:lnTo>
                    <a:pt x="59376" y="42064"/>
                  </a:lnTo>
                  <a:lnTo>
                    <a:pt x="59343" y="42064"/>
                  </a:lnTo>
                  <a:lnTo>
                    <a:pt x="59343" y="41997"/>
                  </a:lnTo>
                  <a:lnTo>
                    <a:pt x="59243" y="41563"/>
                  </a:lnTo>
                  <a:lnTo>
                    <a:pt x="58576" y="38594"/>
                  </a:lnTo>
                  <a:lnTo>
                    <a:pt x="62245" y="37761"/>
                  </a:lnTo>
                  <a:close/>
                  <a:moveTo>
                    <a:pt x="21849" y="38461"/>
                  </a:moveTo>
                  <a:lnTo>
                    <a:pt x="21949" y="38861"/>
                  </a:lnTo>
                  <a:lnTo>
                    <a:pt x="22650" y="41930"/>
                  </a:lnTo>
                  <a:lnTo>
                    <a:pt x="18981" y="42764"/>
                  </a:lnTo>
                  <a:lnTo>
                    <a:pt x="18847" y="42264"/>
                  </a:lnTo>
                  <a:lnTo>
                    <a:pt x="18147" y="39295"/>
                  </a:lnTo>
                  <a:lnTo>
                    <a:pt x="21849" y="38461"/>
                  </a:lnTo>
                  <a:close/>
                  <a:moveTo>
                    <a:pt x="39896" y="38628"/>
                  </a:moveTo>
                  <a:lnTo>
                    <a:pt x="39962" y="38795"/>
                  </a:lnTo>
                  <a:lnTo>
                    <a:pt x="40696" y="42097"/>
                  </a:lnTo>
                  <a:lnTo>
                    <a:pt x="37027" y="42931"/>
                  </a:lnTo>
                  <a:lnTo>
                    <a:pt x="36893" y="42397"/>
                  </a:lnTo>
                  <a:lnTo>
                    <a:pt x="36226" y="39462"/>
                  </a:lnTo>
                  <a:lnTo>
                    <a:pt x="39896" y="38628"/>
                  </a:lnTo>
                  <a:close/>
                  <a:moveTo>
                    <a:pt x="57975" y="38795"/>
                  </a:moveTo>
                  <a:lnTo>
                    <a:pt x="58009" y="39028"/>
                  </a:lnTo>
                  <a:lnTo>
                    <a:pt x="58642" y="41730"/>
                  </a:lnTo>
                  <a:lnTo>
                    <a:pt x="58742" y="42264"/>
                  </a:lnTo>
                  <a:lnTo>
                    <a:pt x="58509" y="42297"/>
                  </a:lnTo>
                  <a:lnTo>
                    <a:pt x="57708" y="42464"/>
                  </a:lnTo>
                  <a:lnTo>
                    <a:pt x="57008" y="42631"/>
                  </a:lnTo>
                  <a:lnTo>
                    <a:pt x="55073" y="43098"/>
                  </a:lnTo>
                  <a:lnTo>
                    <a:pt x="54306" y="39629"/>
                  </a:lnTo>
                  <a:lnTo>
                    <a:pt x="57975" y="38795"/>
                  </a:lnTo>
                  <a:close/>
                  <a:moveTo>
                    <a:pt x="17613" y="39462"/>
                  </a:moveTo>
                  <a:lnTo>
                    <a:pt x="17646" y="39695"/>
                  </a:lnTo>
                  <a:lnTo>
                    <a:pt x="18380" y="42964"/>
                  </a:lnTo>
                  <a:lnTo>
                    <a:pt x="16345" y="43431"/>
                  </a:lnTo>
                  <a:lnTo>
                    <a:pt x="15345" y="43698"/>
                  </a:lnTo>
                  <a:lnTo>
                    <a:pt x="14744" y="43798"/>
                  </a:lnTo>
                  <a:lnTo>
                    <a:pt x="13977" y="40362"/>
                  </a:lnTo>
                  <a:lnTo>
                    <a:pt x="14844" y="40096"/>
                  </a:lnTo>
                  <a:lnTo>
                    <a:pt x="15545" y="39929"/>
                  </a:lnTo>
                  <a:lnTo>
                    <a:pt x="17613" y="39462"/>
                  </a:lnTo>
                  <a:close/>
                  <a:moveTo>
                    <a:pt x="35659" y="39595"/>
                  </a:moveTo>
                  <a:lnTo>
                    <a:pt x="35726" y="40029"/>
                  </a:lnTo>
                  <a:lnTo>
                    <a:pt x="36426" y="43098"/>
                  </a:lnTo>
                  <a:lnTo>
                    <a:pt x="32757" y="43932"/>
                  </a:lnTo>
                  <a:lnTo>
                    <a:pt x="31990" y="40429"/>
                  </a:lnTo>
                  <a:lnTo>
                    <a:pt x="35659" y="39595"/>
                  </a:lnTo>
                  <a:close/>
                  <a:moveTo>
                    <a:pt x="53639" y="39729"/>
                  </a:moveTo>
                  <a:lnTo>
                    <a:pt x="53705" y="40096"/>
                  </a:lnTo>
                  <a:lnTo>
                    <a:pt x="54406" y="43231"/>
                  </a:lnTo>
                  <a:lnTo>
                    <a:pt x="50803" y="44065"/>
                  </a:lnTo>
                  <a:lnTo>
                    <a:pt x="50370" y="42297"/>
                  </a:lnTo>
                  <a:lnTo>
                    <a:pt x="49969" y="40563"/>
                  </a:lnTo>
                  <a:lnTo>
                    <a:pt x="51837" y="40129"/>
                  </a:lnTo>
                  <a:lnTo>
                    <a:pt x="53639" y="39729"/>
                  </a:lnTo>
                  <a:close/>
                  <a:moveTo>
                    <a:pt x="13343" y="40462"/>
                  </a:moveTo>
                  <a:lnTo>
                    <a:pt x="14144" y="43932"/>
                  </a:lnTo>
                  <a:lnTo>
                    <a:pt x="10475" y="44766"/>
                  </a:lnTo>
                  <a:lnTo>
                    <a:pt x="10374" y="44399"/>
                  </a:lnTo>
                  <a:lnTo>
                    <a:pt x="9674" y="41296"/>
                  </a:lnTo>
                  <a:lnTo>
                    <a:pt x="13343" y="40462"/>
                  </a:lnTo>
                  <a:close/>
                  <a:moveTo>
                    <a:pt x="31356" y="40596"/>
                  </a:moveTo>
                  <a:lnTo>
                    <a:pt x="32157" y="44065"/>
                  </a:lnTo>
                  <a:lnTo>
                    <a:pt x="28487" y="44899"/>
                  </a:lnTo>
                  <a:lnTo>
                    <a:pt x="28387" y="44465"/>
                  </a:lnTo>
                  <a:lnTo>
                    <a:pt x="27687" y="41430"/>
                  </a:lnTo>
                  <a:lnTo>
                    <a:pt x="31356" y="40596"/>
                  </a:lnTo>
                  <a:close/>
                  <a:moveTo>
                    <a:pt x="49369" y="40729"/>
                  </a:moveTo>
                  <a:lnTo>
                    <a:pt x="49469" y="41096"/>
                  </a:lnTo>
                  <a:lnTo>
                    <a:pt x="50170" y="44165"/>
                  </a:lnTo>
                  <a:lnTo>
                    <a:pt x="46500" y="44999"/>
                  </a:lnTo>
                  <a:lnTo>
                    <a:pt x="46400" y="44632"/>
                  </a:lnTo>
                  <a:lnTo>
                    <a:pt x="45700" y="41563"/>
                  </a:lnTo>
                  <a:lnTo>
                    <a:pt x="49369" y="40729"/>
                  </a:lnTo>
                  <a:close/>
                  <a:moveTo>
                    <a:pt x="67382" y="40896"/>
                  </a:moveTo>
                  <a:lnTo>
                    <a:pt x="67515" y="41396"/>
                  </a:lnTo>
                  <a:lnTo>
                    <a:pt x="68182" y="44365"/>
                  </a:lnTo>
                  <a:lnTo>
                    <a:pt x="68049" y="44399"/>
                  </a:lnTo>
                  <a:lnTo>
                    <a:pt x="67482" y="44532"/>
                  </a:lnTo>
                  <a:lnTo>
                    <a:pt x="64547" y="45199"/>
                  </a:lnTo>
                  <a:lnTo>
                    <a:pt x="64380" y="44532"/>
                  </a:lnTo>
                  <a:lnTo>
                    <a:pt x="63713" y="41730"/>
                  </a:lnTo>
                  <a:lnTo>
                    <a:pt x="65581" y="41296"/>
                  </a:lnTo>
                  <a:lnTo>
                    <a:pt x="66181" y="41196"/>
                  </a:lnTo>
                  <a:lnTo>
                    <a:pt x="67382" y="40896"/>
                  </a:lnTo>
                  <a:close/>
                  <a:moveTo>
                    <a:pt x="27086" y="41597"/>
                  </a:moveTo>
                  <a:lnTo>
                    <a:pt x="27186" y="42030"/>
                  </a:lnTo>
                  <a:lnTo>
                    <a:pt x="27887" y="45099"/>
                  </a:lnTo>
                  <a:lnTo>
                    <a:pt x="24218" y="45933"/>
                  </a:lnTo>
                  <a:lnTo>
                    <a:pt x="23884" y="44565"/>
                  </a:lnTo>
                  <a:lnTo>
                    <a:pt x="23417" y="42431"/>
                  </a:lnTo>
                  <a:lnTo>
                    <a:pt x="25152" y="42064"/>
                  </a:lnTo>
                  <a:lnTo>
                    <a:pt x="27086" y="41597"/>
                  </a:lnTo>
                  <a:close/>
                  <a:moveTo>
                    <a:pt x="45133" y="41730"/>
                  </a:moveTo>
                  <a:lnTo>
                    <a:pt x="45233" y="42230"/>
                  </a:lnTo>
                  <a:lnTo>
                    <a:pt x="45900" y="45199"/>
                  </a:lnTo>
                  <a:lnTo>
                    <a:pt x="42231" y="46033"/>
                  </a:lnTo>
                  <a:lnTo>
                    <a:pt x="42064" y="45366"/>
                  </a:lnTo>
                  <a:lnTo>
                    <a:pt x="41463" y="42564"/>
                  </a:lnTo>
                  <a:lnTo>
                    <a:pt x="45133" y="41730"/>
                  </a:lnTo>
                  <a:close/>
                  <a:moveTo>
                    <a:pt x="63112" y="41897"/>
                  </a:moveTo>
                  <a:lnTo>
                    <a:pt x="63479" y="43264"/>
                  </a:lnTo>
                  <a:lnTo>
                    <a:pt x="63946" y="45399"/>
                  </a:lnTo>
                  <a:lnTo>
                    <a:pt x="62245" y="45733"/>
                  </a:lnTo>
                  <a:lnTo>
                    <a:pt x="60243" y="46200"/>
                  </a:lnTo>
                  <a:lnTo>
                    <a:pt x="60143" y="45633"/>
                  </a:lnTo>
                  <a:lnTo>
                    <a:pt x="59510" y="42864"/>
                  </a:lnTo>
                  <a:lnTo>
                    <a:pt x="59476" y="42731"/>
                  </a:lnTo>
                  <a:lnTo>
                    <a:pt x="61411" y="42264"/>
                  </a:lnTo>
                  <a:lnTo>
                    <a:pt x="63112" y="41897"/>
                  </a:lnTo>
                  <a:close/>
                  <a:moveTo>
                    <a:pt x="22817" y="42564"/>
                  </a:moveTo>
                  <a:lnTo>
                    <a:pt x="22883" y="42931"/>
                  </a:lnTo>
                  <a:lnTo>
                    <a:pt x="23584" y="46067"/>
                  </a:lnTo>
                  <a:lnTo>
                    <a:pt x="19915" y="46900"/>
                  </a:lnTo>
                  <a:lnTo>
                    <a:pt x="19147" y="43431"/>
                  </a:lnTo>
                  <a:lnTo>
                    <a:pt x="22817" y="42564"/>
                  </a:lnTo>
                  <a:close/>
                  <a:moveTo>
                    <a:pt x="40863" y="42731"/>
                  </a:moveTo>
                  <a:lnTo>
                    <a:pt x="40996" y="43264"/>
                  </a:lnTo>
                  <a:lnTo>
                    <a:pt x="41664" y="46200"/>
                  </a:lnTo>
                  <a:lnTo>
                    <a:pt x="37994" y="47034"/>
                  </a:lnTo>
                  <a:lnTo>
                    <a:pt x="37194" y="43565"/>
                  </a:lnTo>
                  <a:lnTo>
                    <a:pt x="40863" y="42731"/>
                  </a:lnTo>
                  <a:close/>
                  <a:moveTo>
                    <a:pt x="58842" y="42864"/>
                  </a:moveTo>
                  <a:lnTo>
                    <a:pt x="58909" y="43264"/>
                  </a:lnTo>
                  <a:lnTo>
                    <a:pt x="59610" y="46367"/>
                  </a:lnTo>
                  <a:lnTo>
                    <a:pt x="58042" y="46700"/>
                  </a:lnTo>
                  <a:lnTo>
                    <a:pt x="56007" y="47134"/>
                  </a:lnTo>
                  <a:lnTo>
                    <a:pt x="55820" y="46355"/>
                  </a:lnTo>
                  <a:lnTo>
                    <a:pt x="55820" y="46355"/>
                  </a:lnTo>
                  <a:cubicBezTo>
                    <a:pt x="55825" y="46362"/>
                    <a:pt x="55831" y="46367"/>
                    <a:pt x="55840" y="46367"/>
                  </a:cubicBezTo>
                  <a:lnTo>
                    <a:pt x="55573" y="45366"/>
                  </a:lnTo>
                  <a:lnTo>
                    <a:pt x="55407" y="44565"/>
                  </a:lnTo>
                  <a:lnTo>
                    <a:pt x="55207" y="43698"/>
                  </a:lnTo>
                  <a:lnTo>
                    <a:pt x="57041" y="43264"/>
                  </a:lnTo>
                  <a:lnTo>
                    <a:pt x="57642" y="43131"/>
                  </a:lnTo>
                  <a:lnTo>
                    <a:pt x="58842" y="42864"/>
                  </a:lnTo>
                  <a:close/>
                  <a:moveTo>
                    <a:pt x="18514" y="43565"/>
                  </a:moveTo>
                  <a:lnTo>
                    <a:pt x="19314" y="47034"/>
                  </a:lnTo>
                  <a:lnTo>
                    <a:pt x="17446" y="47434"/>
                  </a:lnTo>
                  <a:lnTo>
                    <a:pt x="16812" y="47568"/>
                  </a:lnTo>
                  <a:lnTo>
                    <a:pt x="15645" y="47801"/>
                  </a:lnTo>
                  <a:lnTo>
                    <a:pt x="15545" y="47434"/>
                  </a:lnTo>
                  <a:lnTo>
                    <a:pt x="15011" y="45066"/>
                  </a:lnTo>
                  <a:lnTo>
                    <a:pt x="14878" y="44465"/>
                  </a:lnTo>
                  <a:lnTo>
                    <a:pt x="14844" y="44399"/>
                  </a:lnTo>
                  <a:lnTo>
                    <a:pt x="14878" y="44399"/>
                  </a:lnTo>
                  <a:lnTo>
                    <a:pt x="15612" y="44232"/>
                  </a:lnTo>
                  <a:lnTo>
                    <a:pt x="18514" y="43565"/>
                  </a:lnTo>
                  <a:close/>
                  <a:moveTo>
                    <a:pt x="36560" y="43698"/>
                  </a:moveTo>
                  <a:lnTo>
                    <a:pt x="37360" y="47134"/>
                  </a:lnTo>
                  <a:lnTo>
                    <a:pt x="35526" y="47568"/>
                  </a:lnTo>
                  <a:lnTo>
                    <a:pt x="33691" y="47968"/>
                  </a:lnTo>
                  <a:lnTo>
                    <a:pt x="33624" y="47601"/>
                  </a:lnTo>
                  <a:lnTo>
                    <a:pt x="32891" y="44532"/>
                  </a:lnTo>
                  <a:lnTo>
                    <a:pt x="36560" y="43698"/>
                  </a:lnTo>
                  <a:close/>
                  <a:moveTo>
                    <a:pt x="54573" y="43865"/>
                  </a:moveTo>
                  <a:lnTo>
                    <a:pt x="54573" y="43898"/>
                  </a:lnTo>
                  <a:lnTo>
                    <a:pt x="54806" y="44732"/>
                  </a:lnTo>
                  <a:lnTo>
                    <a:pt x="55006" y="45633"/>
                  </a:lnTo>
                  <a:lnTo>
                    <a:pt x="55207" y="46534"/>
                  </a:lnTo>
                  <a:lnTo>
                    <a:pt x="55407" y="47367"/>
                  </a:lnTo>
                  <a:lnTo>
                    <a:pt x="52138" y="48068"/>
                  </a:lnTo>
                  <a:lnTo>
                    <a:pt x="51704" y="48135"/>
                  </a:lnTo>
                  <a:lnTo>
                    <a:pt x="51637" y="47734"/>
                  </a:lnTo>
                  <a:lnTo>
                    <a:pt x="51571" y="47634"/>
                  </a:lnTo>
                  <a:lnTo>
                    <a:pt x="50903" y="44699"/>
                  </a:lnTo>
                  <a:lnTo>
                    <a:pt x="53305" y="44132"/>
                  </a:lnTo>
                  <a:lnTo>
                    <a:pt x="54539" y="43865"/>
                  </a:lnTo>
                  <a:close/>
                  <a:moveTo>
                    <a:pt x="14311" y="44565"/>
                  </a:moveTo>
                  <a:lnTo>
                    <a:pt x="14444" y="45032"/>
                  </a:lnTo>
                  <a:lnTo>
                    <a:pt x="15145" y="48035"/>
                  </a:lnTo>
                  <a:lnTo>
                    <a:pt x="11475" y="48869"/>
                  </a:lnTo>
                  <a:lnTo>
                    <a:pt x="11308" y="48301"/>
                  </a:lnTo>
                  <a:lnTo>
                    <a:pt x="10641" y="45399"/>
                  </a:lnTo>
                  <a:lnTo>
                    <a:pt x="14311" y="44565"/>
                  </a:lnTo>
                  <a:close/>
                  <a:moveTo>
                    <a:pt x="32323" y="44699"/>
                  </a:moveTo>
                  <a:lnTo>
                    <a:pt x="32390" y="45099"/>
                  </a:lnTo>
                  <a:lnTo>
                    <a:pt x="33091" y="48201"/>
                  </a:lnTo>
                  <a:lnTo>
                    <a:pt x="29421" y="49035"/>
                  </a:lnTo>
                  <a:lnTo>
                    <a:pt x="29388" y="48869"/>
                  </a:lnTo>
                  <a:lnTo>
                    <a:pt x="28654" y="45533"/>
                  </a:lnTo>
                  <a:lnTo>
                    <a:pt x="32323" y="44699"/>
                  </a:lnTo>
                  <a:close/>
                  <a:moveTo>
                    <a:pt x="50303" y="44866"/>
                  </a:moveTo>
                  <a:lnTo>
                    <a:pt x="50370" y="45233"/>
                  </a:lnTo>
                  <a:lnTo>
                    <a:pt x="51070" y="48335"/>
                  </a:lnTo>
                  <a:lnTo>
                    <a:pt x="48702" y="48869"/>
                  </a:lnTo>
                  <a:lnTo>
                    <a:pt x="48035" y="49035"/>
                  </a:lnTo>
                  <a:lnTo>
                    <a:pt x="47468" y="49135"/>
                  </a:lnTo>
                  <a:lnTo>
                    <a:pt x="47334" y="48635"/>
                  </a:lnTo>
                  <a:lnTo>
                    <a:pt x="47301" y="48435"/>
                  </a:lnTo>
                  <a:lnTo>
                    <a:pt x="47134" y="47801"/>
                  </a:lnTo>
                  <a:lnTo>
                    <a:pt x="46634" y="45700"/>
                  </a:lnTo>
                  <a:lnTo>
                    <a:pt x="50303" y="44866"/>
                  </a:lnTo>
                  <a:close/>
                  <a:moveTo>
                    <a:pt x="28020" y="45700"/>
                  </a:moveTo>
                  <a:lnTo>
                    <a:pt x="28120" y="46067"/>
                  </a:lnTo>
                  <a:lnTo>
                    <a:pt x="28821" y="49202"/>
                  </a:lnTo>
                  <a:lnTo>
                    <a:pt x="25152" y="50036"/>
                  </a:lnTo>
                  <a:lnTo>
                    <a:pt x="24351" y="46534"/>
                  </a:lnTo>
                  <a:lnTo>
                    <a:pt x="28020" y="45700"/>
                  </a:lnTo>
                  <a:close/>
                  <a:moveTo>
                    <a:pt x="46067" y="45800"/>
                  </a:moveTo>
                  <a:lnTo>
                    <a:pt x="46133" y="45966"/>
                  </a:lnTo>
                  <a:lnTo>
                    <a:pt x="46567" y="47901"/>
                  </a:lnTo>
                  <a:lnTo>
                    <a:pt x="46700" y="48468"/>
                  </a:lnTo>
                  <a:lnTo>
                    <a:pt x="46867" y="49269"/>
                  </a:lnTo>
                  <a:lnTo>
                    <a:pt x="45666" y="49569"/>
                  </a:lnTo>
                  <a:lnTo>
                    <a:pt x="44899" y="49736"/>
                  </a:lnTo>
                  <a:lnTo>
                    <a:pt x="43198" y="50103"/>
                  </a:lnTo>
                  <a:lnTo>
                    <a:pt x="42397" y="46634"/>
                  </a:lnTo>
                  <a:lnTo>
                    <a:pt x="46067" y="45800"/>
                  </a:lnTo>
                  <a:close/>
                  <a:moveTo>
                    <a:pt x="23784" y="46634"/>
                  </a:moveTo>
                  <a:lnTo>
                    <a:pt x="24551" y="50103"/>
                  </a:lnTo>
                  <a:lnTo>
                    <a:pt x="20882" y="50937"/>
                  </a:lnTo>
                  <a:lnTo>
                    <a:pt x="20849" y="50770"/>
                  </a:lnTo>
                  <a:lnTo>
                    <a:pt x="20115" y="47468"/>
                  </a:lnTo>
                  <a:lnTo>
                    <a:pt x="23784" y="46634"/>
                  </a:lnTo>
                  <a:close/>
                  <a:moveTo>
                    <a:pt x="41797" y="46767"/>
                  </a:moveTo>
                  <a:lnTo>
                    <a:pt x="42564" y="50236"/>
                  </a:lnTo>
                  <a:lnTo>
                    <a:pt x="38895" y="51103"/>
                  </a:lnTo>
                  <a:lnTo>
                    <a:pt x="38828" y="50737"/>
                  </a:lnTo>
                  <a:lnTo>
                    <a:pt x="38128" y="47601"/>
                  </a:lnTo>
                  <a:lnTo>
                    <a:pt x="41797" y="46767"/>
                  </a:lnTo>
                  <a:close/>
                  <a:moveTo>
                    <a:pt x="19448" y="47634"/>
                  </a:moveTo>
                  <a:lnTo>
                    <a:pt x="19548" y="48135"/>
                  </a:lnTo>
                  <a:lnTo>
                    <a:pt x="20282" y="51103"/>
                  </a:lnTo>
                  <a:lnTo>
                    <a:pt x="16679" y="51937"/>
                  </a:lnTo>
                  <a:lnTo>
                    <a:pt x="16646" y="51937"/>
                  </a:lnTo>
                  <a:lnTo>
                    <a:pt x="16546" y="51570"/>
                  </a:lnTo>
                  <a:lnTo>
                    <a:pt x="16479" y="51304"/>
                  </a:lnTo>
                  <a:lnTo>
                    <a:pt x="15812" y="48468"/>
                  </a:lnTo>
                  <a:lnTo>
                    <a:pt x="17113" y="48201"/>
                  </a:lnTo>
                  <a:lnTo>
                    <a:pt x="17680" y="48068"/>
                  </a:lnTo>
                  <a:lnTo>
                    <a:pt x="19448" y="47634"/>
                  </a:lnTo>
                  <a:close/>
                  <a:moveTo>
                    <a:pt x="37494" y="47768"/>
                  </a:moveTo>
                  <a:lnTo>
                    <a:pt x="37561" y="48068"/>
                  </a:lnTo>
                  <a:lnTo>
                    <a:pt x="38328" y="51270"/>
                  </a:lnTo>
                  <a:lnTo>
                    <a:pt x="34658" y="52104"/>
                  </a:lnTo>
                  <a:lnTo>
                    <a:pt x="34158" y="49969"/>
                  </a:lnTo>
                  <a:lnTo>
                    <a:pt x="33825" y="48602"/>
                  </a:lnTo>
                  <a:lnTo>
                    <a:pt x="35859" y="48135"/>
                  </a:lnTo>
                  <a:lnTo>
                    <a:pt x="37494" y="47768"/>
                  </a:lnTo>
                  <a:close/>
                  <a:moveTo>
                    <a:pt x="15211" y="48635"/>
                  </a:moveTo>
                  <a:lnTo>
                    <a:pt x="15345" y="49202"/>
                  </a:lnTo>
                  <a:lnTo>
                    <a:pt x="15945" y="51737"/>
                  </a:lnTo>
                  <a:lnTo>
                    <a:pt x="16012" y="52104"/>
                  </a:lnTo>
                  <a:lnTo>
                    <a:pt x="14678" y="52404"/>
                  </a:lnTo>
                  <a:lnTo>
                    <a:pt x="12343" y="52938"/>
                  </a:lnTo>
                  <a:lnTo>
                    <a:pt x="11542" y="49469"/>
                  </a:lnTo>
                  <a:lnTo>
                    <a:pt x="15211" y="48635"/>
                  </a:lnTo>
                  <a:close/>
                  <a:moveTo>
                    <a:pt x="33291" y="48768"/>
                  </a:moveTo>
                  <a:lnTo>
                    <a:pt x="33391" y="49269"/>
                  </a:lnTo>
                  <a:lnTo>
                    <a:pt x="34058" y="52238"/>
                  </a:lnTo>
                  <a:lnTo>
                    <a:pt x="30389" y="53072"/>
                  </a:lnTo>
                  <a:lnTo>
                    <a:pt x="29655" y="49869"/>
                  </a:lnTo>
                  <a:lnTo>
                    <a:pt x="29622" y="49602"/>
                  </a:lnTo>
                  <a:lnTo>
                    <a:pt x="33291" y="48768"/>
                  </a:lnTo>
                  <a:close/>
                  <a:moveTo>
                    <a:pt x="28988" y="49769"/>
                  </a:moveTo>
                  <a:lnTo>
                    <a:pt x="29788" y="53238"/>
                  </a:lnTo>
                  <a:lnTo>
                    <a:pt x="26119" y="54072"/>
                  </a:lnTo>
                  <a:lnTo>
                    <a:pt x="26019" y="53705"/>
                  </a:lnTo>
                  <a:lnTo>
                    <a:pt x="25318" y="50603"/>
                  </a:lnTo>
                  <a:lnTo>
                    <a:pt x="28988" y="49769"/>
                  </a:lnTo>
                  <a:close/>
                  <a:moveTo>
                    <a:pt x="24718" y="50770"/>
                  </a:moveTo>
                  <a:lnTo>
                    <a:pt x="24885" y="51437"/>
                  </a:lnTo>
                  <a:lnTo>
                    <a:pt x="25552" y="54239"/>
                  </a:lnTo>
                  <a:lnTo>
                    <a:pt x="21849" y="55073"/>
                  </a:lnTo>
                  <a:lnTo>
                    <a:pt x="21716" y="54573"/>
                  </a:lnTo>
                  <a:lnTo>
                    <a:pt x="21049" y="51604"/>
                  </a:lnTo>
                  <a:lnTo>
                    <a:pt x="24718" y="50770"/>
                  </a:lnTo>
                  <a:close/>
                  <a:moveTo>
                    <a:pt x="20415" y="51704"/>
                  </a:moveTo>
                  <a:lnTo>
                    <a:pt x="21216" y="55140"/>
                  </a:lnTo>
                  <a:lnTo>
                    <a:pt x="19381" y="55607"/>
                  </a:lnTo>
                  <a:lnTo>
                    <a:pt x="17546" y="56040"/>
                  </a:lnTo>
                  <a:lnTo>
                    <a:pt x="17480" y="55607"/>
                  </a:lnTo>
                  <a:lnTo>
                    <a:pt x="16746" y="52538"/>
                  </a:lnTo>
                  <a:lnTo>
                    <a:pt x="20415" y="51704"/>
                  </a:lnTo>
                  <a:close/>
                  <a:moveTo>
                    <a:pt x="16179" y="52705"/>
                  </a:moveTo>
                  <a:lnTo>
                    <a:pt x="16312" y="53205"/>
                  </a:lnTo>
                  <a:lnTo>
                    <a:pt x="17013" y="56140"/>
                  </a:lnTo>
                  <a:lnTo>
                    <a:pt x="13310" y="57041"/>
                  </a:lnTo>
                  <a:lnTo>
                    <a:pt x="12843" y="55040"/>
                  </a:lnTo>
                  <a:lnTo>
                    <a:pt x="12709" y="54406"/>
                  </a:lnTo>
                  <a:lnTo>
                    <a:pt x="12509" y="53539"/>
                  </a:lnTo>
                  <a:lnTo>
                    <a:pt x="14010" y="53205"/>
                  </a:lnTo>
                  <a:lnTo>
                    <a:pt x="14978" y="52971"/>
                  </a:lnTo>
                  <a:lnTo>
                    <a:pt x="16179" y="52705"/>
                  </a:lnTo>
                  <a:close/>
                  <a:moveTo>
                    <a:pt x="58742" y="0"/>
                  </a:moveTo>
                  <a:lnTo>
                    <a:pt x="58109" y="100"/>
                  </a:lnTo>
                  <a:lnTo>
                    <a:pt x="58242" y="701"/>
                  </a:lnTo>
                  <a:lnTo>
                    <a:pt x="58342" y="968"/>
                  </a:lnTo>
                  <a:lnTo>
                    <a:pt x="58876" y="3369"/>
                  </a:lnTo>
                  <a:lnTo>
                    <a:pt x="55207" y="4203"/>
                  </a:lnTo>
                  <a:lnTo>
                    <a:pt x="54573" y="1468"/>
                  </a:lnTo>
                  <a:lnTo>
                    <a:pt x="54439" y="901"/>
                  </a:lnTo>
                  <a:lnTo>
                    <a:pt x="53839" y="1034"/>
                  </a:lnTo>
                  <a:lnTo>
                    <a:pt x="53939" y="1601"/>
                  </a:lnTo>
                  <a:lnTo>
                    <a:pt x="54072" y="2068"/>
                  </a:lnTo>
                  <a:lnTo>
                    <a:pt x="54573" y="4270"/>
                  </a:lnTo>
                  <a:lnTo>
                    <a:pt x="52738" y="4704"/>
                  </a:lnTo>
                  <a:lnTo>
                    <a:pt x="50903" y="5104"/>
                  </a:lnTo>
                  <a:lnTo>
                    <a:pt x="50403" y="2869"/>
                  </a:lnTo>
                  <a:lnTo>
                    <a:pt x="50270" y="2402"/>
                  </a:lnTo>
                  <a:lnTo>
                    <a:pt x="50170" y="1835"/>
                  </a:lnTo>
                  <a:lnTo>
                    <a:pt x="49536" y="1935"/>
                  </a:lnTo>
                  <a:lnTo>
                    <a:pt x="49669" y="2535"/>
                  </a:lnTo>
                  <a:lnTo>
                    <a:pt x="49869" y="3503"/>
                  </a:lnTo>
                  <a:lnTo>
                    <a:pt x="50270" y="5237"/>
                  </a:lnTo>
                  <a:lnTo>
                    <a:pt x="46600" y="6071"/>
                  </a:lnTo>
                  <a:lnTo>
                    <a:pt x="46200" y="4337"/>
                  </a:lnTo>
                  <a:lnTo>
                    <a:pt x="46000" y="3369"/>
                  </a:lnTo>
                  <a:lnTo>
                    <a:pt x="45867" y="2769"/>
                  </a:lnTo>
                  <a:lnTo>
                    <a:pt x="45233" y="2902"/>
                  </a:lnTo>
                  <a:lnTo>
                    <a:pt x="45366" y="3503"/>
                  </a:lnTo>
                  <a:lnTo>
                    <a:pt x="45500" y="3936"/>
                  </a:lnTo>
                  <a:lnTo>
                    <a:pt x="46000" y="6171"/>
                  </a:lnTo>
                  <a:lnTo>
                    <a:pt x="45500" y="6271"/>
                  </a:lnTo>
                  <a:lnTo>
                    <a:pt x="42364" y="7005"/>
                  </a:lnTo>
                  <a:lnTo>
                    <a:pt x="41730" y="4270"/>
                  </a:lnTo>
                  <a:lnTo>
                    <a:pt x="41597" y="3703"/>
                  </a:lnTo>
                  <a:lnTo>
                    <a:pt x="40996" y="3836"/>
                  </a:lnTo>
                  <a:lnTo>
                    <a:pt x="41096" y="4403"/>
                  </a:lnTo>
                  <a:lnTo>
                    <a:pt x="41330" y="5371"/>
                  </a:lnTo>
                  <a:lnTo>
                    <a:pt x="41730" y="7105"/>
                  </a:lnTo>
                  <a:lnTo>
                    <a:pt x="40263" y="7439"/>
                  </a:lnTo>
                  <a:lnTo>
                    <a:pt x="38061" y="7939"/>
                  </a:lnTo>
                  <a:lnTo>
                    <a:pt x="38028" y="7839"/>
                  </a:lnTo>
                  <a:lnTo>
                    <a:pt x="37427" y="5271"/>
                  </a:lnTo>
                  <a:lnTo>
                    <a:pt x="37327" y="4704"/>
                  </a:lnTo>
                  <a:lnTo>
                    <a:pt x="36693" y="4837"/>
                  </a:lnTo>
                  <a:lnTo>
                    <a:pt x="36827" y="5337"/>
                  </a:lnTo>
                  <a:lnTo>
                    <a:pt x="36827" y="5404"/>
                  </a:lnTo>
                  <a:lnTo>
                    <a:pt x="37427" y="8106"/>
                  </a:lnTo>
                  <a:lnTo>
                    <a:pt x="37260" y="8173"/>
                  </a:lnTo>
                  <a:lnTo>
                    <a:pt x="36693" y="8273"/>
                  </a:lnTo>
                  <a:lnTo>
                    <a:pt x="33825" y="8940"/>
                  </a:lnTo>
                  <a:lnTo>
                    <a:pt x="33391" y="7205"/>
                  </a:lnTo>
                  <a:lnTo>
                    <a:pt x="33191" y="6238"/>
                  </a:lnTo>
                  <a:lnTo>
                    <a:pt x="33057" y="5671"/>
                  </a:lnTo>
                  <a:lnTo>
                    <a:pt x="32424" y="5771"/>
                  </a:lnTo>
                  <a:lnTo>
                    <a:pt x="32557" y="6371"/>
                  </a:lnTo>
                  <a:lnTo>
                    <a:pt x="33191" y="9073"/>
                  </a:lnTo>
                  <a:lnTo>
                    <a:pt x="31356" y="9507"/>
                  </a:lnTo>
                  <a:lnTo>
                    <a:pt x="29521" y="9907"/>
                  </a:lnTo>
                  <a:lnTo>
                    <a:pt x="29021" y="7672"/>
                  </a:lnTo>
                  <a:lnTo>
                    <a:pt x="28888" y="7205"/>
                  </a:lnTo>
                  <a:lnTo>
                    <a:pt x="28754" y="6605"/>
                  </a:lnTo>
                  <a:lnTo>
                    <a:pt x="28154" y="6738"/>
                  </a:lnTo>
                  <a:lnTo>
                    <a:pt x="28254" y="7339"/>
                  </a:lnTo>
                  <a:lnTo>
                    <a:pt x="28587" y="8773"/>
                  </a:lnTo>
                  <a:lnTo>
                    <a:pt x="28888" y="10041"/>
                  </a:lnTo>
                  <a:lnTo>
                    <a:pt x="27053" y="10441"/>
                  </a:lnTo>
                  <a:lnTo>
                    <a:pt x="25218" y="10875"/>
                  </a:lnTo>
                  <a:lnTo>
                    <a:pt x="24585" y="8173"/>
                  </a:lnTo>
                  <a:lnTo>
                    <a:pt x="24485" y="7572"/>
                  </a:lnTo>
                  <a:lnTo>
                    <a:pt x="23851" y="7706"/>
                  </a:lnTo>
                  <a:lnTo>
                    <a:pt x="23984" y="8273"/>
                  </a:lnTo>
                  <a:lnTo>
                    <a:pt x="24585" y="11008"/>
                  </a:lnTo>
                  <a:lnTo>
                    <a:pt x="22750" y="11408"/>
                  </a:lnTo>
                  <a:lnTo>
                    <a:pt x="20915" y="11842"/>
                  </a:lnTo>
                  <a:lnTo>
                    <a:pt x="20448" y="10007"/>
                  </a:lnTo>
                  <a:lnTo>
                    <a:pt x="20315" y="9540"/>
                  </a:lnTo>
                  <a:lnTo>
                    <a:pt x="20181" y="8940"/>
                  </a:lnTo>
                  <a:lnTo>
                    <a:pt x="19548" y="9073"/>
                  </a:lnTo>
                  <a:lnTo>
                    <a:pt x="19681" y="9674"/>
                  </a:lnTo>
                  <a:lnTo>
                    <a:pt x="20315" y="12376"/>
                  </a:lnTo>
                  <a:lnTo>
                    <a:pt x="16646" y="13210"/>
                  </a:lnTo>
                  <a:lnTo>
                    <a:pt x="16212" y="11442"/>
                  </a:lnTo>
                  <a:lnTo>
                    <a:pt x="16012" y="10508"/>
                  </a:lnTo>
                  <a:lnTo>
                    <a:pt x="15878" y="9907"/>
                  </a:lnTo>
                  <a:lnTo>
                    <a:pt x="15278" y="10041"/>
                  </a:lnTo>
                  <a:lnTo>
                    <a:pt x="15378" y="10608"/>
                  </a:lnTo>
                  <a:lnTo>
                    <a:pt x="16012" y="13343"/>
                  </a:lnTo>
                  <a:lnTo>
                    <a:pt x="12343" y="14177"/>
                  </a:lnTo>
                  <a:lnTo>
                    <a:pt x="11709" y="11442"/>
                  </a:lnTo>
                  <a:lnTo>
                    <a:pt x="11609" y="10875"/>
                  </a:lnTo>
                  <a:lnTo>
                    <a:pt x="10975" y="11008"/>
                  </a:lnTo>
                  <a:lnTo>
                    <a:pt x="11108" y="11575"/>
                  </a:lnTo>
                  <a:lnTo>
                    <a:pt x="11308" y="12543"/>
                  </a:lnTo>
                  <a:lnTo>
                    <a:pt x="11709" y="14277"/>
                  </a:lnTo>
                  <a:lnTo>
                    <a:pt x="8607" y="15011"/>
                  </a:lnTo>
                  <a:lnTo>
                    <a:pt x="8106" y="15111"/>
                  </a:lnTo>
                  <a:lnTo>
                    <a:pt x="7506" y="12509"/>
                  </a:lnTo>
                  <a:lnTo>
                    <a:pt x="7372" y="11909"/>
                  </a:lnTo>
                  <a:lnTo>
                    <a:pt x="6772" y="12042"/>
                  </a:lnTo>
                  <a:lnTo>
                    <a:pt x="6872" y="12609"/>
                  </a:lnTo>
                  <a:lnTo>
                    <a:pt x="7506" y="15345"/>
                  </a:lnTo>
                  <a:lnTo>
                    <a:pt x="3836" y="16178"/>
                  </a:lnTo>
                  <a:lnTo>
                    <a:pt x="3536" y="14911"/>
                  </a:lnTo>
                  <a:lnTo>
                    <a:pt x="3203" y="13443"/>
                  </a:lnTo>
                  <a:lnTo>
                    <a:pt x="3103" y="12876"/>
                  </a:lnTo>
                  <a:lnTo>
                    <a:pt x="2469" y="13010"/>
                  </a:lnTo>
                  <a:lnTo>
                    <a:pt x="2602" y="13577"/>
                  </a:lnTo>
                  <a:lnTo>
                    <a:pt x="2802" y="14544"/>
                  </a:lnTo>
                  <a:lnTo>
                    <a:pt x="3203" y="16279"/>
                  </a:lnTo>
                  <a:lnTo>
                    <a:pt x="1368" y="16712"/>
                  </a:lnTo>
                  <a:lnTo>
                    <a:pt x="567" y="16879"/>
                  </a:lnTo>
                  <a:lnTo>
                    <a:pt x="0" y="17012"/>
                  </a:lnTo>
                  <a:lnTo>
                    <a:pt x="134" y="17613"/>
                  </a:lnTo>
                  <a:lnTo>
                    <a:pt x="701" y="17513"/>
                  </a:lnTo>
                  <a:lnTo>
                    <a:pt x="3336" y="16879"/>
                  </a:lnTo>
                  <a:lnTo>
                    <a:pt x="4137" y="20348"/>
                  </a:lnTo>
                  <a:lnTo>
                    <a:pt x="1501" y="20949"/>
                  </a:lnTo>
                  <a:lnTo>
                    <a:pt x="901" y="21082"/>
                  </a:lnTo>
                  <a:lnTo>
                    <a:pt x="1034" y="21716"/>
                  </a:lnTo>
                  <a:lnTo>
                    <a:pt x="1635" y="21582"/>
                  </a:lnTo>
                  <a:lnTo>
                    <a:pt x="2802" y="21282"/>
                  </a:lnTo>
                  <a:lnTo>
                    <a:pt x="4237" y="20949"/>
                  </a:lnTo>
                  <a:lnTo>
                    <a:pt x="4871" y="23617"/>
                  </a:lnTo>
                  <a:lnTo>
                    <a:pt x="5037" y="24451"/>
                  </a:lnTo>
                  <a:lnTo>
                    <a:pt x="2435" y="25085"/>
                  </a:lnTo>
                  <a:lnTo>
                    <a:pt x="1835" y="25218"/>
                  </a:lnTo>
                  <a:lnTo>
                    <a:pt x="1968" y="25852"/>
                  </a:lnTo>
                  <a:lnTo>
                    <a:pt x="2535" y="25719"/>
                  </a:lnTo>
                  <a:lnTo>
                    <a:pt x="5171" y="25085"/>
                  </a:lnTo>
                  <a:lnTo>
                    <a:pt x="5371" y="25952"/>
                  </a:lnTo>
                  <a:lnTo>
                    <a:pt x="5604" y="26853"/>
                  </a:lnTo>
                  <a:lnTo>
                    <a:pt x="5704" y="27420"/>
                  </a:lnTo>
                  <a:lnTo>
                    <a:pt x="5971" y="28587"/>
                  </a:lnTo>
                  <a:lnTo>
                    <a:pt x="5704" y="28621"/>
                  </a:lnTo>
                  <a:lnTo>
                    <a:pt x="4137" y="29021"/>
                  </a:lnTo>
                  <a:lnTo>
                    <a:pt x="3303" y="29188"/>
                  </a:lnTo>
                  <a:lnTo>
                    <a:pt x="2702" y="29288"/>
                  </a:lnTo>
                  <a:lnTo>
                    <a:pt x="2836" y="29922"/>
                  </a:lnTo>
                  <a:lnTo>
                    <a:pt x="3403" y="29788"/>
                  </a:lnTo>
                  <a:lnTo>
                    <a:pt x="4437" y="29588"/>
                  </a:lnTo>
                  <a:lnTo>
                    <a:pt x="6105" y="29221"/>
                  </a:lnTo>
                  <a:lnTo>
                    <a:pt x="6138" y="29421"/>
                  </a:lnTo>
                  <a:lnTo>
                    <a:pt x="6872" y="32724"/>
                  </a:lnTo>
                  <a:lnTo>
                    <a:pt x="4237" y="33357"/>
                  </a:lnTo>
                  <a:lnTo>
                    <a:pt x="3670" y="33457"/>
                  </a:lnTo>
                  <a:lnTo>
                    <a:pt x="3803" y="34091"/>
                  </a:lnTo>
                  <a:lnTo>
                    <a:pt x="4370" y="33958"/>
                  </a:lnTo>
                  <a:lnTo>
                    <a:pt x="7005" y="33357"/>
                  </a:lnTo>
                  <a:lnTo>
                    <a:pt x="7072" y="33758"/>
                  </a:lnTo>
                  <a:lnTo>
                    <a:pt x="7806" y="36860"/>
                  </a:lnTo>
                  <a:lnTo>
                    <a:pt x="5171" y="37460"/>
                  </a:lnTo>
                  <a:lnTo>
                    <a:pt x="4570" y="37594"/>
                  </a:lnTo>
                  <a:lnTo>
                    <a:pt x="4704" y="38228"/>
                  </a:lnTo>
                  <a:lnTo>
                    <a:pt x="5304" y="38094"/>
                  </a:lnTo>
                  <a:lnTo>
                    <a:pt x="7906" y="37460"/>
                  </a:lnTo>
                  <a:lnTo>
                    <a:pt x="8707" y="40929"/>
                  </a:lnTo>
                  <a:lnTo>
                    <a:pt x="6105" y="41563"/>
                  </a:lnTo>
                  <a:lnTo>
                    <a:pt x="5504" y="41697"/>
                  </a:lnTo>
                  <a:lnTo>
                    <a:pt x="5638" y="42297"/>
                  </a:lnTo>
                  <a:lnTo>
                    <a:pt x="6205" y="42197"/>
                  </a:lnTo>
                  <a:lnTo>
                    <a:pt x="8840" y="41563"/>
                  </a:lnTo>
                  <a:lnTo>
                    <a:pt x="8940" y="41863"/>
                  </a:lnTo>
                  <a:lnTo>
                    <a:pt x="9674" y="45066"/>
                  </a:lnTo>
                  <a:lnTo>
                    <a:pt x="7039" y="45700"/>
                  </a:lnTo>
                  <a:lnTo>
                    <a:pt x="6472" y="45800"/>
                  </a:lnTo>
                  <a:lnTo>
                    <a:pt x="6572" y="46433"/>
                  </a:lnTo>
                  <a:lnTo>
                    <a:pt x="7172" y="46300"/>
                  </a:lnTo>
                  <a:lnTo>
                    <a:pt x="9807" y="45700"/>
                  </a:lnTo>
                  <a:lnTo>
                    <a:pt x="10208" y="47434"/>
                  </a:lnTo>
                  <a:lnTo>
                    <a:pt x="10641" y="49169"/>
                  </a:lnTo>
                  <a:lnTo>
                    <a:pt x="8807" y="49602"/>
                  </a:lnTo>
                  <a:lnTo>
                    <a:pt x="7973" y="49803"/>
                  </a:lnTo>
                  <a:lnTo>
                    <a:pt x="7372" y="49936"/>
                  </a:lnTo>
                  <a:lnTo>
                    <a:pt x="7506" y="50570"/>
                  </a:lnTo>
                  <a:lnTo>
                    <a:pt x="8073" y="50436"/>
                  </a:lnTo>
                  <a:lnTo>
                    <a:pt x="8873" y="50236"/>
                  </a:lnTo>
                  <a:lnTo>
                    <a:pt x="10708" y="49803"/>
                  </a:lnTo>
                  <a:lnTo>
                    <a:pt x="11509" y="53272"/>
                  </a:lnTo>
                  <a:lnTo>
                    <a:pt x="9107" y="53839"/>
                  </a:lnTo>
                  <a:lnTo>
                    <a:pt x="8306" y="54006"/>
                  </a:lnTo>
                  <a:lnTo>
                    <a:pt x="8406" y="54639"/>
                  </a:lnTo>
                  <a:lnTo>
                    <a:pt x="9674" y="54339"/>
                  </a:lnTo>
                  <a:lnTo>
                    <a:pt x="11675" y="53905"/>
                  </a:lnTo>
                  <a:lnTo>
                    <a:pt x="11876" y="54806"/>
                  </a:lnTo>
                  <a:lnTo>
                    <a:pt x="12009" y="55407"/>
                  </a:lnTo>
                  <a:lnTo>
                    <a:pt x="12476" y="57341"/>
                  </a:lnTo>
                  <a:lnTo>
                    <a:pt x="9841" y="57975"/>
                  </a:lnTo>
                  <a:lnTo>
                    <a:pt x="9240" y="58108"/>
                  </a:lnTo>
                  <a:lnTo>
                    <a:pt x="9374" y="58742"/>
                  </a:lnTo>
                  <a:lnTo>
                    <a:pt x="9974" y="58609"/>
                  </a:lnTo>
                  <a:lnTo>
                    <a:pt x="12576" y="57975"/>
                  </a:lnTo>
                  <a:lnTo>
                    <a:pt x="13210" y="60677"/>
                  </a:lnTo>
                  <a:lnTo>
                    <a:pt x="13343" y="61277"/>
                  </a:lnTo>
                  <a:lnTo>
                    <a:pt x="13977" y="61144"/>
                  </a:lnTo>
                  <a:lnTo>
                    <a:pt x="13844" y="60577"/>
                  </a:lnTo>
                  <a:lnTo>
                    <a:pt x="13210" y="57842"/>
                  </a:lnTo>
                  <a:lnTo>
                    <a:pt x="16879" y="57008"/>
                  </a:lnTo>
                  <a:lnTo>
                    <a:pt x="17513" y="59743"/>
                  </a:lnTo>
                  <a:lnTo>
                    <a:pt x="17646" y="60310"/>
                  </a:lnTo>
                  <a:lnTo>
                    <a:pt x="18247" y="60177"/>
                  </a:lnTo>
                  <a:lnTo>
                    <a:pt x="18147" y="59610"/>
                  </a:lnTo>
                  <a:lnTo>
                    <a:pt x="17513" y="56908"/>
                  </a:lnTo>
                  <a:lnTo>
                    <a:pt x="19381" y="56474"/>
                  </a:lnTo>
                  <a:lnTo>
                    <a:pt x="21182" y="56074"/>
                  </a:lnTo>
                  <a:lnTo>
                    <a:pt x="21316" y="56607"/>
                  </a:lnTo>
                  <a:lnTo>
                    <a:pt x="21816" y="58742"/>
                  </a:lnTo>
                  <a:lnTo>
                    <a:pt x="21916" y="59309"/>
                  </a:lnTo>
                  <a:lnTo>
                    <a:pt x="22550" y="59176"/>
                  </a:lnTo>
                  <a:lnTo>
                    <a:pt x="22516" y="58976"/>
                  </a:lnTo>
                  <a:lnTo>
                    <a:pt x="22416" y="58609"/>
                  </a:lnTo>
                  <a:lnTo>
                    <a:pt x="21816" y="55907"/>
                  </a:lnTo>
                  <a:lnTo>
                    <a:pt x="25485" y="55073"/>
                  </a:lnTo>
                  <a:lnTo>
                    <a:pt x="25519" y="55306"/>
                  </a:lnTo>
                  <a:lnTo>
                    <a:pt x="26119" y="57775"/>
                  </a:lnTo>
                  <a:lnTo>
                    <a:pt x="26219" y="58342"/>
                  </a:lnTo>
                  <a:lnTo>
                    <a:pt x="26853" y="58242"/>
                  </a:lnTo>
                  <a:lnTo>
                    <a:pt x="26719" y="57641"/>
                  </a:lnTo>
                  <a:lnTo>
                    <a:pt x="26119" y="54940"/>
                  </a:lnTo>
                  <a:lnTo>
                    <a:pt x="29788" y="54106"/>
                  </a:lnTo>
                  <a:lnTo>
                    <a:pt x="30389" y="56808"/>
                  </a:lnTo>
                  <a:lnTo>
                    <a:pt x="30522" y="57408"/>
                  </a:lnTo>
                  <a:lnTo>
                    <a:pt x="31156" y="57275"/>
                  </a:lnTo>
                  <a:lnTo>
                    <a:pt x="31023" y="56674"/>
                  </a:lnTo>
                  <a:lnTo>
                    <a:pt x="30389" y="53972"/>
                  </a:lnTo>
                  <a:lnTo>
                    <a:pt x="34058" y="53138"/>
                  </a:lnTo>
                  <a:lnTo>
                    <a:pt x="34692" y="55840"/>
                  </a:lnTo>
                  <a:lnTo>
                    <a:pt x="34825" y="56441"/>
                  </a:lnTo>
                  <a:lnTo>
                    <a:pt x="35459" y="56307"/>
                  </a:lnTo>
                  <a:lnTo>
                    <a:pt x="35326" y="55740"/>
                  </a:lnTo>
                  <a:lnTo>
                    <a:pt x="34692" y="53005"/>
                  </a:lnTo>
                  <a:lnTo>
                    <a:pt x="38361" y="52171"/>
                  </a:lnTo>
                  <a:lnTo>
                    <a:pt x="38495" y="52738"/>
                  </a:lnTo>
                  <a:lnTo>
                    <a:pt x="38995" y="54839"/>
                  </a:lnTo>
                  <a:lnTo>
                    <a:pt x="39128" y="55440"/>
                  </a:lnTo>
                  <a:lnTo>
                    <a:pt x="39729" y="55306"/>
                  </a:lnTo>
                  <a:lnTo>
                    <a:pt x="39695" y="55106"/>
                  </a:lnTo>
                  <a:lnTo>
                    <a:pt x="39629" y="54739"/>
                  </a:lnTo>
                  <a:lnTo>
                    <a:pt x="38995" y="52004"/>
                  </a:lnTo>
                  <a:lnTo>
                    <a:pt x="42664" y="51170"/>
                  </a:lnTo>
                  <a:lnTo>
                    <a:pt x="42698" y="51437"/>
                  </a:lnTo>
                  <a:lnTo>
                    <a:pt x="43231" y="53905"/>
                  </a:lnTo>
                  <a:lnTo>
                    <a:pt x="43365" y="54473"/>
                  </a:lnTo>
                  <a:lnTo>
                    <a:pt x="43999" y="54339"/>
                  </a:lnTo>
                  <a:lnTo>
                    <a:pt x="43865" y="53772"/>
                  </a:lnTo>
                  <a:lnTo>
                    <a:pt x="43231" y="51070"/>
                  </a:lnTo>
                  <a:lnTo>
                    <a:pt x="44566" y="50770"/>
                  </a:lnTo>
                  <a:lnTo>
                    <a:pt x="45233" y="50603"/>
                  </a:lnTo>
                  <a:lnTo>
                    <a:pt x="46867" y="50236"/>
                  </a:lnTo>
                  <a:lnTo>
                    <a:pt x="47501" y="52938"/>
                  </a:lnTo>
                  <a:lnTo>
                    <a:pt x="47634" y="53505"/>
                  </a:lnTo>
                  <a:lnTo>
                    <a:pt x="48235" y="53405"/>
                  </a:lnTo>
                  <a:lnTo>
                    <a:pt x="48135" y="52805"/>
                  </a:lnTo>
                  <a:lnTo>
                    <a:pt x="47801" y="51404"/>
                  </a:lnTo>
                  <a:lnTo>
                    <a:pt x="47501" y="50103"/>
                  </a:lnTo>
                  <a:lnTo>
                    <a:pt x="48402" y="49903"/>
                  </a:lnTo>
                  <a:lnTo>
                    <a:pt x="49069" y="49736"/>
                  </a:lnTo>
                  <a:lnTo>
                    <a:pt x="51170" y="49235"/>
                  </a:lnTo>
                  <a:lnTo>
                    <a:pt x="51204" y="49402"/>
                  </a:lnTo>
                  <a:lnTo>
                    <a:pt x="51237" y="49602"/>
                  </a:lnTo>
                  <a:lnTo>
                    <a:pt x="51471" y="50470"/>
                  </a:lnTo>
                  <a:lnTo>
                    <a:pt x="51804" y="51937"/>
                  </a:lnTo>
                  <a:lnTo>
                    <a:pt x="51904" y="52504"/>
                  </a:lnTo>
                  <a:lnTo>
                    <a:pt x="52538" y="52404"/>
                  </a:lnTo>
                  <a:lnTo>
                    <a:pt x="52505" y="52238"/>
                  </a:lnTo>
                  <a:lnTo>
                    <a:pt x="52405" y="51804"/>
                  </a:lnTo>
                  <a:lnTo>
                    <a:pt x="51837" y="49336"/>
                  </a:lnTo>
                  <a:lnTo>
                    <a:pt x="51804" y="49102"/>
                  </a:lnTo>
                  <a:lnTo>
                    <a:pt x="51904" y="49069"/>
                  </a:lnTo>
                  <a:lnTo>
                    <a:pt x="55473" y="48235"/>
                  </a:lnTo>
                  <a:lnTo>
                    <a:pt x="55573" y="48768"/>
                  </a:lnTo>
                  <a:lnTo>
                    <a:pt x="56074" y="50903"/>
                  </a:lnTo>
                  <a:lnTo>
                    <a:pt x="56207" y="51470"/>
                  </a:lnTo>
                  <a:lnTo>
                    <a:pt x="56841" y="51337"/>
                  </a:lnTo>
                  <a:lnTo>
                    <a:pt x="56741" y="50970"/>
                  </a:lnTo>
                  <a:lnTo>
                    <a:pt x="56708" y="50770"/>
                  </a:lnTo>
                  <a:lnTo>
                    <a:pt x="56074" y="48068"/>
                  </a:lnTo>
                  <a:lnTo>
                    <a:pt x="59743" y="47234"/>
                  </a:lnTo>
                  <a:lnTo>
                    <a:pt x="60210" y="49235"/>
                  </a:lnTo>
                  <a:lnTo>
                    <a:pt x="60377" y="49903"/>
                  </a:lnTo>
                  <a:lnTo>
                    <a:pt x="60510" y="50470"/>
                  </a:lnTo>
                  <a:lnTo>
                    <a:pt x="61144" y="50336"/>
                  </a:lnTo>
                  <a:lnTo>
                    <a:pt x="61011" y="49769"/>
                  </a:lnTo>
                  <a:lnTo>
                    <a:pt x="60377" y="47067"/>
                  </a:lnTo>
                  <a:lnTo>
                    <a:pt x="62045" y="46667"/>
                  </a:lnTo>
                  <a:lnTo>
                    <a:pt x="64046" y="46233"/>
                  </a:lnTo>
                  <a:lnTo>
                    <a:pt x="64146" y="46634"/>
                  </a:lnTo>
                  <a:lnTo>
                    <a:pt x="64680" y="48935"/>
                  </a:lnTo>
                  <a:lnTo>
                    <a:pt x="64813" y="49502"/>
                  </a:lnTo>
                  <a:lnTo>
                    <a:pt x="65414" y="49402"/>
                  </a:lnTo>
                  <a:lnTo>
                    <a:pt x="65347" y="49002"/>
                  </a:lnTo>
                  <a:lnTo>
                    <a:pt x="65314" y="48802"/>
                  </a:lnTo>
                  <a:lnTo>
                    <a:pt x="64680" y="46100"/>
                  </a:lnTo>
                  <a:lnTo>
                    <a:pt x="67649" y="45433"/>
                  </a:lnTo>
                  <a:lnTo>
                    <a:pt x="68216" y="45299"/>
                  </a:lnTo>
                  <a:lnTo>
                    <a:pt x="68316" y="45266"/>
                  </a:lnTo>
                  <a:lnTo>
                    <a:pt x="68349" y="45433"/>
                  </a:lnTo>
                  <a:lnTo>
                    <a:pt x="68916" y="47935"/>
                  </a:lnTo>
                  <a:lnTo>
                    <a:pt x="69050" y="48502"/>
                  </a:lnTo>
                  <a:lnTo>
                    <a:pt x="69684" y="48402"/>
                  </a:lnTo>
                  <a:lnTo>
                    <a:pt x="69550" y="47801"/>
                  </a:lnTo>
                  <a:lnTo>
                    <a:pt x="68916" y="45099"/>
                  </a:lnTo>
                  <a:lnTo>
                    <a:pt x="71552" y="44465"/>
                  </a:lnTo>
                  <a:lnTo>
                    <a:pt x="72185" y="44065"/>
                  </a:lnTo>
                  <a:lnTo>
                    <a:pt x="72052" y="43431"/>
                  </a:lnTo>
                  <a:lnTo>
                    <a:pt x="71451" y="43565"/>
                  </a:lnTo>
                  <a:lnTo>
                    <a:pt x="68816" y="44198"/>
                  </a:lnTo>
                  <a:lnTo>
                    <a:pt x="68683" y="43631"/>
                  </a:lnTo>
                  <a:lnTo>
                    <a:pt x="68016" y="40729"/>
                  </a:lnTo>
                  <a:lnTo>
                    <a:pt x="70651" y="40096"/>
                  </a:lnTo>
                  <a:lnTo>
                    <a:pt x="71218" y="39962"/>
                  </a:lnTo>
                  <a:lnTo>
                    <a:pt x="71085" y="39362"/>
                  </a:lnTo>
                  <a:lnTo>
                    <a:pt x="70517" y="39462"/>
                  </a:lnTo>
                  <a:lnTo>
                    <a:pt x="67882" y="40096"/>
                  </a:lnTo>
                  <a:lnTo>
                    <a:pt x="67082" y="36626"/>
                  </a:lnTo>
                  <a:lnTo>
                    <a:pt x="69717" y="36026"/>
                  </a:lnTo>
                  <a:lnTo>
                    <a:pt x="70317" y="35893"/>
                  </a:lnTo>
                  <a:lnTo>
                    <a:pt x="70184" y="35259"/>
                  </a:lnTo>
                  <a:lnTo>
                    <a:pt x="69583" y="35392"/>
                  </a:lnTo>
                  <a:lnTo>
                    <a:pt x="66948" y="36026"/>
                  </a:lnTo>
                  <a:lnTo>
                    <a:pt x="66181" y="32557"/>
                  </a:lnTo>
                  <a:lnTo>
                    <a:pt x="67782" y="32190"/>
                  </a:lnTo>
                  <a:lnTo>
                    <a:pt x="68783" y="31923"/>
                  </a:lnTo>
                  <a:lnTo>
                    <a:pt x="69383" y="31790"/>
                  </a:lnTo>
                  <a:lnTo>
                    <a:pt x="69250" y="31156"/>
                  </a:lnTo>
                  <a:lnTo>
                    <a:pt x="68683" y="31289"/>
                  </a:lnTo>
                  <a:lnTo>
                    <a:pt x="68082" y="31423"/>
                  </a:lnTo>
                  <a:lnTo>
                    <a:pt x="66048" y="31890"/>
                  </a:lnTo>
                  <a:lnTo>
                    <a:pt x="65247" y="28421"/>
                  </a:lnTo>
                  <a:lnTo>
                    <a:pt x="67882" y="27787"/>
                  </a:lnTo>
                  <a:lnTo>
                    <a:pt x="68449" y="27687"/>
                  </a:lnTo>
                  <a:lnTo>
                    <a:pt x="68349" y="27053"/>
                  </a:lnTo>
                  <a:lnTo>
                    <a:pt x="67749" y="27186"/>
                  </a:lnTo>
                  <a:lnTo>
                    <a:pt x="65114" y="27787"/>
                  </a:lnTo>
                  <a:lnTo>
                    <a:pt x="64346" y="24351"/>
                  </a:lnTo>
                  <a:lnTo>
                    <a:pt x="65847" y="24017"/>
                  </a:lnTo>
                  <a:lnTo>
                    <a:pt x="66948" y="23751"/>
                  </a:lnTo>
                  <a:lnTo>
                    <a:pt x="67549" y="23617"/>
                  </a:lnTo>
                  <a:lnTo>
                    <a:pt x="67415" y="22983"/>
                  </a:lnTo>
                  <a:lnTo>
                    <a:pt x="66848" y="23117"/>
                  </a:lnTo>
                  <a:lnTo>
                    <a:pt x="66048" y="23317"/>
                  </a:lnTo>
                  <a:lnTo>
                    <a:pt x="64213" y="23751"/>
                  </a:lnTo>
                  <a:lnTo>
                    <a:pt x="63946" y="22650"/>
                  </a:lnTo>
                  <a:lnTo>
                    <a:pt x="63412" y="20281"/>
                  </a:lnTo>
                  <a:lnTo>
                    <a:pt x="66048" y="19648"/>
                  </a:lnTo>
                  <a:lnTo>
                    <a:pt x="66615" y="19548"/>
                  </a:lnTo>
                  <a:lnTo>
                    <a:pt x="66515" y="18914"/>
                  </a:lnTo>
                  <a:lnTo>
                    <a:pt x="65914" y="19047"/>
                  </a:lnTo>
                  <a:lnTo>
                    <a:pt x="63279" y="19648"/>
                  </a:lnTo>
                  <a:lnTo>
                    <a:pt x="62879" y="17913"/>
                  </a:lnTo>
                  <a:lnTo>
                    <a:pt x="62445" y="16145"/>
                  </a:lnTo>
                  <a:lnTo>
                    <a:pt x="65080" y="15545"/>
                  </a:lnTo>
                  <a:lnTo>
                    <a:pt x="65681" y="15411"/>
                  </a:lnTo>
                  <a:lnTo>
                    <a:pt x="65547" y="14777"/>
                  </a:lnTo>
                  <a:lnTo>
                    <a:pt x="64947" y="14911"/>
                  </a:lnTo>
                  <a:lnTo>
                    <a:pt x="62345" y="15545"/>
                  </a:lnTo>
                  <a:lnTo>
                    <a:pt x="61911" y="13777"/>
                  </a:lnTo>
                  <a:lnTo>
                    <a:pt x="61511" y="12042"/>
                  </a:lnTo>
                  <a:lnTo>
                    <a:pt x="64113" y="11408"/>
                  </a:lnTo>
                  <a:lnTo>
                    <a:pt x="64713" y="11275"/>
                  </a:lnTo>
                  <a:lnTo>
                    <a:pt x="64580" y="10641"/>
                  </a:lnTo>
                  <a:lnTo>
                    <a:pt x="64013" y="10775"/>
                  </a:lnTo>
                  <a:lnTo>
                    <a:pt x="61378" y="11408"/>
                  </a:lnTo>
                  <a:lnTo>
                    <a:pt x="61244" y="10908"/>
                  </a:lnTo>
                  <a:lnTo>
                    <a:pt x="60544" y="7939"/>
                  </a:lnTo>
                  <a:lnTo>
                    <a:pt x="62378" y="7539"/>
                  </a:lnTo>
                  <a:lnTo>
                    <a:pt x="63179" y="7372"/>
                  </a:lnTo>
                  <a:lnTo>
                    <a:pt x="63746" y="7239"/>
                  </a:lnTo>
                  <a:lnTo>
                    <a:pt x="63613" y="6605"/>
                  </a:lnTo>
                  <a:lnTo>
                    <a:pt x="63045" y="6738"/>
                  </a:lnTo>
                  <a:lnTo>
                    <a:pt x="60410" y="7372"/>
                  </a:lnTo>
                  <a:lnTo>
                    <a:pt x="59610" y="3903"/>
                  </a:lnTo>
                  <a:lnTo>
                    <a:pt x="62245" y="3269"/>
                  </a:lnTo>
                  <a:lnTo>
                    <a:pt x="62845" y="3136"/>
                  </a:lnTo>
                  <a:lnTo>
                    <a:pt x="62712" y="2535"/>
                  </a:lnTo>
                  <a:lnTo>
                    <a:pt x="62111" y="2635"/>
                  </a:lnTo>
                  <a:lnTo>
                    <a:pt x="61611" y="2769"/>
                  </a:lnTo>
                  <a:lnTo>
                    <a:pt x="59510" y="3269"/>
                  </a:lnTo>
                  <a:lnTo>
                    <a:pt x="58876" y="567"/>
                  </a:lnTo>
                  <a:lnTo>
                    <a:pt x="587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66" name="Google Shape;1966;p46"/>
            <p:cNvSpPr/>
            <p:nvPr/>
          </p:nvSpPr>
          <p:spPr>
            <a:xfrm>
              <a:off x="5847725" y="2429750"/>
              <a:ext cx="929850" cy="1218016"/>
            </a:xfrm>
            <a:custGeom>
              <a:avLst/>
              <a:gdLst/>
              <a:ahLst/>
              <a:cxnLst/>
              <a:rect l="l" t="t" r="r" b="b"/>
              <a:pathLst>
                <a:path w="37194" h="48310" extrusionOk="0">
                  <a:moveTo>
                    <a:pt x="32957" y="0"/>
                  </a:moveTo>
                  <a:lnTo>
                    <a:pt x="1835" y="7205"/>
                  </a:lnTo>
                  <a:cubicBezTo>
                    <a:pt x="701" y="7439"/>
                    <a:pt x="1" y="8573"/>
                    <a:pt x="267" y="9707"/>
                  </a:cubicBezTo>
                  <a:lnTo>
                    <a:pt x="2035" y="17446"/>
                  </a:lnTo>
                  <a:cubicBezTo>
                    <a:pt x="2135" y="17546"/>
                    <a:pt x="2169" y="17613"/>
                    <a:pt x="2202" y="17746"/>
                  </a:cubicBezTo>
                  <a:cubicBezTo>
                    <a:pt x="2269" y="17913"/>
                    <a:pt x="2269" y="18080"/>
                    <a:pt x="2269" y="18246"/>
                  </a:cubicBezTo>
                  <a:lnTo>
                    <a:pt x="8707" y="46233"/>
                  </a:lnTo>
                  <a:cubicBezTo>
                    <a:pt x="8874" y="46433"/>
                    <a:pt x="9040" y="46633"/>
                    <a:pt x="9174" y="46867"/>
                  </a:cubicBezTo>
                  <a:cubicBezTo>
                    <a:pt x="9307" y="47067"/>
                    <a:pt x="9407" y="47267"/>
                    <a:pt x="9607" y="47401"/>
                  </a:cubicBezTo>
                  <a:cubicBezTo>
                    <a:pt x="10157" y="47981"/>
                    <a:pt x="10875" y="48310"/>
                    <a:pt x="11632" y="48310"/>
                  </a:cubicBezTo>
                  <a:cubicBezTo>
                    <a:pt x="11702" y="48310"/>
                    <a:pt x="11772" y="48307"/>
                    <a:pt x="11842" y="48301"/>
                  </a:cubicBezTo>
                  <a:cubicBezTo>
                    <a:pt x="12610" y="48268"/>
                    <a:pt x="13277" y="47968"/>
                    <a:pt x="13710" y="47434"/>
                  </a:cubicBezTo>
                  <a:cubicBezTo>
                    <a:pt x="13877" y="47234"/>
                    <a:pt x="14011" y="47067"/>
                    <a:pt x="14144" y="46867"/>
                  </a:cubicBezTo>
                  <a:cubicBezTo>
                    <a:pt x="14544" y="46267"/>
                    <a:pt x="14878" y="45800"/>
                    <a:pt x="15945" y="45399"/>
                  </a:cubicBezTo>
                  <a:cubicBezTo>
                    <a:pt x="16512" y="45132"/>
                    <a:pt x="16979" y="44732"/>
                    <a:pt x="17180" y="44132"/>
                  </a:cubicBezTo>
                  <a:cubicBezTo>
                    <a:pt x="17947" y="42097"/>
                    <a:pt x="16879" y="40863"/>
                    <a:pt x="16012" y="39862"/>
                  </a:cubicBezTo>
                  <a:cubicBezTo>
                    <a:pt x="15312" y="39028"/>
                    <a:pt x="14611" y="38194"/>
                    <a:pt x="15478" y="37293"/>
                  </a:cubicBezTo>
                  <a:lnTo>
                    <a:pt x="15545" y="37227"/>
                  </a:lnTo>
                  <a:cubicBezTo>
                    <a:pt x="15678" y="37093"/>
                    <a:pt x="15879" y="36893"/>
                    <a:pt x="16012" y="36693"/>
                  </a:cubicBezTo>
                  <a:cubicBezTo>
                    <a:pt x="16312" y="36193"/>
                    <a:pt x="16312" y="35692"/>
                    <a:pt x="16112" y="35125"/>
                  </a:cubicBezTo>
                  <a:cubicBezTo>
                    <a:pt x="15712" y="34358"/>
                    <a:pt x="15178" y="33858"/>
                    <a:pt x="14678" y="33457"/>
                  </a:cubicBezTo>
                  <a:cubicBezTo>
                    <a:pt x="14044" y="32957"/>
                    <a:pt x="13477" y="32457"/>
                    <a:pt x="13777" y="31556"/>
                  </a:cubicBezTo>
                  <a:cubicBezTo>
                    <a:pt x="13877" y="31122"/>
                    <a:pt x="13944" y="31056"/>
                    <a:pt x="14111" y="30722"/>
                  </a:cubicBezTo>
                  <a:cubicBezTo>
                    <a:pt x="14211" y="30455"/>
                    <a:pt x="14411" y="30022"/>
                    <a:pt x="14878" y="28987"/>
                  </a:cubicBezTo>
                  <a:cubicBezTo>
                    <a:pt x="15312" y="28053"/>
                    <a:pt x="15211" y="27553"/>
                    <a:pt x="15111" y="26886"/>
                  </a:cubicBezTo>
                  <a:cubicBezTo>
                    <a:pt x="15011" y="26452"/>
                    <a:pt x="14945" y="25952"/>
                    <a:pt x="14945" y="25285"/>
                  </a:cubicBezTo>
                  <a:cubicBezTo>
                    <a:pt x="14978" y="24418"/>
                    <a:pt x="14644" y="23750"/>
                    <a:pt x="14111" y="23417"/>
                  </a:cubicBezTo>
                  <a:cubicBezTo>
                    <a:pt x="13863" y="23271"/>
                    <a:pt x="13583" y="23195"/>
                    <a:pt x="13282" y="23195"/>
                  </a:cubicBezTo>
                  <a:cubicBezTo>
                    <a:pt x="12896" y="23195"/>
                    <a:pt x="12474" y="23321"/>
                    <a:pt x="12043" y="23584"/>
                  </a:cubicBezTo>
                  <a:cubicBezTo>
                    <a:pt x="11809" y="23717"/>
                    <a:pt x="11609" y="23817"/>
                    <a:pt x="11409" y="23951"/>
                  </a:cubicBezTo>
                  <a:cubicBezTo>
                    <a:pt x="10875" y="24284"/>
                    <a:pt x="10642" y="24418"/>
                    <a:pt x="10074" y="24451"/>
                  </a:cubicBezTo>
                  <a:cubicBezTo>
                    <a:pt x="9946" y="24459"/>
                    <a:pt x="9823" y="24464"/>
                    <a:pt x="9704" y="24464"/>
                  </a:cubicBezTo>
                  <a:cubicBezTo>
                    <a:pt x="7965" y="24464"/>
                    <a:pt x="7171" y="23573"/>
                    <a:pt x="6172" y="22449"/>
                  </a:cubicBezTo>
                  <a:cubicBezTo>
                    <a:pt x="5805" y="22049"/>
                    <a:pt x="5304" y="21415"/>
                    <a:pt x="5371" y="20648"/>
                  </a:cubicBezTo>
                  <a:cubicBezTo>
                    <a:pt x="5404" y="20415"/>
                    <a:pt x="5471" y="19581"/>
                    <a:pt x="6005" y="19414"/>
                  </a:cubicBezTo>
                  <a:cubicBezTo>
                    <a:pt x="6075" y="19392"/>
                    <a:pt x="6146" y="19382"/>
                    <a:pt x="6217" y="19382"/>
                  </a:cubicBezTo>
                  <a:cubicBezTo>
                    <a:pt x="6791" y="19382"/>
                    <a:pt x="7394" y="20051"/>
                    <a:pt x="7840" y="20615"/>
                  </a:cubicBezTo>
                  <a:cubicBezTo>
                    <a:pt x="7906" y="20748"/>
                    <a:pt x="8006" y="20815"/>
                    <a:pt x="8073" y="20915"/>
                  </a:cubicBezTo>
                  <a:cubicBezTo>
                    <a:pt x="8909" y="21689"/>
                    <a:pt x="9544" y="22090"/>
                    <a:pt x="10031" y="22090"/>
                  </a:cubicBezTo>
                  <a:cubicBezTo>
                    <a:pt x="10069" y="22090"/>
                    <a:pt x="10105" y="22087"/>
                    <a:pt x="10141" y="22083"/>
                  </a:cubicBezTo>
                  <a:cubicBezTo>
                    <a:pt x="10642" y="21982"/>
                    <a:pt x="11008" y="21415"/>
                    <a:pt x="11375" y="20782"/>
                  </a:cubicBezTo>
                  <a:cubicBezTo>
                    <a:pt x="11809" y="20048"/>
                    <a:pt x="12309" y="19214"/>
                    <a:pt x="13177" y="18980"/>
                  </a:cubicBezTo>
                  <a:cubicBezTo>
                    <a:pt x="13310" y="18947"/>
                    <a:pt x="13477" y="18914"/>
                    <a:pt x="13644" y="18814"/>
                  </a:cubicBezTo>
                  <a:cubicBezTo>
                    <a:pt x="13710" y="18780"/>
                    <a:pt x="13810" y="18747"/>
                    <a:pt x="13877" y="18747"/>
                  </a:cubicBezTo>
                  <a:cubicBezTo>
                    <a:pt x="14378" y="18547"/>
                    <a:pt x="14711" y="18080"/>
                    <a:pt x="14711" y="17546"/>
                  </a:cubicBezTo>
                  <a:cubicBezTo>
                    <a:pt x="14711" y="17046"/>
                    <a:pt x="14478" y="16579"/>
                    <a:pt x="13977" y="16312"/>
                  </a:cubicBezTo>
                  <a:cubicBezTo>
                    <a:pt x="13645" y="16166"/>
                    <a:pt x="13313" y="16109"/>
                    <a:pt x="12977" y="16109"/>
                  </a:cubicBezTo>
                  <a:cubicBezTo>
                    <a:pt x="12469" y="16109"/>
                    <a:pt x="11951" y="16238"/>
                    <a:pt x="11409" y="16378"/>
                  </a:cubicBezTo>
                  <a:lnTo>
                    <a:pt x="11342" y="16412"/>
                  </a:lnTo>
                  <a:cubicBezTo>
                    <a:pt x="10791" y="16550"/>
                    <a:pt x="10211" y="16673"/>
                    <a:pt x="9656" y="16673"/>
                  </a:cubicBezTo>
                  <a:cubicBezTo>
                    <a:pt x="9001" y="16673"/>
                    <a:pt x="8378" y="16501"/>
                    <a:pt x="7873" y="15978"/>
                  </a:cubicBezTo>
                  <a:cubicBezTo>
                    <a:pt x="7306" y="15411"/>
                    <a:pt x="7373" y="14544"/>
                    <a:pt x="7706" y="13943"/>
                  </a:cubicBezTo>
                  <a:cubicBezTo>
                    <a:pt x="7961" y="13519"/>
                    <a:pt x="8359" y="13287"/>
                    <a:pt x="8759" y="13287"/>
                  </a:cubicBezTo>
                  <a:cubicBezTo>
                    <a:pt x="8831" y="13287"/>
                    <a:pt x="8903" y="13294"/>
                    <a:pt x="8974" y="13310"/>
                  </a:cubicBezTo>
                  <a:lnTo>
                    <a:pt x="9007" y="13310"/>
                  </a:lnTo>
                  <a:cubicBezTo>
                    <a:pt x="9174" y="13376"/>
                    <a:pt x="9374" y="13410"/>
                    <a:pt x="9541" y="13543"/>
                  </a:cubicBezTo>
                  <a:cubicBezTo>
                    <a:pt x="10161" y="13931"/>
                    <a:pt x="11181" y="14318"/>
                    <a:pt x="12276" y="14318"/>
                  </a:cubicBezTo>
                  <a:cubicBezTo>
                    <a:pt x="12595" y="14318"/>
                    <a:pt x="12920" y="14285"/>
                    <a:pt x="13243" y="14210"/>
                  </a:cubicBezTo>
                  <a:cubicBezTo>
                    <a:pt x="13844" y="14077"/>
                    <a:pt x="14378" y="13777"/>
                    <a:pt x="15045" y="13443"/>
                  </a:cubicBezTo>
                  <a:cubicBezTo>
                    <a:pt x="15378" y="13276"/>
                    <a:pt x="15745" y="13076"/>
                    <a:pt x="16212" y="12876"/>
                  </a:cubicBezTo>
                  <a:cubicBezTo>
                    <a:pt x="16648" y="12680"/>
                    <a:pt x="17227" y="12498"/>
                    <a:pt x="17762" y="12498"/>
                  </a:cubicBezTo>
                  <a:cubicBezTo>
                    <a:pt x="18045" y="12498"/>
                    <a:pt x="18316" y="12549"/>
                    <a:pt x="18547" y="12676"/>
                  </a:cubicBezTo>
                  <a:cubicBezTo>
                    <a:pt x="18881" y="12809"/>
                    <a:pt x="19081" y="13076"/>
                    <a:pt x="19181" y="13443"/>
                  </a:cubicBezTo>
                  <a:cubicBezTo>
                    <a:pt x="19181" y="13610"/>
                    <a:pt x="19314" y="13910"/>
                    <a:pt x="19381" y="14210"/>
                  </a:cubicBezTo>
                  <a:lnTo>
                    <a:pt x="19414" y="14344"/>
                  </a:lnTo>
                  <a:cubicBezTo>
                    <a:pt x="19515" y="14577"/>
                    <a:pt x="19648" y="14777"/>
                    <a:pt x="19815" y="14944"/>
                  </a:cubicBezTo>
                  <a:cubicBezTo>
                    <a:pt x="20182" y="15344"/>
                    <a:pt x="20549" y="15378"/>
                    <a:pt x="21016" y="15411"/>
                  </a:cubicBezTo>
                  <a:cubicBezTo>
                    <a:pt x="21216" y="15411"/>
                    <a:pt x="21383" y="15444"/>
                    <a:pt x="21616" y="15511"/>
                  </a:cubicBezTo>
                  <a:cubicBezTo>
                    <a:pt x="22517" y="15745"/>
                    <a:pt x="22784" y="16112"/>
                    <a:pt x="23184" y="16879"/>
                  </a:cubicBezTo>
                  <a:cubicBezTo>
                    <a:pt x="23317" y="17046"/>
                    <a:pt x="23384" y="17279"/>
                    <a:pt x="23551" y="17513"/>
                  </a:cubicBezTo>
                  <a:cubicBezTo>
                    <a:pt x="23748" y="17809"/>
                    <a:pt x="24073" y="17977"/>
                    <a:pt x="24418" y="17977"/>
                  </a:cubicBezTo>
                  <a:cubicBezTo>
                    <a:pt x="24540" y="17977"/>
                    <a:pt x="24663" y="17956"/>
                    <a:pt x="24785" y="17913"/>
                  </a:cubicBezTo>
                  <a:cubicBezTo>
                    <a:pt x="25319" y="17713"/>
                    <a:pt x="25852" y="17046"/>
                    <a:pt x="25652" y="15845"/>
                  </a:cubicBezTo>
                  <a:lnTo>
                    <a:pt x="25619" y="15578"/>
                  </a:lnTo>
                  <a:cubicBezTo>
                    <a:pt x="25452" y="14544"/>
                    <a:pt x="25285" y="13543"/>
                    <a:pt x="26119" y="12676"/>
                  </a:cubicBezTo>
                  <a:cubicBezTo>
                    <a:pt x="27353" y="11375"/>
                    <a:pt x="27287" y="11175"/>
                    <a:pt x="26953" y="10274"/>
                  </a:cubicBezTo>
                  <a:lnTo>
                    <a:pt x="26786" y="9907"/>
                  </a:lnTo>
                  <a:cubicBezTo>
                    <a:pt x="26620" y="9540"/>
                    <a:pt x="26486" y="9207"/>
                    <a:pt x="26520" y="8773"/>
                  </a:cubicBezTo>
                  <a:cubicBezTo>
                    <a:pt x="26553" y="8273"/>
                    <a:pt x="26987" y="7872"/>
                    <a:pt x="27620" y="7739"/>
                  </a:cubicBezTo>
                  <a:cubicBezTo>
                    <a:pt x="27732" y="7711"/>
                    <a:pt x="27852" y="7696"/>
                    <a:pt x="27974" y="7696"/>
                  </a:cubicBezTo>
                  <a:cubicBezTo>
                    <a:pt x="28432" y="7696"/>
                    <a:pt x="28925" y="7905"/>
                    <a:pt x="29188" y="8406"/>
                  </a:cubicBezTo>
                  <a:cubicBezTo>
                    <a:pt x="29355" y="8706"/>
                    <a:pt x="29488" y="9007"/>
                    <a:pt x="29555" y="9273"/>
                  </a:cubicBezTo>
                  <a:cubicBezTo>
                    <a:pt x="29955" y="10174"/>
                    <a:pt x="30155" y="10674"/>
                    <a:pt x="31123" y="10708"/>
                  </a:cubicBezTo>
                  <a:cubicBezTo>
                    <a:pt x="32624" y="10741"/>
                    <a:pt x="32857" y="11408"/>
                    <a:pt x="33158" y="12075"/>
                  </a:cubicBezTo>
                  <a:cubicBezTo>
                    <a:pt x="33224" y="12342"/>
                    <a:pt x="33358" y="12542"/>
                    <a:pt x="33491" y="12776"/>
                  </a:cubicBezTo>
                  <a:cubicBezTo>
                    <a:pt x="33989" y="13616"/>
                    <a:pt x="34836" y="13847"/>
                    <a:pt x="35489" y="13847"/>
                  </a:cubicBezTo>
                  <a:cubicBezTo>
                    <a:pt x="35536" y="13847"/>
                    <a:pt x="35581" y="13846"/>
                    <a:pt x="35626" y="13843"/>
                  </a:cubicBezTo>
                  <a:cubicBezTo>
                    <a:pt x="36026" y="13777"/>
                    <a:pt x="36360" y="13610"/>
                    <a:pt x="36460" y="13376"/>
                  </a:cubicBezTo>
                  <a:cubicBezTo>
                    <a:pt x="36527" y="13109"/>
                    <a:pt x="36393" y="12776"/>
                    <a:pt x="36060" y="12409"/>
                  </a:cubicBezTo>
                  <a:cubicBezTo>
                    <a:pt x="35860" y="12209"/>
                    <a:pt x="35693" y="12042"/>
                    <a:pt x="35526" y="11909"/>
                  </a:cubicBezTo>
                  <a:cubicBezTo>
                    <a:pt x="35226" y="11675"/>
                    <a:pt x="34992" y="11442"/>
                    <a:pt x="34825" y="11075"/>
                  </a:cubicBezTo>
                  <a:cubicBezTo>
                    <a:pt x="34492" y="10408"/>
                    <a:pt x="35026" y="10107"/>
                    <a:pt x="35393" y="9907"/>
                  </a:cubicBezTo>
                  <a:lnTo>
                    <a:pt x="35493" y="9874"/>
                  </a:lnTo>
                  <a:cubicBezTo>
                    <a:pt x="35659" y="9774"/>
                    <a:pt x="35793" y="9707"/>
                    <a:pt x="35860" y="9674"/>
                  </a:cubicBezTo>
                  <a:cubicBezTo>
                    <a:pt x="36226" y="9440"/>
                    <a:pt x="36360" y="9373"/>
                    <a:pt x="36493" y="9240"/>
                  </a:cubicBezTo>
                  <a:cubicBezTo>
                    <a:pt x="37194" y="8506"/>
                    <a:pt x="37060" y="7572"/>
                    <a:pt x="36693" y="7172"/>
                  </a:cubicBezTo>
                  <a:cubicBezTo>
                    <a:pt x="36327" y="6705"/>
                    <a:pt x="35693" y="6605"/>
                    <a:pt x="35159" y="6538"/>
                  </a:cubicBezTo>
                  <a:cubicBezTo>
                    <a:pt x="34825" y="6505"/>
                    <a:pt x="34492" y="6405"/>
                    <a:pt x="34292" y="6271"/>
                  </a:cubicBezTo>
                  <a:cubicBezTo>
                    <a:pt x="34058" y="6171"/>
                    <a:pt x="33958" y="5938"/>
                    <a:pt x="33958" y="5704"/>
                  </a:cubicBezTo>
                  <a:cubicBezTo>
                    <a:pt x="33958" y="5437"/>
                    <a:pt x="34058" y="5237"/>
                    <a:pt x="34325" y="5104"/>
                  </a:cubicBezTo>
                  <a:cubicBezTo>
                    <a:pt x="34392" y="5070"/>
                    <a:pt x="34459" y="5037"/>
                    <a:pt x="34725" y="4870"/>
                  </a:cubicBezTo>
                  <a:lnTo>
                    <a:pt x="35059" y="4670"/>
                  </a:lnTo>
                  <a:cubicBezTo>
                    <a:pt x="35126" y="4670"/>
                    <a:pt x="35126" y="4603"/>
                    <a:pt x="35159" y="4603"/>
                  </a:cubicBezTo>
                  <a:lnTo>
                    <a:pt x="35292" y="4537"/>
                  </a:lnTo>
                  <a:cubicBezTo>
                    <a:pt x="35459" y="4437"/>
                    <a:pt x="35559" y="4370"/>
                    <a:pt x="35693" y="4270"/>
                  </a:cubicBezTo>
                  <a:cubicBezTo>
                    <a:pt x="36126" y="4003"/>
                    <a:pt x="36393" y="3669"/>
                    <a:pt x="36560" y="3336"/>
                  </a:cubicBezTo>
                  <a:cubicBezTo>
                    <a:pt x="36860" y="2569"/>
                    <a:pt x="36860" y="1801"/>
                    <a:pt x="36560" y="1101"/>
                  </a:cubicBezTo>
                  <a:cubicBezTo>
                    <a:pt x="36327" y="567"/>
                    <a:pt x="35993" y="467"/>
                    <a:pt x="35126" y="467"/>
                  </a:cubicBezTo>
                  <a:cubicBezTo>
                    <a:pt x="34325" y="467"/>
                    <a:pt x="33558" y="334"/>
                    <a:pt x="329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67" name="Google Shape;1967;p46"/>
            <p:cNvSpPr/>
            <p:nvPr/>
          </p:nvSpPr>
          <p:spPr>
            <a:xfrm>
              <a:off x="6967484" y="3198425"/>
              <a:ext cx="580087" cy="412175"/>
            </a:xfrm>
            <a:custGeom>
              <a:avLst/>
              <a:gdLst/>
              <a:ahLst/>
              <a:cxnLst/>
              <a:rect l="l" t="t" r="r" b="b"/>
              <a:pathLst>
                <a:path w="22951" h="16487" extrusionOk="0">
                  <a:moveTo>
                    <a:pt x="19219" y="0"/>
                  </a:moveTo>
                  <a:cubicBezTo>
                    <a:pt x="18986" y="0"/>
                    <a:pt x="18738" y="79"/>
                    <a:pt x="18514" y="275"/>
                  </a:cubicBezTo>
                  <a:cubicBezTo>
                    <a:pt x="18147" y="609"/>
                    <a:pt x="17913" y="1543"/>
                    <a:pt x="17646" y="2510"/>
                  </a:cubicBezTo>
                  <a:cubicBezTo>
                    <a:pt x="17313" y="3844"/>
                    <a:pt x="16946" y="5279"/>
                    <a:pt x="16079" y="5712"/>
                  </a:cubicBezTo>
                  <a:cubicBezTo>
                    <a:pt x="15860" y="5812"/>
                    <a:pt x="15629" y="5876"/>
                    <a:pt x="15380" y="5876"/>
                  </a:cubicBezTo>
                  <a:cubicBezTo>
                    <a:pt x="15211" y="5876"/>
                    <a:pt x="15033" y="5847"/>
                    <a:pt x="14844" y="5779"/>
                  </a:cubicBezTo>
                  <a:cubicBezTo>
                    <a:pt x="14644" y="5679"/>
                    <a:pt x="14477" y="5612"/>
                    <a:pt x="14277" y="5479"/>
                  </a:cubicBezTo>
                  <a:cubicBezTo>
                    <a:pt x="13869" y="5263"/>
                    <a:pt x="13564" y="5098"/>
                    <a:pt x="13313" y="5098"/>
                  </a:cubicBezTo>
                  <a:cubicBezTo>
                    <a:pt x="13216" y="5098"/>
                    <a:pt x="13127" y="5123"/>
                    <a:pt x="13043" y="5179"/>
                  </a:cubicBezTo>
                  <a:cubicBezTo>
                    <a:pt x="12810" y="5346"/>
                    <a:pt x="12810" y="5813"/>
                    <a:pt x="12943" y="6146"/>
                  </a:cubicBezTo>
                  <a:cubicBezTo>
                    <a:pt x="13010" y="6346"/>
                    <a:pt x="13143" y="6546"/>
                    <a:pt x="13277" y="6780"/>
                  </a:cubicBezTo>
                  <a:cubicBezTo>
                    <a:pt x="13543" y="7280"/>
                    <a:pt x="13844" y="7814"/>
                    <a:pt x="13710" y="8548"/>
                  </a:cubicBezTo>
                  <a:cubicBezTo>
                    <a:pt x="13677" y="8715"/>
                    <a:pt x="13643" y="8881"/>
                    <a:pt x="13543" y="9048"/>
                  </a:cubicBezTo>
                  <a:cubicBezTo>
                    <a:pt x="13343" y="9549"/>
                    <a:pt x="12943" y="9982"/>
                    <a:pt x="12443" y="10149"/>
                  </a:cubicBezTo>
                  <a:cubicBezTo>
                    <a:pt x="12275" y="10202"/>
                    <a:pt x="12105" y="10227"/>
                    <a:pt x="11937" y="10227"/>
                  </a:cubicBezTo>
                  <a:cubicBezTo>
                    <a:pt x="11472" y="10227"/>
                    <a:pt x="11027" y="10034"/>
                    <a:pt x="10708" y="9715"/>
                  </a:cubicBezTo>
                  <a:cubicBezTo>
                    <a:pt x="10641" y="9649"/>
                    <a:pt x="10541" y="9515"/>
                    <a:pt x="10508" y="9449"/>
                  </a:cubicBezTo>
                  <a:cubicBezTo>
                    <a:pt x="10341" y="9115"/>
                    <a:pt x="10308" y="8715"/>
                    <a:pt x="10274" y="8381"/>
                  </a:cubicBezTo>
                  <a:cubicBezTo>
                    <a:pt x="10241" y="7981"/>
                    <a:pt x="10174" y="7647"/>
                    <a:pt x="9974" y="7447"/>
                  </a:cubicBezTo>
                  <a:cubicBezTo>
                    <a:pt x="9863" y="7336"/>
                    <a:pt x="9715" y="7289"/>
                    <a:pt x="9558" y="7289"/>
                  </a:cubicBezTo>
                  <a:cubicBezTo>
                    <a:pt x="9290" y="7289"/>
                    <a:pt x="8996" y="7425"/>
                    <a:pt x="8807" y="7614"/>
                  </a:cubicBezTo>
                  <a:cubicBezTo>
                    <a:pt x="8273" y="8181"/>
                    <a:pt x="7939" y="9315"/>
                    <a:pt x="7639" y="10216"/>
                  </a:cubicBezTo>
                  <a:cubicBezTo>
                    <a:pt x="7606" y="10316"/>
                    <a:pt x="7606" y="10383"/>
                    <a:pt x="7539" y="10483"/>
                  </a:cubicBezTo>
                  <a:cubicBezTo>
                    <a:pt x="7506" y="10549"/>
                    <a:pt x="7506" y="10616"/>
                    <a:pt x="7506" y="10683"/>
                  </a:cubicBezTo>
                  <a:cubicBezTo>
                    <a:pt x="7439" y="10883"/>
                    <a:pt x="7372" y="11150"/>
                    <a:pt x="7339" y="11383"/>
                  </a:cubicBezTo>
                  <a:cubicBezTo>
                    <a:pt x="7206" y="12050"/>
                    <a:pt x="7072" y="12818"/>
                    <a:pt x="6672" y="13285"/>
                  </a:cubicBezTo>
                  <a:cubicBezTo>
                    <a:pt x="6638" y="13285"/>
                    <a:pt x="6638" y="13318"/>
                    <a:pt x="6605" y="13351"/>
                  </a:cubicBezTo>
                  <a:cubicBezTo>
                    <a:pt x="6477" y="13505"/>
                    <a:pt x="6191" y="13816"/>
                    <a:pt x="5748" y="13816"/>
                  </a:cubicBezTo>
                  <a:cubicBezTo>
                    <a:pt x="5615" y="13816"/>
                    <a:pt x="5467" y="13788"/>
                    <a:pt x="5304" y="13718"/>
                  </a:cubicBezTo>
                  <a:cubicBezTo>
                    <a:pt x="4570" y="13385"/>
                    <a:pt x="4103" y="12818"/>
                    <a:pt x="3670" y="12284"/>
                  </a:cubicBezTo>
                  <a:cubicBezTo>
                    <a:pt x="3436" y="11984"/>
                    <a:pt x="3236" y="11717"/>
                    <a:pt x="3003" y="11550"/>
                  </a:cubicBezTo>
                  <a:cubicBezTo>
                    <a:pt x="2805" y="11392"/>
                    <a:pt x="2597" y="11293"/>
                    <a:pt x="2349" y="11293"/>
                  </a:cubicBezTo>
                  <a:cubicBezTo>
                    <a:pt x="2177" y="11293"/>
                    <a:pt x="1987" y="11341"/>
                    <a:pt x="1768" y="11450"/>
                  </a:cubicBezTo>
                  <a:cubicBezTo>
                    <a:pt x="1568" y="11517"/>
                    <a:pt x="1401" y="11683"/>
                    <a:pt x="1168" y="11984"/>
                  </a:cubicBezTo>
                  <a:cubicBezTo>
                    <a:pt x="501" y="12884"/>
                    <a:pt x="334" y="14185"/>
                    <a:pt x="167" y="15353"/>
                  </a:cubicBezTo>
                  <a:cubicBezTo>
                    <a:pt x="134" y="15786"/>
                    <a:pt x="34" y="16153"/>
                    <a:pt x="0" y="16487"/>
                  </a:cubicBezTo>
                  <a:lnTo>
                    <a:pt x="21349" y="11550"/>
                  </a:lnTo>
                  <a:cubicBezTo>
                    <a:pt x="22316" y="10516"/>
                    <a:pt x="22950" y="9482"/>
                    <a:pt x="22950" y="8348"/>
                  </a:cubicBezTo>
                  <a:cubicBezTo>
                    <a:pt x="22950" y="7514"/>
                    <a:pt x="22483" y="6947"/>
                    <a:pt x="21983" y="6313"/>
                  </a:cubicBezTo>
                  <a:cubicBezTo>
                    <a:pt x="21816" y="6113"/>
                    <a:pt x="21649" y="5946"/>
                    <a:pt x="21516" y="5712"/>
                  </a:cubicBezTo>
                  <a:cubicBezTo>
                    <a:pt x="21182" y="5279"/>
                    <a:pt x="20949" y="4812"/>
                    <a:pt x="20915" y="4178"/>
                  </a:cubicBezTo>
                  <a:cubicBezTo>
                    <a:pt x="20849" y="3644"/>
                    <a:pt x="20849" y="3177"/>
                    <a:pt x="20849" y="2777"/>
                  </a:cubicBezTo>
                  <a:cubicBezTo>
                    <a:pt x="20849" y="2010"/>
                    <a:pt x="20849" y="1509"/>
                    <a:pt x="20515" y="976"/>
                  </a:cubicBezTo>
                  <a:cubicBezTo>
                    <a:pt x="20248" y="475"/>
                    <a:pt x="19781" y="108"/>
                    <a:pt x="19348" y="8"/>
                  </a:cubicBezTo>
                  <a:cubicBezTo>
                    <a:pt x="19305" y="3"/>
                    <a:pt x="19262" y="0"/>
                    <a:pt x="192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68" name="Google Shape;1968;p46"/>
            <p:cNvSpPr/>
            <p:nvPr/>
          </p:nvSpPr>
          <p:spPr>
            <a:xfrm>
              <a:off x="6453150" y="3127550"/>
              <a:ext cx="452850" cy="441900"/>
            </a:xfrm>
            <a:custGeom>
              <a:avLst/>
              <a:gdLst/>
              <a:ahLst/>
              <a:cxnLst/>
              <a:rect l="l" t="t" r="r" b="b"/>
              <a:pathLst>
                <a:path w="18114" h="17676" extrusionOk="0">
                  <a:moveTo>
                    <a:pt x="11333" y="0"/>
                  </a:moveTo>
                  <a:cubicBezTo>
                    <a:pt x="10895" y="0"/>
                    <a:pt x="10264" y="338"/>
                    <a:pt x="10141" y="675"/>
                  </a:cubicBezTo>
                  <a:cubicBezTo>
                    <a:pt x="10141" y="775"/>
                    <a:pt x="10108" y="809"/>
                    <a:pt x="10075" y="875"/>
                  </a:cubicBezTo>
                  <a:cubicBezTo>
                    <a:pt x="10008" y="975"/>
                    <a:pt x="10008" y="1042"/>
                    <a:pt x="9975" y="1142"/>
                  </a:cubicBezTo>
                  <a:cubicBezTo>
                    <a:pt x="9908" y="1542"/>
                    <a:pt x="9841" y="1943"/>
                    <a:pt x="9841" y="2276"/>
                  </a:cubicBezTo>
                  <a:cubicBezTo>
                    <a:pt x="9841" y="2543"/>
                    <a:pt x="9808" y="2810"/>
                    <a:pt x="9775" y="3110"/>
                  </a:cubicBezTo>
                  <a:cubicBezTo>
                    <a:pt x="9741" y="3377"/>
                    <a:pt x="9574" y="3611"/>
                    <a:pt x="9308" y="3677"/>
                  </a:cubicBezTo>
                  <a:cubicBezTo>
                    <a:pt x="9222" y="3720"/>
                    <a:pt x="9112" y="3751"/>
                    <a:pt x="8977" y="3751"/>
                  </a:cubicBezTo>
                  <a:cubicBezTo>
                    <a:pt x="8797" y="3751"/>
                    <a:pt x="8574" y="3696"/>
                    <a:pt x="8307" y="3544"/>
                  </a:cubicBezTo>
                  <a:lnTo>
                    <a:pt x="7940" y="3310"/>
                  </a:lnTo>
                  <a:cubicBezTo>
                    <a:pt x="7524" y="3025"/>
                    <a:pt x="7129" y="2779"/>
                    <a:pt x="6549" y="2779"/>
                  </a:cubicBezTo>
                  <a:cubicBezTo>
                    <a:pt x="6384" y="2779"/>
                    <a:pt x="6204" y="2799"/>
                    <a:pt x="6005" y="2843"/>
                  </a:cubicBezTo>
                  <a:cubicBezTo>
                    <a:pt x="5738" y="2910"/>
                    <a:pt x="5471" y="3044"/>
                    <a:pt x="5138" y="3244"/>
                  </a:cubicBezTo>
                  <a:cubicBezTo>
                    <a:pt x="4437" y="3744"/>
                    <a:pt x="4070" y="4344"/>
                    <a:pt x="4104" y="5078"/>
                  </a:cubicBezTo>
                  <a:cubicBezTo>
                    <a:pt x="4104" y="5178"/>
                    <a:pt x="4104" y="5312"/>
                    <a:pt x="4137" y="5412"/>
                  </a:cubicBezTo>
                  <a:cubicBezTo>
                    <a:pt x="4237" y="5979"/>
                    <a:pt x="4304" y="6746"/>
                    <a:pt x="3470" y="7380"/>
                  </a:cubicBezTo>
                  <a:cubicBezTo>
                    <a:pt x="3237" y="7580"/>
                    <a:pt x="2970" y="7747"/>
                    <a:pt x="2770" y="7914"/>
                  </a:cubicBezTo>
                  <a:cubicBezTo>
                    <a:pt x="1936" y="8547"/>
                    <a:pt x="1469" y="8914"/>
                    <a:pt x="902" y="9748"/>
                  </a:cubicBezTo>
                  <a:cubicBezTo>
                    <a:pt x="68" y="11016"/>
                    <a:pt x="134" y="11583"/>
                    <a:pt x="234" y="12484"/>
                  </a:cubicBezTo>
                  <a:cubicBezTo>
                    <a:pt x="268" y="13017"/>
                    <a:pt x="334" y="13718"/>
                    <a:pt x="168" y="14719"/>
                  </a:cubicBezTo>
                  <a:cubicBezTo>
                    <a:pt x="1" y="15719"/>
                    <a:pt x="468" y="16853"/>
                    <a:pt x="968" y="17254"/>
                  </a:cubicBezTo>
                  <a:cubicBezTo>
                    <a:pt x="1302" y="17555"/>
                    <a:pt x="1658" y="17676"/>
                    <a:pt x="1990" y="17676"/>
                  </a:cubicBezTo>
                  <a:cubicBezTo>
                    <a:pt x="2355" y="17676"/>
                    <a:pt x="2692" y="17530"/>
                    <a:pt x="2936" y="17320"/>
                  </a:cubicBezTo>
                  <a:cubicBezTo>
                    <a:pt x="3470" y="16853"/>
                    <a:pt x="3837" y="16153"/>
                    <a:pt x="4271" y="15386"/>
                  </a:cubicBezTo>
                  <a:cubicBezTo>
                    <a:pt x="4738" y="14518"/>
                    <a:pt x="5238" y="13651"/>
                    <a:pt x="5972" y="13017"/>
                  </a:cubicBezTo>
                  <a:cubicBezTo>
                    <a:pt x="6342" y="12721"/>
                    <a:pt x="6672" y="12607"/>
                    <a:pt x="6970" y="12607"/>
                  </a:cubicBezTo>
                  <a:cubicBezTo>
                    <a:pt x="7478" y="12607"/>
                    <a:pt x="7895" y="12936"/>
                    <a:pt x="8273" y="13251"/>
                  </a:cubicBezTo>
                  <a:cubicBezTo>
                    <a:pt x="8440" y="13384"/>
                    <a:pt x="8574" y="13518"/>
                    <a:pt x="8740" y="13584"/>
                  </a:cubicBezTo>
                  <a:cubicBezTo>
                    <a:pt x="9014" y="13767"/>
                    <a:pt x="9287" y="13845"/>
                    <a:pt x="9579" y="13845"/>
                  </a:cubicBezTo>
                  <a:cubicBezTo>
                    <a:pt x="9929" y="13845"/>
                    <a:pt x="10306" y="13733"/>
                    <a:pt x="10742" y="13551"/>
                  </a:cubicBezTo>
                  <a:cubicBezTo>
                    <a:pt x="11003" y="13449"/>
                    <a:pt x="11233" y="13411"/>
                    <a:pt x="11450" y="13411"/>
                  </a:cubicBezTo>
                  <a:cubicBezTo>
                    <a:pt x="11732" y="13411"/>
                    <a:pt x="11994" y="13476"/>
                    <a:pt x="12276" y="13551"/>
                  </a:cubicBezTo>
                  <a:cubicBezTo>
                    <a:pt x="12577" y="13651"/>
                    <a:pt x="12943" y="13718"/>
                    <a:pt x="13410" y="13718"/>
                  </a:cubicBezTo>
                  <a:cubicBezTo>
                    <a:pt x="14078" y="13718"/>
                    <a:pt x="14745" y="13551"/>
                    <a:pt x="15345" y="13151"/>
                  </a:cubicBezTo>
                  <a:cubicBezTo>
                    <a:pt x="16079" y="12684"/>
                    <a:pt x="17013" y="11583"/>
                    <a:pt x="17614" y="10249"/>
                  </a:cubicBezTo>
                  <a:cubicBezTo>
                    <a:pt x="18081" y="9281"/>
                    <a:pt x="18114" y="8447"/>
                    <a:pt x="17747" y="7680"/>
                  </a:cubicBezTo>
                  <a:cubicBezTo>
                    <a:pt x="17413" y="6980"/>
                    <a:pt x="17013" y="6946"/>
                    <a:pt x="16579" y="6880"/>
                  </a:cubicBezTo>
                  <a:cubicBezTo>
                    <a:pt x="16313" y="6846"/>
                    <a:pt x="15979" y="6846"/>
                    <a:pt x="15679" y="6679"/>
                  </a:cubicBezTo>
                  <a:cubicBezTo>
                    <a:pt x="15078" y="6346"/>
                    <a:pt x="15245" y="5779"/>
                    <a:pt x="15312" y="5312"/>
                  </a:cubicBezTo>
                  <a:cubicBezTo>
                    <a:pt x="15512" y="4478"/>
                    <a:pt x="15579" y="3310"/>
                    <a:pt x="15245" y="2943"/>
                  </a:cubicBezTo>
                  <a:cubicBezTo>
                    <a:pt x="14978" y="2643"/>
                    <a:pt x="14645" y="2310"/>
                    <a:pt x="14244" y="2110"/>
                  </a:cubicBezTo>
                  <a:cubicBezTo>
                    <a:pt x="13344" y="1709"/>
                    <a:pt x="12977" y="1209"/>
                    <a:pt x="12677" y="842"/>
                  </a:cubicBezTo>
                  <a:cubicBezTo>
                    <a:pt x="12410" y="475"/>
                    <a:pt x="12143" y="175"/>
                    <a:pt x="11442" y="8"/>
                  </a:cubicBezTo>
                  <a:cubicBezTo>
                    <a:pt x="11408" y="3"/>
                    <a:pt x="11371" y="0"/>
                    <a:pt x="113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69" name="Google Shape;1969;p46"/>
            <p:cNvSpPr/>
            <p:nvPr/>
          </p:nvSpPr>
          <p:spPr>
            <a:xfrm>
              <a:off x="6680825" y="2963950"/>
              <a:ext cx="210175" cy="129125"/>
            </a:xfrm>
            <a:custGeom>
              <a:avLst/>
              <a:gdLst/>
              <a:ahLst/>
              <a:cxnLst/>
              <a:rect l="l" t="t" r="r" b="b"/>
              <a:pathLst>
                <a:path w="8407" h="5165" extrusionOk="0">
                  <a:moveTo>
                    <a:pt x="2114" y="0"/>
                  </a:moveTo>
                  <a:cubicBezTo>
                    <a:pt x="1851" y="0"/>
                    <a:pt x="1576" y="49"/>
                    <a:pt x="1301" y="147"/>
                  </a:cubicBezTo>
                  <a:cubicBezTo>
                    <a:pt x="334" y="481"/>
                    <a:pt x="0" y="1515"/>
                    <a:pt x="167" y="2382"/>
                  </a:cubicBezTo>
                  <a:cubicBezTo>
                    <a:pt x="301" y="3150"/>
                    <a:pt x="868" y="3984"/>
                    <a:pt x="2035" y="3984"/>
                  </a:cubicBezTo>
                  <a:lnTo>
                    <a:pt x="2669" y="3984"/>
                  </a:lnTo>
                  <a:cubicBezTo>
                    <a:pt x="3236" y="3984"/>
                    <a:pt x="3503" y="4050"/>
                    <a:pt x="4337" y="4651"/>
                  </a:cubicBezTo>
                  <a:cubicBezTo>
                    <a:pt x="4797" y="4963"/>
                    <a:pt x="5480" y="5165"/>
                    <a:pt x="6179" y="5165"/>
                  </a:cubicBezTo>
                  <a:cubicBezTo>
                    <a:pt x="6748" y="5165"/>
                    <a:pt x="7327" y="5032"/>
                    <a:pt x="7806" y="4717"/>
                  </a:cubicBezTo>
                  <a:cubicBezTo>
                    <a:pt x="8340" y="4350"/>
                    <a:pt x="8406" y="3883"/>
                    <a:pt x="8406" y="3550"/>
                  </a:cubicBezTo>
                  <a:cubicBezTo>
                    <a:pt x="8373" y="2916"/>
                    <a:pt x="7973" y="2316"/>
                    <a:pt x="7372" y="2015"/>
                  </a:cubicBezTo>
                  <a:cubicBezTo>
                    <a:pt x="7250" y="1946"/>
                    <a:pt x="7083" y="1894"/>
                    <a:pt x="6894" y="1894"/>
                  </a:cubicBezTo>
                  <a:cubicBezTo>
                    <a:pt x="6721" y="1894"/>
                    <a:pt x="6529" y="1937"/>
                    <a:pt x="6338" y="2049"/>
                  </a:cubicBezTo>
                  <a:cubicBezTo>
                    <a:pt x="6238" y="2082"/>
                    <a:pt x="6172" y="2182"/>
                    <a:pt x="6071" y="2216"/>
                  </a:cubicBezTo>
                  <a:lnTo>
                    <a:pt x="5971" y="2249"/>
                  </a:lnTo>
                  <a:lnTo>
                    <a:pt x="5705" y="2416"/>
                  </a:lnTo>
                  <a:cubicBezTo>
                    <a:pt x="5304" y="2683"/>
                    <a:pt x="5171" y="2749"/>
                    <a:pt x="4804" y="2749"/>
                  </a:cubicBezTo>
                  <a:cubicBezTo>
                    <a:pt x="4037" y="2749"/>
                    <a:pt x="4003" y="2182"/>
                    <a:pt x="3970" y="1749"/>
                  </a:cubicBezTo>
                  <a:cubicBezTo>
                    <a:pt x="3903" y="1482"/>
                    <a:pt x="3903" y="1148"/>
                    <a:pt x="3670" y="848"/>
                  </a:cubicBezTo>
                  <a:cubicBezTo>
                    <a:pt x="3317" y="283"/>
                    <a:pt x="2747" y="0"/>
                    <a:pt x="2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0" name="Google Shape;1970;p46"/>
            <p:cNvSpPr/>
            <p:nvPr/>
          </p:nvSpPr>
          <p:spPr>
            <a:xfrm>
              <a:off x="6318900" y="3111900"/>
              <a:ext cx="115950" cy="185200"/>
            </a:xfrm>
            <a:custGeom>
              <a:avLst/>
              <a:gdLst/>
              <a:ahLst/>
              <a:cxnLst/>
              <a:rect l="l" t="t" r="r" b="b"/>
              <a:pathLst>
                <a:path w="4638" h="7408" extrusionOk="0">
                  <a:moveTo>
                    <a:pt x="2202" y="0"/>
                  </a:moveTo>
                  <a:cubicBezTo>
                    <a:pt x="1635" y="0"/>
                    <a:pt x="1101" y="300"/>
                    <a:pt x="768" y="801"/>
                  </a:cubicBezTo>
                  <a:cubicBezTo>
                    <a:pt x="501" y="1234"/>
                    <a:pt x="434" y="1701"/>
                    <a:pt x="567" y="2102"/>
                  </a:cubicBezTo>
                  <a:cubicBezTo>
                    <a:pt x="634" y="2168"/>
                    <a:pt x="668" y="2302"/>
                    <a:pt x="701" y="2469"/>
                  </a:cubicBezTo>
                  <a:cubicBezTo>
                    <a:pt x="734" y="2635"/>
                    <a:pt x="834" y="2836"/>
                    <a:pt x="868" y="2936"/>
                  </a:cubicBezTo>
                  <a:cubicBezTo>
                    <a:pt x="1001" y="3303"/>
                    <a:pt x="1001" y="3670"/>
                    <a:pt x="801" y="4070"/>
                  </a:cubicBezTo>
                  <a:cubicBezTo>
                    <a:pt x="401" y="4804"/>
                    <a:pt x="0" y="5671"/>
                    <a:pt x="301" y="6338"/>
                  </a:cubicBezTo>
                  <a:cubicBezTo>
                    <a:pt x="534" y="6972"/>
                    <a:pt x="1135" y="7339"/>
                    <a:pt x="1802" y="7406"/>
                  </a:cubicBezTo>
                  <a:cubicBezTo>
                    <a:pt x="1829" y="7407"/>
                    <a:pt x="1857" y="7408"/>
                    <a:pt x="1884" y="7408"/>
                  </a:cubicBezTo>
                  <a:cubicBezTo>
                    <a:pt x="2454" y="7408"/>
                    <a:pt x="2980" y="7081"/>
                    <a:pt x="3203" y="6572"/>
                  </a:cubicBezTo>
                  <a:cubicBezTo>
                    <a:pt x="3403" y="6138"/>
                    <a:pt x="3470" y="5771"/>
                    <a:pt x="3503" y="5404"/>
                  </a:cubicBezTo>
                  <a:cubicBezTo>
                    <a:pt x="3570" y="4904"/>
                    <a:pt x="3670" y="4403"/>
                    <a:pt x="4070" y="3736"/>
                  </a:cubicBezTo>
                  <a:cubicBezTo>
                    <a:pt x="4570" y="2936"/>
                    <a:pt x="4637" y="2102"/>
                    <a:pt x="4203" y="1268"/>
                  </a:cubicBezTo>
                  <a:cubicBezTo>
                    <a:pt x="3836" y="434"/>
                    <a:pt x="3169" y="0"/>
                    <a:pt x="2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1" name="Google Shape;1971;p46"/>
            <p:cNvSpPr/>
            <p:nvPr/>
          </p:nvSpPr>
          <p:spPr>
            <a:xfrm>
              <a:off x="6398125" y="2974300"/>
              <a:ext cx="170975" cy="147800"/>
            </a:xfrm>
            <a:custGeom>
              <a:avLst/>
              <a:gdLst/>
              <a:ahLst/>
              <a:cxnLst/>
              <a:rect l="l" t="t" r="r" b="b"/>
              <a:pathLst>
                <a:path w="6839" h="5912" extrusionOk="0">
                  <a:moveTo>
                    <a:pt x="1768" y="0"/>
                  </a:moveTo>
                  <a:cubicBezTo>
                    <a:pt x="1134" y="0"/>
                    <a:pt x="567" y="167"/>
                    <a:pt x="301" y="534"/>
                  </a:cubicBezTo>
                  <a:cubicBezTo>
                    <a:pt x="34" y="834"/>
                    <a:pt x="0" y="1168"/>
                    <a:pt x="134" y="1468"/>
                  </a:cubicBezTo>
                  <a:cubicBezTo>
                    <a:pt x="301" y="1935"/>
                    <a:pt x="834" y="2202"/>
                    <a:pt x="1535" y="2302"/>
                  </a:cubicBezTo>
                  <a:cubicBezTo>
                    <a:pt x="1702" y="2302"/>
                    <a:pt x="1835" y="2335"/>
                    <a:pt x="1968" y="2335"/>
                  </a:cubicBezTo>
                  <a:cubicBezTo>
                    <a:pt x="2602" y="2435"/>
                    <a:pt x="3103" y="2435"/>
                    <a:pt x="3203" y="3269"/>
                  </a:cubicBezTo>
                  <a:cubicBezTo>
                    <a:pt x="3203" y="3336"/>
                    <a:pt x="3236" y="3436"/>
                    <a:pt x="3236" y="3469"/>
                  </a:cubicBezTo>
                  <a:cubicBezTo>
                    <a:pt x="3236" y="3603"/>
                    <a:pt x="3303" y="3736"/>
                    <a:pt x="3336" y="3836"/>
                  </a:cubicBezTo>
                  <a:lnTo>
                    <a:pt x="3369" y="3970"/>
                  </a:lnTo>
                  <a:cubicBezTo>
                    <a:pt x="3403" y="4137"/>
                    <a:pt x="3503" y="4303"/>
                    <a:pt x="3636" y="4470"/>
                  </a:cubicBezTo>
                  <a:cubicBezTo>
                    <a:pt x="3736" y="4670"/>
                    <a:pt x="4003" y="4770"/>
                    <a:pt x="4303" y="4804"/>
                  </a:cubicBezTo>
                  <a:cubicBezTo>
                    <a:pt x="4737" y="4837"/>
                    <a:pt x="4971" y="5137"/>
                    <a:pt x="5171" y="5404"/>
                  </a:cubicBezTo>
                  <a:cubicBezTo>
                    <a:pt x="5237" y="5504"/>
                    <a:pt x="5337" y="5604"/>
                    <a:pt x="5404" y="5738"/>
                  </a:cubicBezTo>
                  <a:cubicBezTo>
                    <a:pt x="5556" y="5851"/>
                    <a:pt x="5696" y="5911"/>
                    <a:pt x="5839" y="5911"/>
                  </a:cubicBezTo>
                  <a:cubicBezTo>
                    <a:pt x="5947" y="5911"/>
                    <a:pt x="6056" y="5877"/>
                    <a:pt x="6171" y="5804"/>
                  </a:cubicBezTo>
                  <a:cubicBezTo>
                    <a:pt x="6538" y="5604"/>
                    <a:pt x="6738" y="5137"/>
                    <a:pt x="6805" y="4437"/>
                  </a:cubicBezTo>
                  <a:cubicBezTo>
                    <a:pt x="6839" y="3103"/>
                    <a:pt x="6305" y="2502"/>
                    <a:pt x="5237" y="1568"/>
                  </a:cubicBezTo>
                  <a:cubicBezTo>
                    <a:pt x="4637" y="968"/>
                    <a:pt x="3903" y="567"/>
                    <a:pt x="3136" y="267"/>
                  </a:cubicBezTo>
                  <a:cubicBezTo>
                    <a:pt x="3069" y="267"/>
                    <a:pt x="3036" y="200"/>
                    <a:pt x="2969" y="200"/>
                  </a:cubicBezTo>
                  <a:cubicBezTo>
                    <a:pt x="2869" y="167"/>
                    <a:pt x="2736" y="134"/>
                    <a:pt x="2669" y="134"/>
                  </a:cubicBezTo>
                  <a:cubicBezTo>
                    <a:pt x="2335" y="67"/>
                    <a:pt x="2035" y="0"/>
                    <a:pt x="17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2" name="Google Shape;1972;p46"/>
            <p:cNvSpPr/>
            <p:nvPr/>
          </p:nvSpPr>
          <p:spPr>
            <a:xfrm>
              <a:off x="6974375" y="2870025"/>
              <a:ext cx="95075" cy="171550"/>
            </a:xfrm>
            <a:custGeom>
              <a:avLst/>
              <a:gdLst/>
              <a:ahLst/>
              <a:cxnLst/>
              <a:rect l="l" t="t" r="r" b="b"/>
              <a:pathLst>
                <a:path w="3803" h="6862" extrusionOk="0">
                  <a:moveTo>
                    <a:pt x="2579" y="1"/>
                  </a:moveTo>
                  <a:cubicBezTo>
                    <a:pt x="1708" y="1"/>
                    <a:pt x="1099" y="750"/>
                    <a:pt x="1001" y="1436"/>
                  </a:cubicBezTo>
                  <a:cubicBezTo>
                    <a:pt x="968" y="1736"/>
                    <a:pt x="1001" y="1936"/>
                    <a:pt x="1001" y="2103"/>
                  </a:cubicBezTo>
                  <a:cubicBezTo>
                    <a:pt x="1068" y="2403"/>
                    <a:pt x="1101" y="2737"/>
                    <a:pt x="734" y="3104"/>
                  </a:cubicBezTo>
                  <a:cubicBezTo>
                    <a:pt x="300" y="3504"/>
                    <a:pt x="100" y="3738"/>
                    <a:pt x="67" y="4271"/>
                  </a:cubicBezTo>
                  <a:cubicBezTo>
                    <a:pt x="0" y="4772"/>
                    <a:pt x="234" y="5272"/>
                    <a:pt x="400" y="5672"/>
                  </a:cubicBezTo>
                  <a:cubicBezTo>
                    <a:pt x="467" y="5839"/>
                    <a:pt x="601" y="5973"/>
                    <a:pt x="767" y="6139"/>
                  </a:cubicBezTo>
                  <a:cubicBezTo>
                    <a:pt x="1240" y="6612"/>
                    <a:pt x="1768" y="6862"/>
                    <a:pt x="2296" y="6862"/>
                  </a:cubicBezTo>
                  <a:cubicBezTo>
                    <a:pt x="2477" y="6862"/>
                    <a:pt x="2657" y="6833"/>
                    <a:pt x="2836" y="6773"/>
                  </a:cubicBezTo>
                  <a:cubicBezTo>
                    <a:pt x="3303" y="6640"/>
                    <a:pt x="3603" y="6306"/>
                    <a:pt x="3669" y="5939"/>
                  </a:cubicBezTo>
                  <a:cubicBezTo>
                    <a:pt x="3770" y="5572"/>
                    <a:pt x="3636" y="5439"/>
                    <a:pt x="3503" y="5272"/>
                  </a:cubicBezTo>
                  <a:cubicBezTo>
                    <a:pt x="3336" y="5072"/>
                    <a:pt x="3136" y="4805"/>
                    <a:pt x="3303" y="4271"/>
                  </a:cubicBezTo>
                  <a:lnTo>
                    <a:pt x="3336" y="4171"/>
                  </a:lnTo>
                  <a:cubicBezTo>
                    <a:pt x="3469" y="3804"/>
                    <a:pt x="3569" y="3504"/>
                    <a:pt x="3269" y="3137"/>
                  </a:cubicBezTo>
                  <a:cubicBezTo>
                    <a:pt x="2836" y="2637"/>
                    <a:pt x="3236" y="2170"/>
                    <a:pt x="3403" y="1903"/>
                  </a:cubicBezTo>
                  <a:cubicBezTo>
                    <a:pt x="3436" y="1836"/>
                    <a:pt x="3469" y="1770"/>
                    <a:pt x="3503" y="1736"/>
                  </a:cubicBezTo>
                  <a:cubicBezTo>
                    <a:pt x="3770" y="1336"/>
                    <a:pt x="3803" y="902"/>
                    <a:pt x="3603" y="569"/>
                  </a:cubicBezTo>
                  <a:cubicBezTo>
                    <a:pt x="3436" y="235"/>
                    <a:pt x="3069" y="2"/>
                    <a:pt x="2635" y="2"/>
                  </a:cubicBezTo>
                  <a:cubicBezTo>
                    <a:pt x="2616" y="1"/>
                    <a:pt x="2598" y="1"/>
                    <a:pt x="2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3" name="Google Shape;1973;p46"/>
            <p:cNvSpPr/>
            <p:nvPr/>
          </p:nvSpPr>
          <p:spPr>
            <a:xfrm>
              <a:off x="7182025" y="2991950"/>
              <a:ext cx="160975" cy="72600"/>
            </a:xfrm>
            <a:custGeom>
              <a:avLst/>
              <a:gdLst/>
              <a:ahLst/>
              <a:cxnLst/>
              <a:rect l="l" t="t" r="r" b="b"/>
              <a:pathLst>
                <a:path w="6439" h="2904" extrusionOk="0">
                  <a:moveTo>
                    <a:pt x="4382" y="0"/>
                  </a:moveTo>
                  <a:cubicBezTo>
                    <a:pt x="3977" y="0"/>
                    <a:pt x="3566" y="64"/>
                    <a:pt x="3169" y="128"/>
                  </a:cubicBezTo>
                  <a:cubicBezTo>
                    <a:pt x="2808" y="200"/>
                    <a:pt x="2465" y="255"/>
                    <a:pt x="2164" y="255"/>
                  </a:cubicBezTo>
                  <a:cubicBezTo>
                    <a:pt x="2047" y="255"/>
                    <a:pt x="1937" y="247"/>
                    <a:pt x="1835" y="228"/>
                  </a:cubicBezTo>
                  <a:cubicBezTo>
                    <a:pt x="1768" y="228"/>
                    <a:pt x="1635" y="195"/>
                    <a:pt x="1535" y="195"/>
                  </a:cubicBezTo>
                  <a:cubicBezTo>
                    <a:pt x="1268" y="128"/>
                    <a:pt x="1001" y="62"/>
                    <a:pt x="834" y="62"/>
                  </a:cubicBezTo>
                  <a:cubicBezTo>
                    <a:pt x="534" y="62"/>
                    <a:pt x="334" y="128"/>
                    <a:pt x="134" y="428"/>
                  </a:cubicBezTo>
                  <a:cubicBezTo>
                    <a:pt x="33" y="595"/>
                    <a:pt x="0" y="795"/>
                    <a:pt x="134" y="996"/>
                  </a:cubicBezTo>
                  <a:cubicBezTo>
                    <a:pt x="300" y="1429"/>
                    <a:pt x="667" y="1763"/>
                    <a:pt x="801" y="1763"/>
                  </a:cubicBezTo>
                  <a:cubicBezTo>
                    <a:pt x="934" y="1763"/>
                    <a:pt x="1001" y="1796"/>
                    <a:pt x="1134" y="1796"/>
                  </a:cubicBezTo>
                  <a:cubicBezTo>
                    <a:pt x="1601" y="1863"/>
                    <a:pt x="2135" y="1896"/>
                    <a:pt x="2535" y="2430"/>
                  </a:cubicBezTo>
                  <a:lnTo>
                    <a:pt x="2802" y="2697"/>
                  </a:lnTo>
                  <a:cubicBezTo>
                    <a:pt x="2976" y="2813"/>
                    <a:pt x="3200" y="2903"/>
                    <a:pt x="3409" y="2903"/>
                  </a:cubicBezTo>
                  <a:cubicBezTo>
                    <a:pt x="3441" y="2903"/>
                    <a:pt x="3472" y="2901"/>
                    <a:pt x="3503" y="2897"/>
                  </a:cubicBezTo>
                  <a:cubicBezTo>
                    <a:pt x="3870" y="2830"/>
                    <a:pt x="4103" y="2597"/>
                    <a:pt x="4337" y="2330"/>
                  </a:cubicBezTo>
                  <a:lnTo>
                    <a:pt x="4603" y="2096"/>
                  </a:lnTo>
                  <a:cubicBezTo>
                    <a:pt x="5104" y="1629"/>
                    <a:pt x="5371" y="1629"/>
                    <a:pt x="5704" y="1596"/>
                  </a:cubicBezTo>
                  <a:cubicBezTo>
                    <a:pt x="5838" y="1596"/>
                    <a:pt x="6004" y="1563"/>
                    <a:pt x="6171" y="1496"/>
                  </a:cubicBezTo>
                  <a:cubicBezTo>
                    <a:pt x="6338" y="1463"/>
                    <a:pt x="6371" y="1362"/>
                    <a:pt x="6371" y="1296"/>
                  </a:cubicBezTo>
                  <a:cubicBezTo>
                    <a:pt x="6438" y="1062"/>
                    <a:pt x="6371" y="895"/>
                    <a:pt x="6205" y="762"/>
                  </a:cubicBezTo>
                  <a:cubicBezTo>
                    <a:pt x="5670" y="166"/>
                    <a:pt x="5034" y="0"/>
                    <a:pt x="4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4" name="Google Shape;1974;p46"/>
            <p:cNvSpPr/>
            <p:nvPr/>
          </p:nvSpPr>
          <p:spPr>
            <a:xfrm>
              <a:off x="7122800" y="3119400"/>
              <a:ext cx="93425" cy="100175"/>
            </a:xfrm>
            <a:custGeom>
              <a:avLst/>
              <a:gdLst/>
              <a:ahLst/>
              <a:cxnLst/>
              <a:rect l="l" t="t" r="r" b="b"/>
              <a:pathLst>
                <a:path w="3737" h="4007" extrusionOk="0">
                  <a:moveTo>
                    <a:pt x="2169" y="0"/>
                  </a:moveTo>
                  <a:cubicBezTo>
                    <a:pt x="2036" y="0"/>
                    <a:pt x="1902" y="0"/>
                    <a:pt x="1835" y="34"/>
                  </a:cubicBezTo>
                  <a:cubicBezTo>
                    <a:pt x="1635" y="134"/>
                    <a:pt x="1335" y="301"/>
                    <a:pt x="1202" y="701"/>
                  </a:cubicBezTo>
                  <a:cubicBezTo>
                    <a:pt x="1168" y="834"/>
                    <a:pt x="1202" y="934"/>
                    <a:pt x="1202" y="1035"/>
                  </a:cubicBezTo>
                  <a:cubicBezTo>
                    <a:pt x="1202" y="1335"/>
                    <a:pt x="1235" y="1668"/>
                    <a:pt x="801" y="2035"/>
                  </a:cubicBezTo>
                  <a:lnTo>
                    <a:pt x="668" y="2169"/>
                  </a:lnTo>
                  <a:cubicBezTo>
                    <a:pt x="334" y="2469"/>
                    <a:pt x="168" y="2636"/>
                    <a:pt x="67" y="2869"/>
                  </a:cubicBezTo>
                  <a:cubicBezTo>
                    <a:pt x="1" y="3136"/>
                    <a:pt x="34" y="3370"/>
                    <a:pt x="201" y="3603"/>
                  </a:cubicBezTo>
                  <a:cubicBezTo>
                    <a:pt x="368" y="3803"/>
                    <a:pt x="668" y="3970"/>
                    <a:pt x="1001" y="4003"/>
                  </a:cubicBezTo>
                  <a:cubicBezTo>
                    <a:pt x="1048" y="4005"/>
                    <a:pt x="1094" y="4006"/>
                    <a:pt x="1140" y="4006"/>
                  </a:cubicBezTo>
                  <a:cubicBezTo>
                    <a:pt x="1826" y="4006"/>
                    <a:pt x="2501" y="3774"/>
                    <a:pt x="2970" y="3336"/>
                  </a:cubicBezTo>
                  <a:cubicBezTo>
                    <a:pt x="3470" y="2869"/>
                    <a:pt x="3737" y="2302"/>
                    <a:pt x="3737" y="1702"/>
                  </a:cubicBezTo>
                  <a:cubicBezTo>
                    <a:pt x="3737" y="1268"/>
                    <a:pt x="3336" y="534"/>
                    <a:pt x="3203" y="434"/>
                  </a:cubicBezTo>
                  <a:cubicBezTo>
                    <a:pt x="2903" y="134"/>
                    <a:pt x="2536" y="0"/>
                    <a:pt x="2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5" name="Google Shape;1975;p46"/>
            <p:cNvSpPr/>
            <p:nvPr/>
          </p:nvSpPr>
          <p:spPr>
            <a:xfrm>
              <a:off x="6924325" y="3149425"/>
              <a:ext cx="91775" cy="92300"/>
            </a:xfrm>
            <a:custGeom>
              <a:avLst/>
              <a:gdLst/>
              <a:ahLst/>
              <a:cxnLst/>
              <a:rect l="l" t="t" r="r" b="b"/>
              <a:pathLst>
                <a:path w="3671" h="3692" extrusionOk="0">
                  <a:moveTo>
                    <a:pt x="968" y="0"/>
                  </a:moveTo>
                  <a:cubicBezTo>
                    <a:pt x="568" y="0"/>
                    <a:pt x="334" y="434"/>
                    <a:pt x="268" y="667"/>
                  </a:cubicBezTo>
                  <a:cubicBezTo>
                    <a:pt x="1" y="1601"/>
                    <a:pt x="334" y="3103"/>
                    <a:pt x="1735" y="3603"/>
                  </a:cubicBezTo>
                  <a:cubicBezTo>
                    <a:pt x="1939" y="3661"/>
                    <a:pt x="2130" y="3691"/>
                    <a:pt x="2307" y="3691"/>
                  </a:cubicBezTo>
                  <a:cubicBezTo>
                    <a:pt x="2738" y="3691"/>
                    <a:pt x="3096" y="3514"/>
                    <a:pt x="3403" y="3136"/>
                  </a:cubicBezTo>
                  <a:cubicBezTo>
                    <a:pt x="3670" y="2769"/>
                    <a:pt x="3670" y="2402"/>
                    <a:pt x="3603" y="2169"/>
                  </a:cubicBezTo>
                  <a:cubicBezTo>
                    <a:pt x="3503" y="1835"/>
                    <a:pt x="3236" y="1501"/>
                    <a:pt x="2903" y="1435"/>
                  </a:cubicBezTo>
                  <a:cubicBezTo>
                    <a:pt x="2169" y="1168"/>
                    <a:pt x="1969" y="801"/>
                    <a:pt x="1769" y="501"/>
                  </a:cubicBezTo>
                  <a:cubicBezTo>
                    <a:pt x="1602" y="267"/>
                    <a:pt x="1502" y="100"/>
                    <a:pt x="11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6" name="Google Shape;1976;p46"/>
            <p:cNvSpPr/>
            <p:nvPr/>
          </p:nvSpPr>
          <p:spPr>
            <a:xfrm>
              <a:off x="7142825" y="2785000"/>
              <a:ext cx="92575" cy="85300"/>
            </a:xfrm>
            <a:custGeom>
              <a:avLst/>
              <a:gdLst/>
              <a:ahLst/>
              <a:cxnLst/>
              <a:rect l="l" t="t" r="r" b="b"/>
              <a:pathLst>
                <a:path w="3703" h="3412" extrusionOk="0">
                  <a:moveTo>
                    <a:pt x="1735" y="0"/>
                  </a:moveTo>
                  <a:cubicBezTo>
                    <a:pt x="1335" y="0"/>
                    <a:pt x="901" y="167"/>
                    <a:pt x="667" y="467"/>
                  </a:cubicBezTo>
                  <a:cubicBezTo>
                    <a:pt x="234" y="968"/>
                    <a:pt x="0" y="1668"/>
                    <a:pt x="167" y="2068"/>
                  </a:cubicBezTo>
                  <a:cubicBezTo>
                    <a:pt x="167" y="2302"/>
                    <a:pt x="267" y="2369"/>
                    <a:pt x="501" y="2469"/>
                  </a:cubicBezTo>
                  <a:cubicBezTo>
                    <a:pt x="868" y="2535"/>
                    <a:pt x="1201" y="2736"/>
                    <a:pt x="1501" y="3069"/>
                  </a:cubicBezTo>
                  <a:cubicBezTo>
                    <a:pt x="1711" y="3313"/>
                    <a:pt x="1975" y="3412"/>
                    <a:pt x="2232" y="3412"/>
                  </a:cubicBezTo>
                  <a:cubicBezTo>
                    <a:pt x="2466" y="3412"/>
                    <a:pt x="2694" y="3330"/>
                    <a:pt x="2869" y="3203"/>
                  </a:cubicBezTo>
                  <a:cubicBezTo>
                    <a:pt x="3403" y="2802"/>
                    <a:pt x="3703" y="1902"/>
                    <a:pt x="3069" y="868"/>
                  </a:cubicBezTo>
                  <a:lnTo>
                    <a:pt x="3069" y="834"/>
                  </a:lnTo>
                  <a:cubicBezTo>
                    <a:pt x="3002" y="601"/>
                    <a:pt x="2736" y="401"/>
                    <a:pt x="2435" y="200"/>
                  </a:cubicBezTo>
                  <a:cubicBezTo>
                    <a:pt x="2235" y="67"/>
                    <a:pt x="2002" y="0"/>
                    <a:pt x="17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7" name="Google Shape;1977;p46"/>
            <p:cNvSpPr/>
            <p:nvPr/>
          </p:nvSpPr>
          <p:spPr>
            <a:xfrm>
              <a:off x="6560725" y="2830850"/>
              <a:ext cx="65925" cy="79150"/>
            </a:xfrm>
            <a:custGeom>
              <a:avLst/>
              <a:gdLst/>
              <a:ahLst/>
              <a:cxnLst/>
              <a:rect l="l" t="t" r="r" b="b"/>
              <a:pathLst>
                <a:path w="2637" h="3166" extrusionOk="0">
                  <a:moveTo>
                    <a:pt x="1335" y="1"/>
                  </a:moveTo>
                  <a:cubicBezTo>
                    <a:pt x="1102" y="1"/>
                    <a:pt x="835" y="134"/>
                    <a:pt x="635" y="301"/>
                  </a:cubicBezTo>
                  <a:cubicBezTo>
                    <a:pt x="201" y="735"/>
                    <a:pt x="1" y="1369"/>
                    <a:pt x="101" y="1969"/>
                  </a:cubicBezTo>
                  <a:cubicBezTo>
                    <a:pt x="168" y="2469"/>
                    <a:pt x="435" y="2836"/>
                    <a:pt x="868" y="3036"/>
                  </a:cubicBezTo>
                  <a:cubicBezTo>
                    <a:pt x="1044" y="3124"/>
                    <a:pt x="1220" y="3166"/>
                    <a:pt x="1397" y="3166"/>
                  </a:cubicBezTo>
                  <a:cubicBezTo>
                    <a:pt x="1554" y="3166"/>
                    <a:pt x="1711" y="3133"/>
                    <a:pt x="1869" y="3070"/>
                  </a:cubicBezTo>
                  <a:cubicBezTo>
                    <a:pt x="2269" y="2903"/>
                    <a:pt x="2469" y="2536"/>
                    <a:pt x="2536" y="2036"/>
                  </a:cubicBezTo>
                  <a:cubicBezTo>
                    <a:pt x="2636" y="1569"/>
                    <a:pt x="2169" y="535"/>
                    <a:pt x="2102" y="401"/>
                  </a:cubicBezTo>
                  <a:cubicBezTo>
                    <a:pt x="1936" y="168"/>
                    <a:pt x="1669" y="34"/>
                    <a:pt x="1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8" name="Google Shape;1978;p46"/>
            <p:cNvSpPr/>
            <p:nvPr/>
          </p:nvSpPr>
          <p:spPr>
            <a:xfrm>
              <a:off x="6855950" y="2869225"/>
              <a:ext cx="55075" cy="57400"/>
            </a:xfrm>
            <a:custGeom>
              <a:avLst/>
              <a:gdLst/>
              <a:ahLst/>
              <a:cxnLst/>
              <a:rect l="l" t="t" r="r" b="b"/>
              <a:pathLst>
                <a:path w="2203" h="2296" extrusionOk="0">
                  <a:moveTo>
                    <a:pt x="901" y="0"/>
                  </a:moveTo>
                  <a:cubicBezTo>
                    <a:pt x="834" y="0"/>
                    <a:pt x="701" y="0"/>
                    <a:pt x="568" y="34"/>
                  </a:cubicBezTo>
                  <a:cubicBezTo>
                    <a:pt x="167" y="167"/>
                    <a:pt x="34" y="601"/>
                    <a:pt x="34" y="768"/>
                  </a:cubicBezTo>
                  <a:cubicBezTo>
                    <a:pt x="0" y="1201"/>
                    <a:pt x="167" y="1868"/>
                    <a:pt x="734" y="2169"/>
                  </a:cubicBezTo>
                  <a:cubicBezTo>
                    <a:pt x="881" y="2259"/>
                    <a:pt x="1021" y="2296"/>
                    <a:pt x="1150" y="2296"/>
                  </a:cubicBezTo>
                  <a:cubicBezTo>
                    <a:pt x="1401" y="2296"/>
                    <a:pt x="1614" y="2156"/>
                    <a:pt x="1768" y="2002"/>
                  </a:cubicBezTo>
                  <a:cubicBezTo>
                    <a:pt x="2002" y="1702"/>
                    <a:pt x="2202" y="1201"/>
                    <a:pt x="1868" y="634"/>
                  </a:cubicBezTo>
                  <a:cubicBezTo>
                    <a:pt x="1835" y="534"/>
                    <a:pt x="1702" y="434"/>
                    <a:pt x="1568" y="301"/>
                  </a:cubicBezTo>
                  <a:lnTo>
                    <a:pt x="1535" y="267"/>
                  </a:lnTo>
                  <a:cubicBezTo>
                    <a:pt x="1368" y="100"/>
                    <a:pt x="1168"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9" name="Google Shape;1979;p46"/>
            <p:cNvSpPr/>
            <p:nvPr/>
          </p:nvSpPr>
          <p:spPr>
            <a:xfrm>
              <a:off x="5772675" y="2199750"/>
              <a:ext cx="1963925" cy="1671050"/>
            </a:xfrm>
            <a:custGeom>
              <a:avLst/>
              <a:gdLst/>
              <a:ahLst/>
              <a:cxnLst/>
              <a:rect l="l" t="t" r="r" b="b"/>
              <a:pathLst>
                <a:path w="78557" h="66842" extrusionOk="0">
                  <a:moveTo>
                    <a:pt x="65447" y="561"/>
                  </a:moveTo>
                  <a:cubicBezTo>
                    <a:pt x="65681" y="561"/>
                    <a:pt x="65881" y="594"/>
                    <a:pt x="66081" y="727"/>
                  </a:cubicBezTo>
                  <a:cubicBezTo>
                    <a:pt x="66348" y="894"/>
                    <a:pt x="66548" y="1128"/>
                    <a:pt x="66581" y="1428"/>
                  </a:cubicBezTo>
                  <a:lnTo>
                    <a:pt x="77856" y="50096"/>
                  </a:lnTo>
                  <a:cubicBezTo>
                    <a:pt x="77923" y="50430"/>
                    <a:pt x="77890" y="50763"/>
                    <a:pt x="77723" y="50997"/>
                  </a:cubicBezTo>
                  <a:cubicBezTo>
                    <a:pt x="77556" y="51264"/>
                    <a:pt x="77322" y="51464"/>
                    <a:pt x="77022" y="51497"/>
                  </a:cubicBezTo>
                  <a:lnTo>
                    <a:pt x="13310" y="66241"/>
                  </a:lnTo>
                  <a:cubicBezTo>
                    <a:pt x="13238" y="66252"/>
                    <a:pt x="13165" y="66258"/>
                    <a:pt x="13094" y="66258"/>
                  </a:cubicBezTo>
                  <a:cubicBezTo>
                    <a:pt x="12736" y="66258"/>
                    <a:pt x="12398" y="66119"/>
                    <a:pt x="12176" y="65841"/>
                  </a:cubicBezTo>
                  <a:cubicBezTo>
                    <a:pt x="12042" y="65741"/>
                    <a:pt x="11976" y="65574"/>
                    <a:pt x="11942" y="65407"/>
                  </a:cubicBezTo>
                  <a:lnTo>
                    <a:pt x="668" y="16705"/>
                  </a:lnTo>
                  <a:cubicBezTo>
                    <a:pt x="534" y="16072"/>
                    <a:pt x="901" y="15438"/>
                    <a:pt x="1535" y="15304"/>
                  </a:cubicBezTo>
                  <a:lnTo>
                    <a:pt x="65214" y="594"/>
                  </a:lnTo>
                  <a:cubicBezTo>
                    <a:pt x="65280" y="594"/>
                    <a:pt x="65381" y="561"/>
                    <a:pt x="65447" y="561"/>
                  </a:cubicBezTo>
                  <a:close/>
                  <a:moveTo>
                    <a:pt x="65473" y="0"/>
                  </a:moveTo>
                  <a:cubicBezTo>
                    <a:pt x="65333" y="0"/>
                    <a:pt x="65190" y="19"/>
                    <a:pt x="65047" y="60"/>
                  </a:cubicBezTo>
                  <a:lnTo>
                    <a:pt x="1435" y="14737"/>
                  </a:lnTo>
                  <a:cubicBezTo>
                    <a:pt x="968" y="14871"/>
                    <a:pt x="601" y="15104"/>
                    <a:pt x="334" y="15538"/>
                  </a:cubicBezTo>
                  <a:cubicBezTo>
                    <a:pt x="100" y="15938"/>
                    <a:pt x="0" y="16405"/>
                    <a:pt x="134" y="16872"/>
                  </a:cubicBezTo>
                  <a:lnTo>
                    <a:pt x="11375" y="65507"/>
                  </a:lnTo>
                  <a:cubicBezTo>
                    <a:pt x="11442" y="65774"/>
                    <a:pt x="11542" y="66007"/>
                    <a:pt x="11776" y="66208"/>
                  </a:cubicBezTo>
                  <a:cubicBezTo>
                    <a:pt x="12109" y="66641"/>
                    <a:pt x="12609" y="66841"/>
                    <a:pt x="13110" y="66841"/>
                  </a:cubicBezTo>
                  <a:cubicBezTo>
                    <a:pt x="13210" y="66841"/>
                    <a:pt x="13343" y="66841"/>
                    <a:pt x="13510" y="66808"/>
                  </a:cubicBezTo>
                  <a:lnTo>
                    <a:pt x="77189" y="52097"/>
                  </a:lnTo>
                  <a:cubicBezTo>
                    <a:pt x="77656" y="51964"/>
                    <a:pt x="78023" y="51697"/>
                    <a:pt x="78256" y="51297"/>
                  </a:cubicBezTo>
                  <a:cubicBezTo>
                    <a:pt x="78490" y="50930"/>
                    <a:pt x="78557" y="50463"/>
                    <a:pt x="78423" y="49996"/>
                  </a:cubicBezTo>
                  <a:lnTo>
                    <a:pt x="67182" y="1361"/>
                  </a:lnTo>
                  <a:cubicBezTo>
                    <a:pt x="67048" y="894"/>
                    <a:pt x="66815" y="527"/>
                    <a:pt x="66381" y="260"/>
                  </a:cubicBezTo>
                  <a:cubicBezTo>
                    <a:pt x="66103" y="98"/>
                    <a:pt x="65793" y="0"/>
                    <a:pt x="654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80" name="Google Shape;1980;p46"/>
            <p:cNvSpPr/>
            <p:nvPr/>
          </p:nvSpPr>
          <p:spPr>
            <a:xfrm>
              <a:off x="5842725" y="2264975"/>
              <a:ext cx="1823000" cy="1530775"/>
            </a:xfrm>
            <a:custGeom>
              <a:avLst/>
              <a:gdLst/>
              <a:ahLst/>
              <a:cxnLst/>
              <a:rect l="l" t="t" r="r" b="b"/>
              <a:pathLst>
                <a:path w="72920" h="61231" extrusionOk="0">
                  <a:moveTo>
                    <a:pt x="34741" y="12154"/>
                  </a:moveTo>
                  <a:lnTo>
                    <a:pt x="34759" y="12295"/>
                  </a:lnTo>
                  <a:lnTo>
                    <a:pt x="34737" y="12156"/>
                  </a:lnTo>
                  <a:lnTo>
                    <a:pt x="34737" y="12156"/>
                  </a:lnTo>
                  <a:cubicBezTo>
                    <a:pt x="34738" y="12155"/>
                    <a:pt x="34740" y="12155"/>
                    <a:pt x="34741" y="12154"/>
                  </a:cubicBezTo>
                  <a:close/>
                  <a:moveTo>
                    <a:pt x="13877" y="38647"/>
                  </a:moveTo>
                  <a:cubicBezTo>
                    <a:pt x="13877" y="38814"/>
                    <a:pt x="13910" y="38948"/>
                    <a:pt x="13977" y="39114"/>
                  </a:cubicBezTo>
                  <a:lnTo>
                    <a:pt x="13877" y="38647"/>
                  </a:lnTo>
                  <a:close/>
                  <a:moveTo>
                    <a:pt x="64396" y="37292"/>
                  </a:moveTo>
                  <a:cubicBezTo>
                    <a:pt x="64456" y="37292"/>
                    <a:pt x="64517" y="37299"/>
                    <a:pt x="64580" y="37313"/>
                  </a:cubicBezTo>
                  <a:cubicBezTo>
                    <a:pt x="64706" y="37313"/>
                    <a:pt x="64832" y="37372"/>
                    <a:pt x="64930" y="37407"/>
                  </a:cubicBezTo>
                  <a:lnTo>
                    <a:pt x="64930" y="37407"/>
                  </a:lnTo>
                  <a:cubicBezTo>
                    <a:pt x="65178" y="37582"/>
                    <a:pt x="65414" y="37841"/>
                    <a:pt x="65581" y="38147"/>
                  </a:cubicBezTo>
                  <a:cubicBezTo>
                    <a:pt x="65914" y="38714"/>
                    <a:pt x="65914" y="39181"/>
                    <a:pt x="65914" y="39948"/>
                  </a:cubicBezTo>
                  <a:lnTo>
                    <a:pt x="65914" y="40715"/>
                  </a:lnTo>
                  <a:cubicBezTo>
                    <a:pt x="65914" y="40949"/>
                    <a:pt x="65914" y="41149"/>
                    <a:pt x="65948" y="41349"/>
                  </a:cubicBezTo>
                  <a:cubicBezTo>
                    <a:pt x="66048" y="42217"/>
                    <a:pt x="66548" y="42850"/>
                    <a:pt x="67048" y="43484"/>
                  </a:cubicBezTo>
                  <a:cubicBezTo>
                    <a:pt x="67349" y="43851"/>
                    <a:pt x="67615" y="44185"/>
                    <a:pt x="67782" y="44618"/>
                  </a:cubicBezTo>
                  <a:cubicBezTo>
                    <a:pt x="67882" y="44785"/>
                    <a:pt x="67949" y="44985"/>
                    <a:pt x="67949" y="45185"/>
                  </a:cubicBezTo>
                  <a:cubicBezTo>
                    <a:pt x="67949" y="45285"/>
                    <a:pt x="68016" y="45385"/>
                    <a:pt x="68016" y="45486"/>
                  </a:cubicBezTo>
                  <a:cubicBezTo>
                    <a:pt x="68016" y="46453"/>
                    <a:pt x="67549" y="47387"/>
                    <a:pt x="66748" y="48321"/>
                  </a:cubicBezTo>
                  <a:lnTo>
                    <a:pt x="65681" y="48721"/>
                  </a:lnTo>
                  <a:lnTo>
                    <a:pt x="65047" y="48855"/>
                  </a:lnTo>
                  <a:lnTo>
                    <a:pt x="61378" y="49689"/>
                  </a:lnTo>
                  <a:lnTo>
                    <a:pt x="60744" y="49822"/>
                  </a:lnTo>
                  <a:lnTo>
                    <a:pt x="57075" y="50656"/>
                  </a:lnTo>
                  <a:lnTo>
                    <a:pt x="56441" y="50789"/>
                  </a:lnTo>
                  <a:lnTo>
                    <a:pt x="52772" y="51623"/>
                  </a:lnTo>
                  <a:lnTo>
                    <a:pt x="52138" y="51723"/>
                  </a:lnTo>
                  <a:lnTo>
                    <a:pt x="48468" y="52557"/>
                  </a:lnTo>
                  <a:lnTo>
                    <a:pt x="47868" y="52691"/>
                  </a:lnTo>
                  <a:lnTo>
                    <a:pt x="45033" y="53358"/>
                  </a:lnTo>
                  <a:cubicBezTo>
                    <a:pt x="45066" y="53124"/>
                    <a:pt x="45099" y="52858"/>
                    <a:pt x="45133" y="52557"/>
                  </a:cubicBezTo>
                  <a:cubicBezTo>
                    <a:pt x="45224" y="51922"/>
                    <a:pt x="45342" y="51204"/>
                    <a:pt x="45512" y="50578"/>
                  </a:cubicBezTo>
                  <a:lnTo>
                    <a:pt x="45512" y="50578"/>
                  </a:lnTo>
                  <a:lnTo>
                    <a:pt x="45733" y="50523"/>
                  </a:lnTo>
                  <a:cubicBezTo>
                    <a:pt x="45800" y="50256"/>
                    <a:pt x="45900" y="50022"/>
                    <a:pt x="46033" y="49822"/>
                  </a:cubicBezTo>
                  <a:cubicBezTo>
                    <a:pt x="46100" y="49655"/>
                    <a:pt x="46200" y="49488"/>
                    <a:pt x="46300" y="49355"/>
                  </a:cubicBezTo>
                  <a:cubicBezTo>
                    <a:pt x="46534" y="49088"/>
                    <a:pt x="46634" y="48888"/>
                    <a:pt x="46901" y="48821"/>
                  </a:cubicBezTo>
                  <a:cubicBezTo>
                    <a:pt x="46934" y="48755"/>
                    <a:pt x="47034" y="48755"/>
                    <a:pt x="47067" y="48721"/>
                  </a:cubicBezTo>
                  <a:cubicBezTo>
                    <a:pt x="47204" y="48682"/>
                    <a:pt x="47341" y="48666"/>
                    <a:pt x="47464" y="48666"/>
                  </a:cubicBezTo>
                  <a:cubicBezTo>
                    <a:pt x="47552" y="48666"/>
                    <a:pt x="47632" y="48674"/>
                    <a:pt x="47701" y="48688"/>
                  </a:cubicBezTo>
                  <a:cubicBezTo>
                    <a:pt x="47767" y="48707"/>
                    <a:pt x="47835" y="48733"/>
                    <a:pt x="47904" y="48769"/>
                  </a:cubicBezTo>
                  <a:lnTo>
                    <a:pt x="47904" y="48769"/>
                  </a:lnTo>
                  <a:cubicBezTo>
                    <a:pt x="48028" y="48865"/>
                    <a:pt x="48152" y="48989"/>
                    <a:pt x="48268" y="49155"/>
                  </a:cubicBezTo>
                  <a:cubicBezTo>
                    <a:pt x="48368" y="49288"/>
                    <a:pt x="48468" y="49388"/>
                    <a:pt x="48602" y="49522"/>
                  </a:cubicBezTo>
                  <a:cubicBezTo>
                    <a:pt x="48635" y="49555"/>
                    <a:pt x="48702" y="49622"/>
                    <a:pt x="48735" y="49689"/>
                  </a:cubicBezTo>
                  <a:cubicBezTo>
                    <a:pt x="49029" y="50062"/>
                    <a:pt x="49386" y="50478"/>
                    <a:pt x="49858" y="50783"/>
                  </a:cubicBezTo>
                  <a:lnTo>
                    <a:pt x="49858" y="50783"/>
                  </a:lnTo>
                  <a:cubicBezTo>
                    <a:pt x="50024" y="50904"/>
                    <a:pt x="50205" y="51010"/>
                    <a:pt x="50403" y="51090"/>
                  </a:cubicBezTo>
                  <a:cubicBezTo>
                    <a:pt x="50584" y="51176"/>
                    <a:pt x="50744" y="51211"/>
                    <a:pt x="50887" y="51211"/>
                  </a:cubicBezTo>
                  <a:cubicBezTo>
                    <a:pt x="51297" y="51211"/>
                    <a:pt x="51556" y="50921"/>
                    <a:pt x="51704" y="50723"/>
                  </a:cubicBezTo>
                  <a:lnTo>
                    <a:pt x="51771" y="50656"/>
                  </a:lnTo>
                  <a:cubicBezTo>
                    <a:pt x="51871" y="50556"/>
                    <a:pt x="51904" y="50489"/>
                    <a:pt x="51938" y="50356"/>
                  </a:cubicBezTo>
                  <a:cubicBezTo>
                    <a:pt x="52104" y="50022"/>
                    <a:pt x="52238" y="49655"/>
                    <a:pt x="52338" y="49222"/>
                  </a:cubicBezTo>
                  <a:cubicBezTo>
                    <a:pt x="52371" y="49155"/>
                    <a:pt x="52371" y="49021"/>
                    <a:pt x="52371" y="48921"/>
                  </a:cubicBezTo>
                  <a:cubicBezTo>
                    <a:pt x="52371" y="48888"/>
                    <a:pt x="52405" y="48821"/>
                    <a:pt x="52405" y="48755"/>
                  </a:cubicBezTo>
                  <a:lnTo>
                    <a:pt x="52538" y="48254"/>
                  </a:lnTo>
                  <a:cubicBezTo>
                    <a:pt x="52571" y="48188"/>
                    <a:pt x="52571" y="48087"/>
                    <a:pt x="52605" y="48021"/>
                  </a:cubicBezTo>
                  <a:cubicBezTo>
                    <a:pt x="52638" y="47887"/>
                    <a:pt x="52705" y="47721"/>
                    <a:pt x="52738" y="47554"/>
                  </a:cubicBezTo>
                  <a:cubicBezTo>
                    <a:pt x="53038" y="46653"/>
                    <a:pt x="53372" y="45519"/>
                    <a:pt x="53906" y="44918"/>
                  </a:cubicBezTo>
                  <a:cubicBezTo>
                    <a:pt x="54088" y="44716"/>
                    <a:pt x="54370" y="44599"/>
                    <a:pt x="54630" y="44599"/>
                  </a:cubicBezTo>
                  <a:cubicBezTo>
                    <a:pt x="54726" y="44599"/>
                    <a:pt x="54819" y="44615"/>
                    <a:pt x="54903" y="44648"/>
                  </a:cubicBezTo>
                  <a:lnTo>
                    <a:pt x="54903" y="44648"/>
                  </a:lnTo>
                  <a:cubicBezTo>
                    <a:pt x="54904" y="44649"/>
                    <a:pt x="54905" y="44650"/>
                    <a:pt x="54906" y="44652"/>
                  </a:cubicBezTo>
                  <a:cubicBezTo>
                    <a:pt x="54940" y="44685"/>
                    <a:pt x="54973" y="44718"/>
                    <a:pt x="54973" y="44785"/>
                  </a:cubicBezTo>
                  <a:cubicBezTo>
                    <a:pt x="55107" y="44985"/>
                    <a:pt x="55140" y="45285"/>
                    <a:pt x="55207" y="45619"/>
                  </a:cubicBezTo>
                  <a:lnTo>
                    <a:pt x="55207" y="45686"/>
                  </a:lnTo>
                  <a:cubicBezTo>
                    <a:pt x="55240" y="45986"/>
                    <a:pt x="55273" y="46286"/>
                    <a:pt x="55407" y="46553"/>
                  </a:cubicBezTo>
                  <a:cubicBezTo>
                    <a:pt x="55407" y="46620"/>
                    <a:pt x="55440" y="46653"/>
                    <a:pt x="55440" y="46653"/>
                  </a:cubicBezTo>
                  <a:cubicBezTo>
                    <a:pt x="55603" y="46934"/>
                    <a:pt x="55858" y="47156"/>
                    <a:pt x="56158" y="47293"/>
                  </a:cubicBezTo>
                  <a:lnTo>
                    <a:pt x="56158" y="47293"/>
                  </a:lnTo>
                  <a:cubicBezTo>
                    <a:pt x="56435" y="47465"/>
                    <a:pt x="56761" y="47562"/>
                    <a:pt x="57089" y="47562"/>
                  </a:cubicBezTo>
                  <a:cubicBezTo>
                    <a:pt x="57252" y="47562"/>
                    <a:pt x="57416" y="47538"/>
                    <a:pt x="57575" y="47487"/>
                  </a:cubicBezTo>
                  <a:cubicBezTo>
                    <a:pt x="57909" y="47354"/>
                    <a:pt x="58209" y="47153"/>
                    <a:pt x="58442" y="46853"/>
                  </a:cubicBezTo>
                  <a:cubicBezTo>
                    <a:pt x="58676" y="46586"/>
                    <a:pt x="58843" y="46219"/>
                    <a:pt x="58876" y="45886"/>
                  </a:cubicBezTo>
                  <a:cubicBezTo>
                    <a:pt x="59009" y="45085"/>
                    <a:pt x="58709" y="44585"/>
                    <a:pt x="58409" y="44085"/>
                  </a:cubicBezTo>
                  <a:cubicBezTo>
                    <a:pt x="58275" y="43884"/>
                    <a:pt x="58175" y="43684"/>
                    <a:pt x="58075" y="43484"/>
                  </a:cubicBezTo>
                  <a:cubicBezTo>
                    <a:pt x="58075" y="43417"/>
                    <a:pt x="58042" y="43384"/>
                    <a:pt x="58042" y="43351"/>
                  </a:cubicBezTo>
                  <a:cubicBezTo>
                    <a:pt x="57942" y="43151"/>
                    <a:pt x="57942" y="42884"/>
                    <a:pt x="58075" y="42684"/>
                  </a:cubicBezTo>
                  <a:cubicBezTo>
                    <a:pt x="58109" y="42583"/>
                    <a:pt x="58142" y="42550"/>
                    <a:pt x="58242" y="42517"/>
                  </a:cubicBezTo>
                  <a:cubicBezTo>
                    <a:pt x="58326" y="42450"/>
                    <a:pt x="58434" y="42417"/>
                    <a:pt x="58551" y="42417"/>
                  </a:cubicBezTo>
                  <a:cubicBezTo>
                    <a:pt x="58667" y="42417"/>
                    <a:pt x="58793" y="42450"/>
                    <a:pt x="58909" y="42517"/>
                  </a:cubicBezTo>
                  <a:cubicBezTo>
                    <a:pt x="59076" y="42550"/>
                    <a:pt x="59243" y="42684"/>
                    <a:pt x="59443" y="42817"/>
                  </a:cubicBezTo>
                  <a:cubicBezTo>
                    <a:pt x="59610" y="42884"/>
                    <a:pt x="59777" y="43017"/>
                    <a:pt x="59943" y="43050"/>
                  </a:cubicBezTo>
                  <a:cubicBezTo>
                    <a:pt x="59977" y="43050"/>
                    <a:pt x="60043" y="43084"/>
                    <a:pt x="60077" y="43084"/>
                  </a:cubicBezTo>
                  <a:cubicBezTo>
                    <a:pt x="60300" y="43163"/>
                    <a:pt x="60500" y="43205"/>
                    <a:pt x="60688" y="43205"/>
                  </a:cubicBezTo>
                  <a:cubicBezTo>
                    <a:pt x="60894" y="43205"/>
                    <a:pt x="61086" y="43155"/>
                    <a:pt x="61278" y="43050"/>
                  </a:cubicBezTo>
                  <a:cubicBezTo>
                    <a:pt x="61544" y="42917"/>
                    <a:pt x="61745" y="42717"/>
                    <a:pt x="61911" y="42483"/>
                  </a:cubicBezTo>
                  <a:cubicBezTo>
                    <a:pt x="62078" y="42250"/>
                    <a:pt x="62178" y="42016"/>
                    <a:pt x="62278" y="41716"/>
                  </a:cubicBezTo>
                  <a:cubicBezTo>
                    <a:pt x="62545" y="41149"/>
                    <a:pt x="62712" y="40482"/>
                    <a:pt x="62879" y="39815"/>
                  </a:cubicBezTo>
                  <a:lnTo>
                    <a:pt x="63012" y="39314"/>
                  </a:lnTo>
                  <a:cubicBezTo>
                    <a:pt x="63112" y="38881"/>
                    <a:pt x="63246" y="38481"/>
                    <a:pt x="63379" y="38147"/>
                  </a:cubicBezTo>
                  <a:cubicBezTo>
                    <a:pt x="63412" y="37980"/>
                    <a:pt x="63513" y="37847"/>
                    <a:pt x="63579" y="37747"/>
                  </a:cubicBezTo>
                  <a:cubicBezTo>
                    <a:pt x="63613" y="37680"/>
                    <a:pt x="63713" y="37580"/>
                    <a:pt x="63746" y="37547"/>
                  </a:cubicBezTo>
                  <a:cubicBezTo>
                    <a:pt x="63957" y="37388"/>
                    <a:pt x="64168" y="37292"/>
                    <a:pt x="64396" y="37292"/>
                  </a:cubicBezTo>
                  <a:close/>
                  <a:moveTo>
                    <a:pt x="33691" y="6991"/>
                  </a:moveTo>
                  <a:cubicBezTo>
                    <a:pt x="34192" y="7191"/>
                    <a:pt x="34825" y="7292"/>
                    <a:pt x="35392" y="7292"/>
                  </a:cubicBezTo>
                  <a:cubicBezTo>
                    <a:pt x="36260" y="7292"/>
                    <a:pt x="36593" y="7358"/>
                    <a:pt x="36860" y="7892"/>
                  </a:cubicBezTo>
                  <a:cubicBezTo>
                    <a:pt x="36982" y="8185"/>
                    <a:pt x="37051" y="8460"/>
                    <a:pt x="37079" y="8717"/>
                  </a:cubicBezTo>
                  <a:lnTo>
                    <a:pt x="37079" y="8717"/>
                  </a:lnTo>
                  <a:lnTo>
                    <a:pt x="37027" y="8726"/>
                  </a:lnTo>
                  <a:cubicBezTo>
                    <a:pt x="37027" y="8959"/>
                    <a:pt x="36960" y="9193"/>
                    <a:pt x="36927" y="9426"/>
                  </a:cubicBezTo>
                  <a:cubicBezTo>
                    <a:pt x="36893" y="9560"/>
                    <a:pt x="36860" y="9693"/>
                    <a:pt x="36760" y="9827"/>
                  </a:cubicBezTo>
                  <a:cubicBezTo>
                    <a:pt x="36593" y="10194"/>
                    <a:pt x="36360" y="10494"/>
                    <a:pt x="35893" y="10794"/>
                  </a:cubicBezTo>
                  <a:cubicBezTo>
                    <a:pt x="35759" y="10861"/>
                    <a:pt x="35593" y="10961"/>
                    <a:pt x="35459" y="11028"/>
                  </a:cubicBezTo>
                  <a:lnTo>
                    <a:pt x="35359" y="11128"/>
                  </a:lnTo>
                  <a:cubicBezTo>
                    <a:pt x="35292" y="11128"/>
                    <a:pt x="35292" y="11128"/>
                    <a:pt x="35259" y="11161"/>
                  </a:cubicBezTo>
                  <a:lnTo>
                    <a:pt x="34925" y="11361"/>
                  </a:lnTo>
                  <a:cubicBezTo>
                    <a:pt x="34759" y="11461"/>
                    <a:pt x="34692" y="11528"/>
                    <a:pt x="34625" y="11528"/>
                  </a:cubicBezTo>
                  <a:lnTo>
                    <a:pt x="34692" y="11761"/>
                  </a:lnTo>
                  <a:lnTo>
                    <a:pt x="34699" y="11815"/>
                  </a:lnTo>
                  <a:lnTo>
                    <a:pt x="34699" y="11815"/>
                  </a:lnTo>
                  <a:cubicBezTo>
                    <a:pt x="34694" y="11818"/>
                    <a:pt x="34690" y="11820"/>
                    <a:pt x="34685" y="11822"/>
                  </a:cubicBezTo>
                  <a:lnTo>
                    <a:pt x="34685" y="11822"/>
                  </a:lnTo>
                  <a:lnTo>
                    <a:pt x="34659" y="11661"/>
                  </a:lnTo>
                  <a:cubicBezTo>
                    <a:pt x="34592" y="11695"/>
                    <a:pt x="34558" y="11695"/>
                    <a:pt x="34525" y="11761"/>
                  </a:cubicBezTo>
                  <a:cubicBezTo>
                    <a:pt x="34325" y="11862"/>
                    <a:pt x="34192" y="12095"/>
                    <a:pt x="34158" y="12295"/>
                  </a:cubicBezTo>
                  <a:lnTo>
                    <a:pt x="34158" y="12329"/>
                  </a:lnTo>
                  <a:cubicBezTo>
                    <a:pt x="34158" y="12462"/>
                    <a:pt x="34192" y="12529"/>
                    <a:pt x="34225" y="12662"/>
                  </a:cubicBezTo>
                  <a:cubicBezTo>
                    <a:pt x="34237" y="12699"/>
                    <a:pt x="34258" y="12735"/>
                    <a:pt x="34285" y="12770"/>
                  </a:cubicBezTo>
                  <a:lnTo>
                    <a:pt x="34285" y="12770"/>
                  </a:lnTo>
                  <a:cubicBezTo>
                    <a:pt x="34287" y="12779"/>
                    <a:pt x="34289" y="12787"/>
                    <a:pt x="34292" y="12796"/>
                  </a:cubicBezTo>
                  <a:cubicBezTo>
                    <a:pt x="34358" y="12862"/>
                    <a:pt x="34425" y="12996"/>
                    <a:pt x="34558" y="13029"/>
                  </a:cubicBezTo>
                  <a:cubicBezTo>
                    <a:pt x="34692" y="13129"/>
                    <a:pt x="34859" y="13162"/>
                    <a:pt x="35059" y="13263"/>
                  </a:cubicBezTo>
                  <a:cubicBezTo>
                    <a:pt x="35192" y="13263"/>
                    <a:pt x="35292" y="13296"/>
                    <a:pt x="35426" y="13296"/>
                  </a:cubicBezTo>
                  <a:cubicBezTo>
                    <a:pt x="35726" y="13329"/>
                    <a:pt x="36026" y="13363"/>
                    <a:pt x="36293" y="13496"/>
                  </a:cubicBezTo>
                  <a:cubicBezTo>
                    <a:pt x="36528" y="13584"/>
                    <a:pt x="36737" y="13672"/>
                    <a:pt x="36943" y="13852"/>
                  </a:cubicBezTo>
                  <a:lnTo>
                    <a:pt x="36943" y="13852"/>
                  </a:lnTo>
                  <a:cubicBezTo>
                    <a:pt x="37265" y="14293"/>
                    <a:pt x="37382" y="15175"/>
                    <a:pt x="36693" y="15864"/>
                  </a:cubicBezTo>
                  <a:cubicBezTo>
                    <a:pt x="36560" y="15998"/>
                    <a:pt x="36493" y="16031"/>
                    <a:pt x="36060" y="16298"/>
                  </a:cubicBezTo>
                  <a:cubicBezTo>
                    <a:pt x="35993" y="16331"/>
                    <a:pt x="35859" y="16431"/>
                    <a:pt x="35726" y="16465"/>
                  </a:cubicBezTo>
                  <a:lnTo>
                    <a:pt x="35693" y="16498"/>
                  </a:lnTo>
                  <a:lnTo>
                    <a:pt x="35593" y="16532"/>
                  </a:lnTo>
                  <a:cubicBezTo>
                    <a:pt x="35459" y="16632"/>
                    <a:pt x="35326" y="16698"/>
                    <a:pt x="35192" y="16832"/>
                  </a:cubicBezTo>
                  <a:cubicBezTo>
                    <a:pt x="34992" y="17032"/>
                    <a:pt x="34859" y="17299"/>
                    <a:pt x="35059" y="17699"/>
                  </a:cubicBezTo>
                  <a:cubicBezTo>
                    <a:pt x="35092" y="17799"/>
                    <a:pt x="35126" y="17832"/>
                    <a:pt x="35192" y="17866"/>
                  </a:cubicBezTo>
                  <a:cubicBezTo>
                    <a:pt x="35248" y="17956"/>
                    <a:pt x="35308" y="18038"/>
                    <a:pt x="35371" y="18114"/>
                  </a:cubicBezTo>
                  <a:lnTo>
                    <a:pt x="35371" y="18114"/>
                  </a:lnTo>
                  <a:cubicBezTo>
                    <a:pt x="35528" y="18325"/>
                    <a:pt x="35722" y="18491"/>
                    <a:pt x="35893" y="18633"/>
                  </a:cubicBezTo>
                  <a:cubicBezTo>
                    <a:pt x="36039" y="18780"/>
                    <a:pt x="36186" y="18901"/>
                    <a:pt x="36355" y="19064"/>
                  </a:cubicBezTo>
                  <a:lnTo>
                    <a:pt x="36355" y="19064"/>
                  </a:lnTo>
                  <a:cubicBezTo>
                    <a:pt x="36358" y="19073"/>
                    <a:pt x="36360" y="19085"/>
                    <a:pt x="36360" y="19100"/>
                  </a:cubicBezTo>
                  <a:cubicBezTo>
                    <a:pt x="36660" y="19434"/>
                    <a:pt x="36727" y="19700"/>
                    <a:pt x="36660" y="19967"/>
                  </a:cubicBezTo>
                  <a:cubicBezTo>
                    <a:pt x="36660" y="20001"/>
                    <a:pt x="36593" y="20034"/>
                    <a:pt x="36560" y="20101"/>
                  </a:cubicBezTo>
                  <a:cubicBezTo>
                    <a:pt x="36426" y="20201"/>
                    <a:pt x="36226" y="20334"/>
                    <a:pt x="35993" y="20368"/>
                  </a:cubicBezTo>
                  <a:cubicBezTo>
                    <a:pt x="35893" y="20368"/>
                    <a:pt x="35859" y="20368"/>
                    <a:pt x="35759" y="20434"/>
                  </a:cubicBezTo>
                  <a:cubicBezTo>
                    <a:pt x="35697" y="20441"/>
                    <a:pt x="35630" y="20445"/>
                    <a:pt x="35561" y="20445"/>
                  </a:cubicBezTo>
                  <a:cubicBezTo>
                    <a:pt x="35061" y="20445"/>
                    <a:pt x="34413" y="20252"/>
                    <a:pt x="33917" y="19709"/>
                  </a:cubicBezTo>
                  <a:lnTo>
                    <a:pt x="33917" y="19709"/>
                  </a:lnTo>
                  <a:cubicBezTo>
                    <a:pt x="33862" y="19643"/>
                    <a:pt x="33809" y="19574"/>
                    <a:pt x="33758" y="19500"/>
                  </a:cubicBezTo>
                  <a:cubicBezTo>
                    <a:pt x="33691" y="19334"/>
                    <a:pt x="33591" y="19167"/>
                    <a:pt x="33524" y="19033"/>
                  </a:cubicBezTo>
                  <a:cubicBezTo>
                    <a:pt x="33458" y="18967"/>
                    <a:pt x="33424" y="18867"/>
                    <a:pt x="33424" y="18800"/>
                  </a:cubicBezTo>
                  <a:cubicBezTo>
                    <a:pt x="33391" y="18666"/>
                    <a:pt x="33358" y="18600"/>
                    <a:pt x="33258" y="18466"/>
                  </a:cubicBezTo>
                  <a:cubicBezTo>
                    <a:pt x="33175" y="18277"/>
                    <a:pt x="33071" y="18100"/>
                    <a:pt x="32923" y="17948"/>
                  </a:cubicBezTo>
                  <a:lnTo>
                    <a:pt x="32923" y="17948"/>
                  </a:lnTo>
                  <a:cubicBezTo>
                    <a:pt x="32654" y="17602"/>
                    <a:pt x="32234" y="17348"/>
                    <a:pt x="31390" y="17299"/>
                  </a:cubicBezTo>
                  <a:lnTo>
                    <a:pt x="31256" y="17299"/>
                  </a:lnTo>
                  <a:cubicBezTo>
                    <a:pt x="31056" y="17299"/>
                    <a:pt x="30856" y="17232"/>
                    <a:pt x="30722" y="17199"/>
                  </a:cubicBezTo>
                  <a:cubicBezTo>
                    <a:pt x="30544" y="17132"/>
                    <a:pt x="30407" y="17035"/>
                    <a:pt x="30292" y="16911"/>
                  </a:cubicBezTo>
                  <a:lnTo>
                    <a:pt x="30292" y="16911"/>
                  </a:lnTo>
                  <a:cubicBezTo>
                    <a:pt x="30120" y="16676"/>
                    <a:pt x="30003" y="16368"/>
                    <a:pt x="29855" y="15998"/>
                  </a:cubicBezTo>
                  <a:cubicBezTo>
                    <a:pt x="29788" y="15864"/>
                    <a:pt x="29755" y="15764"/>
                    <a:pt x="29688" y="15664"/>
                  </a:cubicBezTo>
                  <a:lnTo>
                    <a:pt x="29421" y="15164"/>
                  </a:lnTo>
                  <a:cubicBezTo>
                    <a:pt x="29421" y="15131"/>
                    <a:pt x="29388" y="15131"/>
                    <a:pt x="29388" y="15097"/>
                  </a:cubicBezTo>
                  <a:cubicBezTo>
                    <a:pt x="29367" y="15062"/>
                    <a:pt x="29346" y="15029"/>
                    <a:pt x="29322" y="14997"/>
                  </a:cubicBezTo>
                  <a:lnTo>
                    <a:pt x="29322" y="14997"/>
                  </a:lnTo>
                  <a:cubicBezTo>
                    <a:pt x="29354" y="14996"/>
                    <a:pt x="29321" y="14963"/>
                    <a:pt x="29321" y="14930"/>
                  </a:cubicBezTo>
                  <a:cubicBezTo>
                    <a:pt x="29046" y="14461"/>
                    <a:pt x="28542" y="14312"/>
                    <a:pt x="28055" y="14312"/>
                  </a:cubicBezTo>
                  <a:cubicBezTo>
                    <a:pt x="27953" y="14312"/>
                    <a:pt x="27852" y="14318"/>
                    <a:pt x="27754" y="14330"/>
                  </a:cubicBezTo>
                  <a:cubicBezTo>
                    <a:pt x="27153" y="14463"/>
                    <a:pt x="26720" y="14864"/>
                    <a:pt x="26686" y="15364"/>
                  </a:cubicBezTo>
                  <a:lnTo>
                    <a:pt x="26686" y="15497"/>
                  </a:lnTo>
                  <a:cubicBezTo>
                    <a:pt x="26686" y="15698"/>
                    <a:pt x="26720" y="15931"/>
                    <a:pt x="26820" y="16131"/>
                  </a:cubicBezTo>
                  <a:cubicBezTo>
                    <a:pt x="26822" y="16139"/>
                    <a:pt x="26825" y="16147"/>
                    <a:pt x="26827" y="16155"/>
                  </a:cubicBezTo>
                  <a:lnTo>
                    <a:pt x="26827" y="16155"/>
                  </a:lnTo>
                  <a:lnTo>
                    <a:pt x="26786" y="16165"/>
                  </a:lnTo>
                  <a:lnTo>
                    <a:pt x="26920" y="16532"/>
                  </a:lnTo>
                  <a:lnTo>
                    <a:pt x="27086" y="16898"/>
                  </a:lnTo>
                  <a:cubicBezTo>
                    <a:pt x="27353" y="17466"/>
                    <a:pt x="27420" y="17732"/>
                    <a:pt x="27120" y="18233"/>
                  </a:cubicBezTo>
                  <a:cubicBezTo>
                    <a:pt x="27020" y="18400"/>
                    <a:pt x="26886" y="18633"/>
                    <a:pt x="26653" y="18867"/>
                  </a:cubicBezTo>
                  <a:cubicBezTo>
                    <a:pt x="26519" y="19000"/>
                    <a:pt x="26386" y="19133"/>
                    <a:pt x="26253" y="19300"/>
                  </a:cubicBezTo>
                  <a:cubicBezTo>
                    <a:pt x="26019" y="19534"/>
                    <a:pt x="25852" y="19834"/>
                    <a:pt x="25752" y="20134"/>
                  </a:cubicBezTo>
                  <a:cubicBezTo>
                    <a:pt x="25685" y="20334"/>
                    <a:pt x="25652" y="20568"/>
                    <a:pt x="25652" y="20801"/>
                  </a:cubicBezTo>
                  <a:cubicBezTo>
                    <a:pt x="25585" y="21268"/>
                    <a:pt x="25685" y="21702"/>
                    <a:pt x="25819" y="22202"/>
                  </a:cubicBezTo>
                  <a:lnTo>
                    <a:pt x="25852" y="22469"/>
                  </a:lnTo>
                  <a:cubicBezTo>
                    <a:pt x="26052" y="23670"/>
                    <a:pt x="25519" y="24337"/>
                    <a:pt x="24985" y="24537"/>
                  </a:cubicBezTo>
                  <a:cubicBezTo>
                    <a:pt x="24853" y="24596"/>
                    <a:pt x="24715" y="24622"/>
                    <a:pt x="24585" y="24622"/>
                  </a:cubicBezTo>
                  <a:cubicBezTo>
                    <a:pt x="24418" y="24622"/>
                    <a:pt x="24263" y="24579"/>
                    <a:pt x="24151" y="24504"/>
                  </a:cubicBezTo>
                  <a:cubicBezTo>
                    <a:pt x="24033" y="24415"/>
                    <a:pt x="23914" y="24326"/>
                    <a:pt x="23796" y="24214"/>
                  </a:cubicBezTo>
                  <a:lnTo>
                    <a:pt x="23796" y="24214"/>
                  </a:lnTo>
                  <a:cubicBezTo>
                    <a:pt x="23661" y="23991"/>
                    <a:pt x="23572" y="23818"/>
                    <a:pt x="23484" y="23670"/>
                  </a:cubicBezTo>
                  <a:cubicBezTo>
                    <a:pt x="23393" y="23549"/>
                    <a:pt x="23330" y="23401"/>
                    <a:pt x="23269" y="23324"/>
                  </a:cubicBezTo>
                  <a:lnTo>
                    <a:pt x="23269" y="23324"/>
                  </a:lnTo>
                  <a:cubicBezTo>
                    <a:pt x="23232" y="23259"/>
                    <a:pt x="23200" y="23202"/>
                    <a:pt x="23184" y="23170"/>
                  </a:cubicBezTo>
                  <a:cubicBezTo>
                    <a:pt x="22883" y="22669"/>
                    <a:pt x="22583" y="22369"/>
                    <a:pt x="21849" y="22169"/>
                  </a:cubicBezTo>
                  <a:cubicBezTo>
                    <a:pt x="21616" y="22136"/>
                    <a:pt x="21449" y="22102"/>
                    <a:pt x="21249" y="22102"/>
                  </a:cubicBezTo>
                  <a:cubicBezTo>
                    <a:pt x="21049" y="22035"/>
                    <a:pt x="20849" y="22035"/>
                    <a:pt x="20682" y="22002"/>
                  </a:cubicBezTo>
                  <a:cubicBezTo>
                    <a:pt x="20448" y="21969"/>
                    <a:pt x="20248" y="21835"/>
                    <a:pt x="20081" y="21635"/>
                  </a:cubicBezTo>
                  <a:cubicBezTo>
                    <a:pt x="20070" y="21621"/>
                    <a:pt x="20060" y="21608"/>
                    <a:pt x="20050" y="21594"/>
                  </a:cubicBezTo>
                  <a:lnTo>
                    <a:pt x="20050" y="21594"/>
                  </a:lnTo>
                  <a:cubicBezTo>
                    <a:pt x="20030" y="21562"/>
                    <a:pt x="20015" y="21524"/>
                    <a:pt x="20015" y="21502"/>
                  </a:cubicBezTo>
                  <a:cubicBezTo>
                    <a:pt x="19984" y="21463"/>
                    <a:pt x="19954" y="21424"/>
                    <a:pt x="19927" y="21385"/>
                  </a:cubicBezTo>
                  <a:lnTo>
                    <a:pt x="19927" y="21385"/>
                  </a:lnTo>
                  <a:cubicBezTo>
                    <a:pt x="19890" y="21301"/>
                    <a:pt x="19865" y="21218"/>
                    <a:pt x="19848" y="21135"/>
                  </a:cubicBezTo>
                  <a:lnTo>
                    <a:pt x="19815" y="21001"/>
                  </a:lnTo>
                  <a:cubicBezTo>
                    <a:pt x="19715" y="20701"/>
                    <a:pt x="19581" y="20434"/>
                    <a:pt x="19548" y="20167"/>
                  </a:cubicBezTo>
                  <a:cubicBezTo>
                    <a:pt x="19513" y="19976"/>
                    <a:pt x="19433" y="19813"/>
                    <a:pt x="19317" y="19676"/>
                  </a:cubicBezTo>
                  <a:lnTo>
                    <a:pt x="19317" y="19676"/>
                  </a:lnTo>
                  <a:cubicBezTo>
                    <a:pt x="19213" y="19502"/>
                    <a:pt x="19056" y="19371"/>
                    <a:pt x="18847" y="19267"/>
                  </a:cubicBezTo>
                  <a:lnTo>
                    <a:pt x="18447" y="19133"/>
                  </a:lnTo>
                  <a:cubicBezTo>
                    <a:pt x="18247" y="19100"/>
                    <a:pt x="18047" y="19100"/>
                    <a:pt x="17780" y="19100"/>
                  </a:cubicBezTo>
                  <a:cubicBezTo>
                    <a:pt x="17346" y="19133"/>
                    <a:pt x="16846" y="19300"/>
                    <a:pt x="16446" y="19467"/>
                  </a:cubicBezTo>
                  <a:cubicBezTo>
                    <a:pt x="16012" y="19667"/>
                    <a:pt x="15612" y="19867"/>
                    <a:pt x="15278" y="20034"/>
                  </a:cubicBezTo>
                  <a:cubicBezTo>
                    <a:pt x="14911" y="20234"/>
                    <a:pt x="14578" y="20401"/>
                    <a:pt x="14277" y="20534"/>
                  </a:cubicBezTo>
                  <a:lnTo>
                    <a:pt x="14314" y="20699"/>
                  </a:lnTo>
                  <a:lnTo>
                    <a:pt x="14314" y="20699"/>
                  </a:lnTo>
                  <a:cubicBezTo>
                    <a:pt x="14291" y="20710"/>
                    <a:pt x="14269" y="20720"/>
                    <a:pt x="14247" y="20730"/>
                  </a:cubicBezTo>
                  <a:lnTo>
                    <a:pt x="14247" y="20730"/>
                  </a:lnTo>
                  <a:lnTo>
                    <a:pt x="14177" y="20434"/>
                  </a:lnTo>
                  <a:cubicBezTo>
                    <a:pt x="13977" y="20534"/>
                    <a:pt x="13744" y="20634"/>
                    <a:pt x="13577" y="20668"/>
                  </a:cubicBezTo>
                  <a:cubicBezTo>
                    <a:pt x="13510" y="20668"/>
                    <a:pt x="13477" y="20701"/>
                    <a:pt x="13377" y="20701"/>
                  </a:cubicBezTo>
                  <a:cubicBezTo>
                    <a:pt x="13017" y="20783"/>
                    <a:pt x="12662" y="20818"/>
                    <a:pt x="12319" y="20818"/>
                  </a:cubicBezTo>
                  <a:cubicBezTo>
                    <a:pt x="11259" y="20818"/>
                    <a:pt x="10312" y="20479"/>
                    <a:pt x="9707" y="20101"/>
                  </a:cubicBezTo>
                  <a:cubicBezTo>
                    <a:pt x="9707" y="20101"/>
                    <a:pt x="9674" y="20101"/>
                    <a:pt x="9674" y="20034"/>
                  </a:cubicBezTo>
                  <a:cubicBezTo>
                    <a:pt x="9507" y="19934"/>
                    <a:pt x="9307" y="19867"/>
                    <a:pt x="9140" y="19834"/>
                  </a:cubicBezTo>
                  <a:lnTo>
                    <a:pt x="9074" y="19834"/>
                  </a:lnTo>
                  <a:cubicBezTo>
                    <a:pt x="8999" y="19811"/>
                    <a:pt x="8923" y="19800"/>
                    <a:pt x="8847" y="19800"/>
                  </a:cubicBezTo>
                  <a:cubicBezTo>
                    <a:pt x="8482" y="19800"/>
                    <a:pt x="8115" y="20054"/>
                    <a:pt x="7839" y="20468"/>
                  </a:cubicBezTo>
                  <a:cubicBezTo>
                    <a:pt x="7839" y="20468"/>
                    <a:pt x="7806" y="20501"/>
                    <a:pt x="7806" y="20534"/>
                  </a:cubicBezTo>
                  <a:cubicBezTo>
                    <a:pt x="7506" y="21101"/>
                    <a:pt x="7406" y="21935"/>
                    <a:pt x="8006" y="22502"/>
                  </a:cubicBezTo>
                  <a:cubicBezTo>
                    <a:pt x="8044" y="22541"/>
                    <a:pt x="8083" y="22577"/>
                    <a:pt x="8122" y="22611"/>
                  </a:cubicBezTo>
                  <a:lnTo>
                    <a:pt x="8122" y="22611"/>
                  </a:lnTo>
                  <a:cubicBezTo>
                    <a:pt x="8149" y="22642"/>
                    <a:pt x="8177" y="22673"/>
                    <a:pt x="8206" y="22703"/>
                  </a:cubicBezTo>
                  <a:cubicBezTo>
                    <a:pt x="8673" y="23170"/>
                    <a:pt x="9240" y="23370"/>
                    <a:pt x="9874" y="23370"/>
                  </a:cubicBezTo>
                  <a:cubicBezTo>
                    <a:pt x="10074" y="23370"/>
                    <a:pt x="10308" y="23370"/>
                    <a:pt x="10508" y="23336"/>
                  </a:cubicBezTo>
                  <a:cubicBezTo>
                    <a:pt x="10875" y="23303"/>
                    <a:pt x="11309" y="23203"/>
                    <a:pt x="11675" y="23136"/>
                  </a:cubicBezTo>
                  <a:lnTo>
                    <a:pt x="11742" y="23103"/>
                  </a:lnTo>
                  <a:cubicBezTo>
                    <a:pt x="12255" y="22959"/>
                    <a:pt x="12755" y="22841"/>
                    <a:pt x="13243" y="22841"/>
                  </a:cubicBezTo>
                  <a:cubicBezTo>
                    <a:pt x="13548" y="22841"/>
                    <a:pt x="13849" y="22887"/>
                    <a:pt x="14144" y="23003"/>
                  </a:cubicBezTo>
                  <a:cubicBezTo>
                    <a:pt x="14177" y="23003"/>
                    <a:pt x="14244" y="23036"/>
                    <a:pt x="14311" y="23103"/>
                  </a:cubicBezTo>
                  <a:cubicBezTo>
                    <a:pt x="14352" y="23119"/>
                    <a:pt x="14392" y="23138"/>
                    <a:pt x="14429" y="23158"/>
                  </a:cubicBezTo>
                  <a:lnTo>
                    <a:pt x="14429" y="23158"/>
                  </a:lnTo>
                  <a:cubicBezTo>
                    <a:pt x="14642" y="23394"/>
                    <a:pt x="14744" y="23718"/>
                    <a:pt x="14744" y="24070"/>
                  </a:cubicBezTo>
                  <a:cubicBezTo>
                    <a:pt x="14744" y="24370"/>
                    <a:pt x="14644" y="24671"/>
                    <a:pt x="14477" y="24904"/>
                  </a:cubicBezTo>
                  <a:cubicBezTo>
                    <a:pt x="14344" y="25071"/>
                    <a:pt x="14144" y="25204"/>
                    <a:pt x="13910" y="25304"/>
                  </a:cubicBezTo>
                  <a:cubicBezTo>
                    <a:pt x="13844" y="25338"/>
                    <a:pt x="13744" y="25338"/>
                    <a:pt x="13677" y="25371"/>
                  </a:cubicBezTo>
                  <a:cubicBezTo>
                    <a:pt x="13510" y="25471"/>
                    <a:pt x="13377" y="25505"/>
                    <a:pt x="13210" y="25538"/>
                  </a:cubicBezTo>
                  <a:cubicBezTo>
                    <a:pt x="12343" y="25805"/>
                    <a:pt x="11842" y="26639"/>
                    <a:pt x="11409" y="27339"/>
                  </a:cubicBezTo>
                  <a:cubicBezTo>
                    <a:pt x="11342" y="27473"/>
                    <a:pt x="11309" y="27539"/>
                    <a:pt x="11208" y="27673"/>
                  </a:cubicBezTo>
                  <a:cubicBezTo>
                    <a:pt x="11008" y="28006"/>
                    <a:pt x="10808" y="28340"/>
                    <a:pt x="10508" y="28507"/>
                  </a:cubicBezTo>
                  <a:cubicBezTo>
                    <a:pt x="10375" y="28573"/>
                    <a:pt x="10308" y="28640"/>
                    <a:pt x="10174" y="28640"/>
                  </a:cubicBezTo>
                  <a:lnTo>
                    <a:pt x="9908" y="28640"/>
                  </a:lnTo>
                  <a:lnTo>
                    <a:pt x="9832" y="28658"/>
                  </a:lnTo>
                  <a:lnTo>
                    <a:pt x="9832" y="28658"/>
                  </a:lnTo>
                  <a:cubicBezTo>
                    <a:pt x="9640" y="28598"/>
                    <a:pt x="9415" y="28492"/>
                    <a:pt x="9188" y="28339"/>
                  </a:cubicBezTo>
                  <a:lnTo>
                    <a:pt x="9188" y="28339"/>
                  </a:lnTo>
                  <a:cubicBezTo>
                    <a:pt x="8952" y="28145"/>
                    <a:pt x="8691" y="27958"/>
                    <a:pt x="8406" y="27673"/>
                  </a:cubicBezTo>
                  <a:cubicBezTo>
                    <a:pt x="8373" y="27639"/>
                    <a:pt x="8306" y="27506"/>
                    <a:pt x="8173" y="27406"/>
                  </a:cubicBezTo>
                  <a:cubicBezTo>
                    <a:pt x="7822" y="27030"/>
                    <a:pt x="7433" y="26540"/>
                    <a:pt x="7006" y="26321"/>
                  </a:cubicBezTo>
                  <a:lnTo>
                    <a:pt x="7006" y="26321"/>
                  </a:lnTo>
                  <a:cubicBezTo>
                    <a:pt x="6814" y="26189"/>
                    <a:pt x="6613" y="26105"/>
                    <a:pt x="6405" y="26105"/>
                  </a:cubicBezTo>
                  <a:cubicBezTo>
                    <a:pt x="6338" y="26105"/>
                    <a:pt x="6238" y="26105"/>
                    <a:pt x="6172" y="26138"/>
                  </a:cubicBezTo>
                  <a:cubicBezTo>
                    <a:pt x="6038" y="26172"/>
                    <a:pt x="5905" y="26272"/>
                    <a:pt x="5838" y="26372"/>
                  </a:cubicBezTo>
                  <a:cubicBezTo>
                    <a:pt x="5571" y="26705"/>
                    <a:pt x="5538" y="27206"/>
                    <a:pt x="5538" y="27373"/>
                  </a:cubicBezTo>
                  <a:cubicBezTo>
                    <a:pt x="5504" y="28040"/>
                    <a:pt x="5838" y="28640"/>
                    <a:pt x="6172" y="29007"/>
                  </a:cubicBezTo>
                  <a:cubicBezTo>
                    <a:pt x="6205" y="29040"/>
                    <a:pt x="6238" y="29141"/>
                    <a:pt x="6338" y="29174"/>
                  </a:cubicBezTo>
                  <a:cubicBezTo>
                    <a:pt x="6705" y="29541"/>
                    <a:pt x="7039" y="29941"/>
                    <a:pt x="7372" y="30275"/>
                  </a:cubicBezTo>
                  <a:cubicBezTo>
                    <a:pt x="7533" y="30413"/>
                    <a:pt x="7701" y="30540"/>
                    <a:pt x="7881" y="30653"/>
                  </a:cubicBezTo>
                  <a:lnTo>
                    <a:pt x="7881" y="30653"/>
                  </a:lnTo>
                  <a:cubicBezTo>
                    <a:pt x="8456" y="31071"/>
                    <a:pt x="9142" y="31317"/>
                    <a:pt x="10104" y="31317"/>
                  </a:cubicBezTo>
                  <a:cubicBezTo>
                    <a:pt x="10203" y="31317"/>
                    <a:pt x="10304" y="31314"/>
                    <a:pt x="10408" y="31309"/>
                  </a:cubicBezTo>
                  <a:cubicBezTo>
                    <a:pt x="10875" y="31242"/>
                    <a:pt x="11142" y="31175"/>
                    <a:pt x="11542" y="30942"/>
                  </a:cubicBezTo>
                  <a:cubicBezTo>
                    <a:pt x="11642" y="30875"/>
                    <a:pt x="11675" y="30842"/>
                    <a:pt x="11742" y="30808"/>
                  </a:cubicBezTo>
                  <a:cubicBezTo>
                    <a:pt x="11842" y="30742"/>
                    <a:pt x="11976" y="30675"/>
                    <a:pt x="12076" y="30575"/>
                  </a:cubicBezTo>
                  <a:cubicBezTo>
                    <a:pt x="12176" y="30542"/>
                    <a:pt x="12243" y="30508"/>
                    <a:pt x="12376" y="30441"/>
                  </a:cubicBezTo>
                  <a:cubicBezTo>
                    <a:pt x="12818" y="30192"/>
                    <a:pt x="13248" y="30064"/>
                    <a:pt x="13636" y="30064"/>
                  </a:cubicBezTo>
                  <a:cubicBezTo>
                    <a:pt x="13922" y="30064"/>
                    <a:pt x="14184" y="30133"/>
                    <a:pt x="14411" y="30275"/>
                  </a:cubicBezTo>
                  <a:cubicBezTo>
                    <a:pt x="14563" y="30351"/>
                    <a:pt x="14691" y="30456"/>
                    <a:pt x="14799" y="30585"/>
                  </a:cubicBezTo>
                  <a:lnTo>
                    <a:pt x="14799" y="30585"/>
                  </a:lnTo>
                  <a:cubicBezTo>
                    <a:pt x="14889" y="30753"/>
                    <a:pt x="14958" y="30942"/>
                    <a:pt x="15011" y="31142"/>
                  </a:cubicBezTo>
                  <a:cubicBezTo>
                    <a:pt x="15045" y="31342"/>
                    <a:pt x="15078" y="31542"/>
                    <a:pt x="15078" y="31776"/>
                  </a:cubicBezTo>
                  <a:lnTo>
                    <a:pt x="15078" y="31876"/>
                  </a:lnTo>
                  <a:cubicBezTo>
                    <a:pt x="15078" y="32543"/>
                    <a:pt x="15178" y="33043"/>
                    <a:pt x="15245" y="33477"/>
                  </a:cubicBezTo>
                  <a:cubicBezTo>
                    <a:pt x="15378" y="34111"/>
                    <a:pt x="15478" y="34544"/>
                    <a:pt x="15145" y="35378"/>
                  </a:cubicBezTo>
                  <a:cubicBezTo>
                    <a:pt x="15078" y="35478"/>
                    <a:pt x="15078" y="35512"/>
                    <a:pt x="15045" y="35612"/>
                  </a:cubicBezTo>
                  <a:cubicBezTo>
                    <a:pt x="14978" y="35779"/>
                    <a:pt x="14878" y="35979"/>
                    <a:pt x="14844" y="36112"/>
                  </a:cubicBezTo>
                  <a:cubicBezTo>
                    <a:pt x="14544" y="36713"/>
                    <a:pt x="14377" y="37046"/>
                    <a:pt x="14311" y="37280"/>
                  </a:cubicBezTo>
                  <a:cubicBezTo>
                    <a:pt x="14144" y="37613"/>
                    <a:pt x="14077" y="37680"/>
                    <a:pt x="13977" y="38114"/>
                  </a:cubicBezTo>
                  <a:cubicBezTo>
                    <a:pt x="13910" y="38280"/>
                    <a:pt x="13877" y="38447"/>
                    <a:pt x="13877" y="38547"/>
                  </a:cubicBezTo>
                  <a:lnTo>
                    <a:pt x="13977" y="39014"/>
                  </a:lnTo>
                  <a:cubicBezTo>
                    <a:pt x="14020" y="39144"/>
                    <a:pt x="14094" y="39261"/>
                    <a:pt x="14184" y="39371"/>
                  </a:cubicBezTo>
                  <a:lnTo>
                    <a:pt x="14184" y="39371"/>
                  </a:lnTo>
                  <a:cubicBezTo>
                    <a:pt x="14303" y="39607"/>
                    <a:pt x="14537" y="39837"/>
                    <a:pt x="14744" y="40015"/>
                  </a:cubicBezTo>
                  <a:cubicBezTo>
                    <a:pt x="14844" y="40115"/>
                    <a:pt x="14911" y="40182"/>
                    <a:pt x="15011" y="40215"/>
                  </a:cubicBezTo>
                  <a:cubicBezTo>
                    <a:pt x="15145" y="40315"/>
                    <a:pt x="15211" y="40382"/>
                    <a:pt x="15345" y="40515"/>
                  </a:cubicBezTo>
                  <a:cubicBezTo>
                    <a:pt x="15584" y="40715"/>
                    <a:pt x="15823" y="40950"/>
                    <a:pt x="16034" y="41249"/>
                  </a:cubicBezTo>
                  <a:lnTo>
                    <a:pt x="16034" y="41249"/>
                  </a:lnTo>
                  <a:cubicBezTo>
                    <a:pt x="16111" y="41380"/>
                    <a:pt x="16182" y="41524"/>
                    <a:pt x="16245" y="41683"/>
                  </a:cubicBezTo>
                  <a:cubicBezTo>
                    <a:pt x="16512" y="42217"/>
                    <a:pt x="16479" y="42717"/>
                    <a:pt x="16179" y="43217"/>
                  </a:cubicBezTo>
                  <a:cubicBezTo>
                    <a:pt x="16079" y="43384"/>
                    <a:pt x="15845" y="43618"/>
                    <a:pt x="15712" y="43784"/>
                  </a:cubicBezTo>
                  <a:lnTo>
                    <a:pt x="15645" y="43851"/>
                  </a:lnTo>
                  <a:lnTo>
                    <a:pt x="15578" y="43884"/>
                  </a:lnTo>
                  <a:cubicBezTo>
                    <a:pt x="15345" y="44151"/>
                    <a:pt x="15211" y="44351"/>
                    <a:pt x="15211" y="44618"/>
                  </a:cubicBezTo>
                  <a:lnTo>
                    <a:pt x="15211" y="44718"/>
                  </a:lnTo>
                  <a:lnTo>
                    <a:pt x="15345" y="45352"/>
                  </a:lnTo>
                  <a:cubicBezTo>
                    <a:pt x="15406" y="45487"/>
                    <a:pt x="15490" y="45627"/>
                    <a:pt x="15587" y="45766"/>
                  </a:cubicBezTo>
                  <a:lnTo>
                    <a:pt x="15587" y="45766"/>
                  </a:lnTo>
                  <a:cubicBezTo>
                    <a:pt x="15767" y="46084"/>
                    <a:pt x="16052" y="46398"/>
                    <a:pt x="16312" y="46686"/>
                  </a:cubicBezTo>
                  <a:cubicBezTo>
                    <a:pt x="16516" y="46951"/>
                    <a:pt x="16744" y="47204"/>
                    <a:pt x="16952" y="47482"/>
                  </a:cubicBezTo>
                  <a:lnTo>
                    <a:pt x="16952" y="47482"/>
                  </a:lnTo>
                  <a:cubicBezTo>
                    <a:pt x="17022" y="47590"/>
                    <a:pt x="17087" y="47703"/>
                    <a:pt x="17146" y="47821"/>
                  </a:cubicBezTo>
                  <a:cubicBezTo>
                    <a:pt x="17213" y="48021"/>
                    <a:pt x="17346" y="48188"/>
                    <a:pt x="17380" y="48388"/>
                  </a:cubicBezTo>
                  <a:cubicBezTo>
                    <a:pt x="17580" y="49055"/>
                    <a:pt x="17646" y="49822"/>
                    <a:pt x="17313" y="50723"/>
                  </a:cubicBezTo>
                  <a:cubicBezTo>
                    <a:pt x="17179" y="51056"/>
                    <a:pt x="17013" y="51323"/>
                    <a:pt x="16746" y="51523"/>
                  </a:cubicBezTo>
                  <a:cubicBezTo>
                    <a:pt x="16579" y="51690"/>
                    <a:pt x="16412" y="51823"/>
                    <a:pt x="16212" y="51890"/>
                  </a:cubicBezTo>
                  <a:cubicBezTo>
                    <a:pt x="16179" y="51957"/>
                    <a:pt x="16079" y="51957"/>
                    <a:pt x="16045" y="51990"/>
                  </a:cubicBezTo>
                  <a:cubicBezTo>
                    <a:pt x="15578" y="52190"/>
                    <a:pt x="15245" y="52357"/>
                    <a:pt x="15011" y="52624"/>
                  </a:cubicBezTo>
                  <a:cubicBezTo>
                    <a:pt x="14711" y="52858"/>
                    <a:pt x="14511" y="53124"/>
                    <a:pt x="14311" y="53391"/>
                  </a:cubicBezTo>
                  <a:lnTo>
                    <a:pt x="14244" y="53458"/>
                  </a:lnTo>
                  <a:cubicBezTo>
                    <a:pt x="14144" y="53625"/>
                    <a:pt x="14010" y="53825"/>
                    <a:pt x="13844" y="54025"/>
                  </a:cubicBezTo>
                  <a:cubicBezTo>
                    <a:pt x="13644" y="54292"/>
                    <a:pt x="13343" y="54492"/>
                    <a:pt x="13010" y="54659"/>
                  </a:cubicBezTo>
                  <a:cubicBezTo>
                    <a:pt x="12843" y="54726"/>
                    <a:pt x="12643" y="54826"/>
                    <a:pt x="12409" y="54859"/>
                  </a:cubicBezTo>
                  <a:lnTo>
                    <a:pt x="12473" y="55147"/>
                  </a:lnTo>
                  <a:lnTo>
                    <a:pt x="12473" y="55147"/>
                  </a:lnTo>
                  <a:cubicBezTo>
                    <a:pt x="12381" y="55159"/>
                    <a:pt x="12270" y="55159"/>
                    <a:pt x="12176" y="55159"/>
                  </a:cubicBezTo>
                  <a:cubicBezTo>
                    <a:pt x="12130" y="55162"/>
                    <a:pt x="12084" y="55163"/>
                    <a:pt x="12039" y="55163"/>
                  </a:cubicBezTo>
                  <a:cubicBezTo>
                    <a:pt x="11451" y="55163"/>
                    <a:pt x="10870" y="54966"/>
                    <a:pt x="10375" y="54625"/>
                  </a:cubicBezTo>
                  <a:cubicBezTo>
                    <a:pt x="10074" y="54292"/>
                    <a:pt x="9908" y="54158"/>
                    <a:pt x="9807" y="54025"/>
                  </a:cubicBezTo>
                  <a:cubicBezTo>
                    <a:pt x="9741" y="53992"/>
                    <a:pt x="9707" y="53958"/>
                    <a:pt x="9707" y="53892"/>
                  </a:cubicBezTo>
                  <a:cubicBezTo>
                    <a:pt x="9607" y="53792"/>
                    <a:pt x="9507" y="53625"/>
                    <a:pt x="9407" y="53491"/>
                  </a:cubicBezTo>
                  <a:lnTo>
                    <a:pt x="8707" y="50523"/>
                  </a:lnTo>
                  <a:lnTo>
                    <a:pt x="8573" y="49889"/>
                  </a:lnTo>
                  <a:lnTo>
                    <a:pt x="7773" y="46420"/>
                  </a:lnTo>
                  <a:lnTo>
                    <a:pt x="7673" y="45819"/>
                  </a:lnTo>
                  <a:lnTo>
                    <a:pt x="6872" y="42350"/>
                  </a:lnTo>
                  <a:lnTo>
                    <a:pt x="6739" y="41716"/>
                  </a:lnTo>
                  <a:lnTo>
                    <a:pt x="5938" y="38247"/>
                  </a:lnTo>
                  <a:lnTo>
                    <a:pt x="5838" y="37647"/>
                  </a:lnTo>
                  <a:lnTo>
                    <a:pt x="5037" y="34177"/>
                  </a:lnTo>
                  <a:lnTo>
                    <a:pt x="4904" y="33544"/>
                  </a:lnTo>
                  <a:lnTo>
                    <a:pt x="4103" y="30075"/>
                  </a:lnTo>
                  <a:lnTo>
                    <a:pt x="4003" y="29474"/>
                  </a:lnTo>
                  <a:lnTo>
                    <a:pt x="3203" y="26005"/>
                  </a:lnTo>
                  <a:lnTo>
                    <a:pt x="3069" y="25371"/>
                  </a:lnTo>
                  <a:lnTo>
                    <a:pt x="2269" y="21902"/>
                  </a:lnTo>
                  <a:lnTo>
                    <a:pt x="2169" y="21302"/>
                  </a:lnTo>
                  <a:lnTo>
                    <a:pt x="1368" y="17832"/>
                  </a:lnTo>
                  <a:lnTo>
                    <a:pt x="1235" y="17199"/>
                  </a:lnTo>
                  <a:lnTo>
                    <a:pt x="1034" y="16231"/>
                  </a:lnTo>
                  <a:cubicBezTo>
                    <a:pt x="901" y="15798"/>
                    <a:pt x="1001" y="15297"/>
                    <a:pt x="1235" y="14897"/>
                  </a:cubicBezTo>
                  <a:cubicBezTo>
                    <a:pt x="1501" y="14530"/>
                    <a:pt x="1902" y="14197"/>
                    <a:pt x="2369" y="14130"/>
                  </a:cubicBezTo>
                  <a:lnTo>
                    <a:pt x="3236" y="13896"/>
                  </a:lnTo>
                  <a:lnTo>
                    <a:pt x="3870" y="13796"/>
                  </a:lnTo>
                  <a:lnTo>
                    <a:pt x="7539" y="12962"/>
                  </a:lnTo>
                  <a:lnTo>
                    <a:pt x="7873" y="12762"/>
                  </a:lnTo>
                  <a:lnTo>
                    <a:pt x="11542" y="11928"/>
                  </a:lnTo>
                  <a:lnTo>
                    <a:pt x="12176" y="11795"/>
                  </a:lnTo>
                  <a:lnTo>
                    <a:pt x="15845" y="10961"/>
                  </a:lnTo>
                  <a:lnTo>
                    <a:pt x="16479" y="10827"/>
                  </a:lnTo>
                  <a:lnTo>
                    <a:pt x="20148" y="9993"/>
                  </a:lnTo>
                  <a:lnTo>
                    <a:pt x="20749" y="9860"/>
                  </a:lnTo>
                  <a:lnTo>
                    <a:pt x="24418" y="9026"/>
                  </a:lnTo>
                  <a:lnTo>
                    <a:pt x="25052" y="8893"/>
                  </a:lnTo>
                  <a:lnTo>
                    <a:pt x="28721" y="8059"/>
                  </a:lnTo>
                  <a:lnTo>
                    <a:pt x="29355" y="7959"/>
                  </a:lnTo>
                  <a:lnTo>
                    <a:pt x="33024" y="7125"/>
                  </a:lnTo>
                  <a:lnTo>
                    <a:pt x="33658" y="6991"/>
                  </a:lnTo>
                  <a:close/>
                  <a:moveTo>
                    <a:pt x="60544" y="653"/>
                  </a:moveTo>
                  <a:cubicBezTo>
                    <a:pt x="61378" y="653"/>
                    <a:pt x="62078" y="1221"/>
                    <a:pt x="62278" y="2021"/>
                  </a:cubicBezTo>
                  <a:lnTo>
                    <a:pt x="62478" y="2988"/>
                  </a:lnTo>
                  <a:lnTo>
                    <a:pt x="62612" y="3622"/>
                  </a:lnTo>
                  <a:lnTo>
                    <a:pt x="63412" y="7091"/>
                  </a:lnTo>
                  <a:lnTo>
                    <a:pt x="63546" y="7692"/>
                  </a:lnTo>
                  <a:lnTo>
                    <a:pt x="64346" y="11161"/>
                  </a:lnTo>
                  <a:lnTo>
                    <a:pt x="64447" y="11795"/>
                  </a:lnTo>
                  <a:lnTo>
                    <a:pt x="65247" y="15264"/>
                  </a:lnTo>
                  <a:lnTo>
                    <a:pt x="65381" y="15864"/>
                  </a:lnTo>
                  <a:lnTo>
                    <a:pt x="66181" y="19334"/>
                  </a:lnTo>
                  <a:lnTo>
                    <a:pt x="66281" y="19967"/>
                  </a:lnTo>
                  <a:lnTo>
                    <a:pt x="67082" y="23436"/>
                  </a:lnTo>
                  <a:lnTo>
                    <a:pt x="67215" y="24037"/>
                  </a:lnTo>
                  <a:lnTo>
                    <a:pt x="68016" y="27506"/>
                  </a:lnTo>
                  <a:lnTo>
                    <a:pt x="68116" y="28140"/>
                  </a:lnTo>
                  <a:lnTo>
                    <a:pt x="68916" y="31609"/>
                  </a:lnTo>
                  <a:lnTo>
                    <a:pt x="69050" y="32209"/>
                  </a:lnTo>
                  <a:lnTo>
                    <a:pt x="69850" y="35679"/>
                  </a:lnTo>
                  <a:lnTo>
                    <a:pt x="69950" y="36312"/>
                  </a:lnTo>
                  <a:lnTo>
                    <a:pt x="70751" y="39781"/>
                  </a:lnTo>
                  <a:lnTo>
                    <a:pt x="70884" y="40382"/>
                  </a:lnTo>
                  <a:lnTo>
                    <a:pt x="71685" y="43851"/>
                  </a:lnTo>
                  <a:lnTo>
                    <a:pt x="71785" y="44485"/>
                  </a:lnTo>
                  <a:lnTo>
                    <a:pt x="72019" y="45452"/>
                  </a:lnTo>
                  <a:cubicBezTo>
                    <a:pt x="72285" y="45853"/>
                    <a:pt x="72219" y="46353"/>
                    <a:pt x="71952" y="46787"/>
                  </a:cubicBezTo>
                  <a:cubicBezTo>
                    <a:pt x="71718" y="47187"/>
                    <a:pt x="71285" y="47454"/>
                    <a:pt x="70851" y="47554"/>
                  </a:cubicBezTo>
                  <a:lnTo>
                    <a:pt x="69950" y="47787"/>
                  </a:lnTo>
                  <a:lnTo>
                    <a:pt x="69350" y="47887"/>
                  </a:lnTo>
                  <a:lnTo>
                    <a:pt x="67716" y="48288"/>
                  </a:lnTo>
                  <a:cubicBezTo>
                    <a:pt x="68283" y="47454"/>
                    <a:pt x="68616" y="46620"/>
                    <a:pt x="68616" y="45686"/>
                  </a:cubicBezTo>
                  <a:cubicBezTo>
                    <a:pt x="68616" y="45519"/>
                    <a:pt x="68616" y="45385"/>
                    <a:pt x="68583" y="45219"/>
                  </a:cubicBezTo>
                  <a:cubicBezTo>
                    <a:pt x="68583" y="45218"/>
                    <a:pt x="68582" y="45216"/>
                    <a:pt x="68582" y="45215"/>
                  </a:cubicBezTo>
                  <a:lnTo>
                    <a:pt x="68582" y="45215"/>
                  </a:lnTo>
                  <a:lnTo>
                    <a:pt x="68716" y="45185"/>
                  </a:lnTo>
                  <a:cubicBezTo>
                    <a:pt x="68583" y="45019"/>
                    <a:pt x="68516" y="44818"/>
                    <a:pt x="68416" y="44618"/>
                  </a:cubicBezTo>
                  <a:cubicBezTo>
                    <a:pt x="68216" y="44118"/>
                    <a:pt x="67882" y="43684"/>
                    <a:pt x="67549" y="43284"/>
                  </a:cubicBezTo>
                  <a:cubicBezTo>
                    <a:pt x="67082" y="42684"/>
                    <a:pt x="66681" y="42183"/>
                    <a:pt x="66581" y="41483"/>
                  </a:cubicBezTo>
                  <a:lnTo>
                    <a:pt x="66581" y="41383"/>
                  </a:lnTo>
                  <a:cubicBezTo>
                    <a:pt x="66548" y="41182"/>
                    <a:pt x="66548" y="40982"/>
                    <a:pt x="66548" y="40782"/>
                  </a:cubicBezTo>
                  <a:lnTo>
                    <a:pt x="66548" y="40148"/>
                  </a:lnTo>
                  <a:cubicBezTo>
                    <a:pt x="66548" y="39348"/>
                    <a:pt x="66548" y="38714"/>
                    <a:pt x="66114" y="38014"/>
                  </a:cubicBezTo>
                  <a:cubicBezTo>
                    <a:pt x="65948" y="37747"/>
                    <a:pt x="65781" y="37513"/>
                    <a:pt x="65581" y="37313"/>
                  </a:cubicBezTo>
                  <a:cubicBezTo>
                    <a:pt x="65381" y="37113"/>
                    <a:pt x="65114" y="36946"/>
                    <a:pt x="64813" y="36846"/>
                  </a:cubicBezTo>
                  <a:cubicBezTo>
                    <a:pt x="64747" y="36813"/>
                    <a:pt x="64613" y="36779"/>
                    <a:pt x="64480" y="36779"/>
                  </a:cubicBezTo>
                  <a:cubicBezTo>
                    <a:pt x="64386" y="36758"/>
                    <a:pt x="64290" y="36747"/>
                    <a:pt x="64193" y="36747"/>
                  </a:cubicBezTo>
                  <a:cubicBezTo>
                    <a:pt x="63845" y="36747"/>
                    <a:pt x="63485" y="36885"/>
                    <a:pt x="63146" y="37146"/>
                  </a:cubicBezTo>
                  <a:cubicBezTo>
                    <a:pt x="63112" y="37180"/>
                    <a:pt x="63079" y="37180"/>
                    <a:pt x="63079" y="37213"/>
                  </a:cubicBezTo>
                  <a:cubicBezTo>
                    <a:pt x="62879" y="37413"/>
                    <a:pt x="62712" y="37747"/>
                    <a:pt x="62579" y="38180"/>
                  </a:cubicBezTo>
                  <a:cubicBezTo>
                    <a:pt x="62412" y="38647"/>
                    <a:pt x="62278" y="39181"/>
                    <a:pt x="62112" y="39715"/>
                  </a:cubicBezTo>
                  <a:cubicBezTo>
                    <a:pt x="61911" y="40515"/>
                    <a:pt x="61711" y="41383"/>
                    <a:pt x="61378" y="41916"/>
                  </a:cubicBezTo>
                  <a:cubicBezTo>
                    <a:pt x="61211" y="42217"/>
                    <a:pt x="61044" y="42417"/>
                    <a:pt x="60811" y="42550"/>
                  </a:cubicBezTo>
                  <a:cubicBezTo>
                    <a:pt x="60711" y="42600"/>
                    <a:pt x="60610" y="42625"/>
                    <a:pt x="60498" y="42625"/>
                  </a:cubicBezTo>
                  <a:cubicBezTo>
                    <a:pt x="60385" y="42625"/>
                    <a:pt x="60260" y="42600"/>
                    <a:pt x="60110" y="42550"/>
                  </a:cubicBezTo>
                  <a:cubicBezTo>
                    <a:pt x="59977" y="42517"/>
                    <a:pt x="59843" y="42417"/>
                    <a:pt x="59676" y="42350"/>
                  </a:cubicBezTo>
                  <a:lnTo>
                    <a:pt x="59610" y="42317"/>
                  </a:lnTo>
                  <a:cubicBezTo>
                    <a:pt x="59410" y="42183"/>
                    <a:pt x="59176" y="42050"/>
                    <a:pt x="58876" y="41916"/>
                  </a:cubicBezTo>
                  <a:cubicBezTo>
                    <a:pt x="58704" y="41873"/>
                    <a:pt x="58539" y="41843"/>
                    <a:pt x="58377" y="41843"/>
                  </a:cubicBezTo>
                  <a:cubicBezTo>
                    <a:pt x="58161" y="41843"/>
                    <a:pt x="57951" y="41897"/>
                    <a:pt x="57742" y="42050"/>
                  </a:cubicBezTo>
                  <a:cubicBezTo>
                    <a:pt x="57442" y="42250"/>
                    <a:pt x="57275" y="42550"/>
                    <a:pt x="57275" y="42884"/>
                  </a:cubicBezTo>
                  <a:cubicBezTo>
                    <a:pt x="57264" y="42947"/>
                    <a:pt x="57260" y="43014"/>
                    <a:pt x="57262" y="43082"/>
                  </a:cubicBezTo>
                  <a:lnTo>
                    <a:pt x="57262" y="43082"/>
                  </a:lnTo>
                  <a:cubicBezTo>
                    <a:pt x="57258" y="43238"/>
                    <a:pt x="57289" y="43395"/>
                    <a:pt x="57341" y="43551"/>
                  </a:cubicBezTo>
                  <a:cubicBezTo>
                    <a:pt x="57341" y="43651"/>
                    <a:pt x="57375" y="43718"/>
                    <a:pt x="57408" y="43784"/>
                  </a:cubicBezTo>
                  <a:cubicBezTo>
                    <a:pt x="57542" y="44018"/>
                    <a:pt x="57642" y="44285"/>
                    <a:pt x="57775" y="44485"/>
                  </a:cubicBezTo>
                  <a:cubicBezTo>
                    <a:pt x="58032" y="44884"/>
                    <a:pt x="58216" y="45211"/>
                    <a:pt x="58221" y="45652"/>
                  </a:cubicBezTo>
                  <a:lnTo>
                    <a:pt x="58221" y="45652"/>
                  </a:lnTo>
                  <a:cubicBezTo>
                    <a:pt x="58221" y="45716"/>
                    <a:pt x="58217" y="45783"/>
                    <a:pt x="58209" y="45853"/>
                  </a:cubicBezTo>
                  <a:cubicBezTo>
                    <a:pt x="58109" y="46353"/>
                    <a:pt x="57742" y="46820"/>
                    <a:pt x="57341" y="46987"/>
                  </a:cubicBezTo>
                  <a:cubicBezTo>
                    <a:pt x="57236" y="47024"/>
                    <a:pt x="57129" y="47041"/>
                    <a:pt x="57024" y="47041"/>
                  </a:cubicBezTo>
                  <a:cubicBezTo>
                    <a:pt x="56661" y="47041"/>
                    <a:pt x="56314" y="46837"/>
                    <a:pt x="56107" y="46553"/>
                  </a:cubicBezTo>
                  <a:lnTo>
                    <a:pt x="56074" y="46520"/>
                  </a:lnTo>
                  <a:cubicBezTo>
                    <a:pt x="55940" y="46320"/>
                    <a:pt x="55907" y="45986"/>
                    <a:pt x="55874" y="45686"/>
                  </a:cubicBezTo>
                  <a:lnTo>
                    <a:pt x="55874" y="45552"/>
                  </a:lnTo>
                  <a:cubicBezTo>
                    <a:pt x="55840" y="45252"/>
                    <a:pt x="55774" y="45019"/>
                    <a:pt x="55707" y="44752"/>
                  </a:cubicBezTo>
                  <a:cubicBezTo>
                    <a:pt x="55607" y="44585"/>
                    <a:pt x="55540" y="44485"/>
                    <a:pt x="55407" y="44351"/>
                  </a:cubicBezTo>
                  <a:cubicBezTo>
                    <a:pt x="55240" y="44218"/>
                    <a:pt x="55073" y="44151"/>
                    <a:pt x="54906" y="44085"/>
                  </a:cubicBezTo>
                  <a:lnTo>
                    <a:pt x="54873" y="44085"/>
                  </a:lnTo>
                  <a:cubicBezTo>
                    <a:pt x="54797" y="44073"/>
                    <a:pt x="54722" y="44067"/>
                    <a:pt x="54647" y="44067"/>
                  </a:cubicBezTo>
                  <a:cubicBezTo>
                    <a:pt x="54289" y="44067"/>
                    <a:pt x="53936" y="44192"/>
                    <a:pt x="53605" y="44385"/>
                  </a:cubicBezTo>
                  <a:cubicBezTo>
                    <a:pt x="53539" y="44418"/>
                    <a:pt x="53439" y="44518"/>
                    <a:pt x="53372" y="44585"/>
                  </a:cubicBezTo>
                  <a:cubicBezTo>
                    <a:pt x="52705" y="45252"/>
                    <a:pt x="52371" y="46486"/>
                    <a:pt x="52071" y="47487"/>
                  </a:cubicBezTo>
                  <a:cubicBezTo>
                    <a:pt x="52038" y="47654"/>
                    <a:pt x="52004" y="47821"/>
                    <a:pt x="51938" y="47921"/>
                  </a:cubicBezTo>
                  <a:cubicBezTo>
                    <a:pt x="51871" y="48154"/>
                    <a:pt x="51838" y="48421"/>
                    <a:pt x="51771" y="48688"/>
                  </a:cubicBezTo>
                  <a:lnTo>
                    <a:pt x="51671" y="49322"/>
                  </a:lnTo>
                  <a:cubicBezTo>
                    <a:pt x="51571" y="49689"/>
                    <a:pt x="51437" y="50056"/>
                    <a:pt x="51270" y="50256"/>
                  </a:cubicBezTo>
                  <a:lnTo>
                    <a:pt x="51204" y="50356"/>
                  </a:lnTo>
                  <a:cubicBezTo>
                    <a:pt x="51065" y="50518"/>
                    <a:pt x="50974" y="50616"/>
                    <a:pt x="50853" y="50616"/>
                  </a:cubicBezTo>
                  <a:cubicBezTo>
                    <a:pt x="50800" y="50616"/>
                    <a:pt x="50741" y="50597"/>
                    <a:pt x="50670" y="50556"/>
                  </a:cubicBezTo>
                  <a:cubicBezTo>
                    <a:pt x="50203" y="50356"/>
                    <a:pt x="49869" y="50022"/>
                    <a:pt x="49569" y="49655"/>
                  </a:cubicBezTo>
                  <a:cubicBezTo>
                    <a:pt x="49503" y="49522"/>
                    <a:pt x="49369" y="49388"/>
                    <a:pt x="49269" y="49255"/>
                  </a:cubicBezTo>
                  <a:cubicBezTo>
                    <a:pt x="49236" y="49222"/>
                    <a:pt x="49202" y="49155"/>
                    <a:pt x="49169" y="49088"/>
                  </a:cubicBezTo>
                  <a:cubicBezTo>
                    <a:pt x="48735" y="48588"/>
                    <a:pt x="48268" y="48087"/>
                    <a:pt x="47568" y="48054"/>
                  </a:cubicBezTo>
                  <a:cubicBezTo>
                    <a:pt x="47401" y="48054"/>
                    <a:pt x="47201" y="48054"/>
                    <a:pt x="46934" y="48154"/>
                  </a:cubicBezTo>
                  <a:cubicBezTo>
                    <a:pt x="46867" y="48188"/>
                    <a:pt x="46767" y="48188"/>
                    <a:pt x="46667" y="48221"/>
                  </a:cubicBezTo>
                  <a:cubicBezTo>
                    <a:pt x="46267" y="48388"/>
                    <a:pt x="46033" y="48721"/>
                    <a:pt x="45833" y="48988"/>
                  </a:cubicBezTo>
                  <a:cubicBezTo>
                    <a:pt x="45600" y="49255"/>
                    <a:pt x="45400" y="49589"/>
                    <a:pt x="45266" y="49989"/>
                  </a:cubicBezTo>
                  <a:cubicBezTo>
                    <a:pt x="45199" y="50189"/>
                    <a:pt x="45099" y="50422"/>
                    <a:pt x="45066" y="50689"/>
                  </a:cubicBezTo>
                  <a:lnTo>
                    <a:pt x="45071" y="50688"/>
                  </a:lnTo>
                  <a:lnTo>
                    <a:pt x="45071" y="50688"/>
                  </a:lnTo>
                  <a:cubicBezTo>
                    <a:pt x="45069" y="50700"/>
                    <a:pt x="45068" y="50711"/>
                    <a:pt x="45066" y="50723"/>
                  </a:cubicBezTo>
                  <a:cubicBezTo>
                    <a:pt x="44899" y="51390"/>
                    <a:pt x="44833" y="52057"/>
                    <a:pt x="44732" y="52691"/>
                  </a:cubicBezTo>
                  <a:cubicBezTo>
                    <a:pt x="44699" y="53058"/>
                    <a:pt x="44666" y="53391"/>
                    <a:pt x="44566" y="53691"/>
                  </a:cubicBezTo>
                  <a:lnTo>
                    <a:pt x="44366" y="53725"/>
                  </a:lnTo>
                  <a:lnTo>
                    <a:pt x="43732" y="53858"/>
                  </a:lnTo>
                  <a:lnTo>
                    <a:pt x="40062" y="54692"/>
                  </a:lnTo>
                  <a:lnTo>
                    <a:pt x="39429" y="54826"/>
                  </a:lnTo>
                  <a:lnTo>
                    <a:pt x="35759" y="55660"/>
                  </a:lnTo>
                  <a:lnTo>
                    <a:pt x="35126" y="55760"/>
                  </a:lnTo>
                  <a:lnTo>
                    <a:pt x="31456" y="56594"/>
                  </a:lnTo>
                  <a:lnTo>
                    <a:pt x="30856" y="56727"/>
                  </a:lnTo>
                  <a:lnTo>
                    <a:pt x="27187" y="57561"/>
                  </a:lnTo>
                  <a:lnTo>
                    <a:pt x="26653" y="57794"/>
                  </a:lnTo>
                  <a:lnTo>
                    <a:pt x="22950" y="58628"/>
                  </a:lnTo>
                  <a:lnTo>
                    <a:pt x="22350" y="58728"/>
                  </a:lnTo>
                  <a:lnTo>
                    <a:pt x="18680" y="59562"/>
                  </a:lnTo>
                  <a:lnTo>
                    <a:pt x="18047" y="59696"/>
                  </a:lnTo>
                  <a:lnTo>
                    <a:pt x="14377" y="60530"/>
                  </a:lnTo>
                  <a:lnTo>
                    <a:pt x="13744" y="60663"/>
                  </a:lnTo>
                  <a:lnTo>
                    <a:pt x="12876" y="60863"/>
                  </a:lnTo>
                  <a:cubicBezTo>
                    <a:pt x="12737" y="60903"/>
                    <a:pt x="12595" y="60922"/>
                    <a:pt x="12454" y="60922"/>
                  </a:cubicBezTo>
                  <a:cubicBezTo>
                    <a:pt x="12123" y="60922"/>
                    <a:pt x="11799" y="60817"/>
                    <a:pt x="11542" y="60630"/>
                  </a:cubicBezTo>
                  <a:cubicBezTo>
                    <a:pt x="11142" y="60363"/>
                    <a:pt x="10842" y="59963"/>
                    <a:pt x="10741" y="59496"/>
                  </a:cubicBezTo>
                  <a:lnTo>
                    <a:pt x="10541" y="58528"/>
                  </a:lnTo>
                  <a:lnTo>
                    <a:pt x="10408" y="57894"/>
                  </a:lnTo>
                  <a:lnTo>
                    <a:pt x="9674" y="54559"/>
                  </a:lnTo>
                  <a:lnTo>
                    <a:pt x="9674" y="54559"/>
                  </a:lnTo>
                  <a:cubicBezTo>
                    <a:pt x="10341" y="55126"/>
                    <a:pt x="11075" y="55393"/>
                    <a:pt x="11909" y="55393"/>
                  </a:cubicBezTo>
                  <a:lnTo>
                    <a:pt x="12042" y="55393"/>
                  </a:lnTo>
                  <a:cubicBezTo>
                    <a:pt x="12189" y="55393"/>
                    <a:pt x="12362" y="55367"/>
                    <a:pt x="12516" y="55338"/>
                  </a:cubicBezTo>
                  <a:lnTo>
                    <a:pt x="12516" y="55338"/>
                  </a:lnTo>
                  <a:lnTo>
                    <a:pt x="12543" y="55459"/>
                  </a:lnTo>
                  <a:cubicBezTo>
                    <a:pt x="12743" y="55393"/>
                    <a:pt x="12943" y="55359"/>
                    <a:pt x="13177" y="55293"/>
                  </a:cubicBezTo>
                  <a:cubicBezTo>
                    <a:pt x="13610" y="55126"/>
                    <a:pt x="14010" y="54826"/>
                    <a:pt x="14344" y="54459"/>
                  </a:cubicBezTo>
                  <a:cubicBezTo>
                    <a:pt x="14511" y="54225"/>
                    <a:pt x="14678" y="54025"/>
                    <a:pt x="14778" y="53858"/>
                  </a:cubicBezTo>
                  <a:cubicBezTo>
                    <a:pt x="14944" y="53625"/>
                    <a:pt x="15111" y="53391"/>
                    <a:pt x="15278" y="53224"/>
                  </a:cubicBezTo>
                  <a:cubicBezTo>
                    <a:pt x="15545" y="52991"/>
                    <a:pt x="15845" y="52791"/>
                    <a:pt x="16345" y="52624"/>
                  </a:cubicBezTo>
                  <a:cubicBezTo>
                    <a:pt x="16579" y="52524"/>
                    <a:pt x="16846" y="52357"/>
                    <a:pt x="17046" y="52190"/>
                  </a:cubicBezTo>
                  <a:cubicBezTo>
                    <a:pt x="17446" y="51890"/>
                    <a:pt x="17746" y="51490"/>
                    <a:pt x="17913" y="50990"/>
                  </a:cubicBezTo>
                  <a:cubicBezTo>
                    <a:pt x="17987" y="50803"/>
                    <a:pt x="18046" y="50622"/>
                    <a:pt x="18093" y="50448"/>
                  </a:cubicBezTo>
                  <a:lnTo>
                    <a:pt x="18093" y="50448"/>
                  </a:lnTo>
                  <a:cubicBezTo>
                    <a:pt x="18368" y="49557"/>
                    <a:pt x="18312" y="48793"/>
                    <a:pt x="18080" y="48154"/>
                  </a:cubicBezTo>
                  <a:cubicBezTo>
                    <a:pt x="18013" y="47954"/>
                    <a:pt x="17947" y="47721"/>
                    <a:pt x="17847" y="47554"/>
                  </a:cubicBezTo>
                  <a:cubicBezTo>
                    <a:pt x="17513" y="46953"/>
                    <a:pt x="17079" y="46386"/>
                    <a:pt x="16679" y="45953"/>
                  </a:cubicBezTo>
                  <a:cubicBezTo>
                    <a:pt x="16205" y="45388"/>
                    <a:pt x="15930" y="45023"/>
                    <a:pt x="15894" y="44721"/>
                  </a:cubicBezTo>
                  <a:lnTo>
                    <a:pt x="15894" y="44721"/>
                  </a:lnTo>
                  <a:cubicBezTo>
                    <a:pt x="15906" y="44629"/>
                    <a:pt x="15945" y="44541"/>
                    <a:pt x="16012" y="44451"/>
                  </a:cubicBezTo>
                  <a:cubicBezTo>
                    <a:pt x="16045" y="44385"/>
                    <a:pt x="16045" y="44351"/>
                    <a:pt x="16079" y="44318"/>
                  </a:cubicBezTo>
                  <a:lnTo>
                    <a:pt x="16179" y="44218"/>
                  </a:lnTo>
                  <a:cubicBezTo>
                    <a:pt x="16345" y="44051"/>
                    <a:pt x="16546" y="43851"/>
                    <a:pt x="16679" y="43618"/>
                  </a:cubicBezTo>
                  <a:lnTo>
                    <a:pt x="16712" y="43551"/>
                  </a:lnTo>
                  <a:cubicBezTo>
                    <a:pt x="16928" y="43159"/>
                    <a:pt x="17040" y="42756"/>
                    <a:pt x="17028" y="42347"/>
                  </a:cubicBezTo>
                  <a:lnTo>
                    <a:pt x="17028" y="42347"/>
                  </a:lnTo>
                  <a:cubicBezTo>
                    <a:pt x="17037" y="42014"/>
                    <a:pt x="16969" y="41678"/>
                    <a:pt x="16812" y="41349"/>
                  </a:cubicBezTo>
                  <a:cubicBezTo>
                    <a:pt x="16546" y="40782"/>
                    <a:pt x="16212" y="40349"/>
                    <a:pt x="15878" y="40015"/>
                  </a:cubicBezTo>
                  <a:cubicBezTo>
                    <a:pt x="15678" y="39815"/>
                    <a:pt x="15512" y="39648"/>
                    <a:pt x="15311" y="39515"/>
                  </a:cubicBezTo>
                  <a:cubicBezTo>
                    <a:pt x="15245" y="39481"/>
                    <a:pt x="15211" y="39481"/>
                    <a:pt x="15211" y="39448"/>
                  </a:cubicBezTo>
                  <a:cubicBezTo>
                    <a:pt x="14724" y="39063"/>
                    <a:pt x="14473" y="38817"/>
                    <a:pt x="14444" y="38496"/>
                  </a:cubicBezTo>
                  <a:lnTo>
                    <a:pt x="14444" y="38496"/>
                  </a:lnTo>
                  <a:cubicBezTo>
                    <a:pt x="14449" y="38439"/>
                    <a:pt x="14460" y="38379"/>
                    <a:pt x="14477" y="38314"/>
                  </a:cubicBezTo>
                  <a:cubicBezTo>
                    <a:pt x="14578" y="37947"/>
                    <a:pt x="14644" y="37847"/>
                    <a:pt x="14744" y="37547"/>
                  </a:cubicBezTo>
                  <a:cubicBezTo>
                    <a:pt x="14878" y="37313"/>
                    <a:pt x="15078" y="36846"/>
                    <a:pt x="15512" y="35945"/>
                  </a:cubicBezTo>
                  <a:cubicBezTo>
                    <a:pt x="15512" y="35879"/>
                    <a:pt x="15545" y="35879"/>
                    <a:pt x="15545" y="35845"/>
                  </a:cubicBezTo>
                  <a:lnTo>
                    <a:pt x="15812" y="35212"/>
                  </a:lnTo>
                  <a:cubicBezTo>
                    <a:pt x="15923" y="34805"/>
                    <a:pt x="15941" y="34459"/>
                    <a:pt x="15925" y="34130"/>
                  </a:cubicBezTo>
                  <a:lnTo>
                    <a:pt x="15925" y="34130"/>
                  </a:lnTo>
                  <a:cubicBezTo>
                    <a:pt x="15923" y="33813"/>
                    <a:pt x="15880" y="33521"/>
                    <a:pt x="15845" y="33210"/>
                  </a:cubicBezTo>
                  <a:cubicBezTo>
                    <a:pt x="15766" y="32895"/>
                    <a:pt x="15708" y="32558"/>
                    <a:pt x="15703" y="32136"/>
                  </a:cubicBezTo>
                  <a:lnTo>
                    <a:pt x="15703" y="32136"/>
                  </a:lnTo>
                  <a:cubicBezTo>
                    <a:pt x="15704" y="32053"/>
                    <a:pt x="15707" y="31966"/>
                    <a:pt x="15712" y="31876"/>
                  </a:cubicBezTo>
                  <a:lnTo>
                    <a:pt x="15712" y="31776"/>
                  </a:lnTo>
                  <a:lnTo>
                    <a:pt x="15712" y="31776"/>
                  </a:lnTo>
                  <a:cubicBezTo>
                    <a:pt x="15712" y="31776"/>
                    <a:pt x="15712" y="31776"/>
                    <a:pt x="15712" y="31776"/>
                  </a:cubicBezTo>
                  <a:lnTo>
                    <a:pt x="15712" y="31476"/>
                  </a:lnTo>
                  <a:cubicBezTo>
                    <a:pt x="15712" y="31275"/>
                    <a:pt x="15678" y="31042"/>
                    <a:pt x="15612" y="30842"/>
                  </a:cubicBezTo>
                  <a:cubicBezTo>
                    <a:pt x="15445" y="30175"/>
                    <a:pt x="15111" y="29641"/>
                    <a:pt x="14578" y="29341"/>
                  </a:cubicBezTo>
                  <a:cubicBezTo>
                    <a:pt x="14250" y="29162"/>
                    <a:pt x="13876" y="29070"/>
                    <a:pt x="13476" y="29070"/>
                  </a:cubicBezTo>
                  <a:cubicBezTo>
                    <a:pt x="12980" y="29070"/>
                    <a:pt x="12445" y="29212"/>
                    <a:pt x="11909" y="29507"/>
                  </a:cubicBezTo>
                  <a:cubicBezTo>
                    <a:pt x="11876" y="29507"/>
                    <a:pt x="11842" y="29541"/>
                    <a:pt x="11776" y="29608"/>
                  </a:cubicBezTo>
                  <a:cubicBezTo>
                    <a:pt x="11575" y="29708"/>
                    <a:pt x="11409" y="29808"/>
                    <a:pt x="11275" y="29874"/>
                  </a:cubicBezTo>
                  <a:cubicBezTo>
                    <a:pt x="11242" y="29874"/>
                    <a:pt x="11242" y="29941"/>
                    <a:pt x="11242" y="29941"/>
                  </a:cubicBezTo>
                  <a:cubicBezTo>
                    <a:pt x="10775" y="30208"/>
                    <a:pt x="10608" y="30308"/>
                    <a:pt x="10241" y="30308"/>
                  </a:cubicBezTo>
                  <a:cubicBezTo>
                    <a:pt x="10149" y="30313"/>
                    <a:pt x="10061" y="30315"/>
                    <a:pt x="9974" y="30315"/>
                  </a:cubicBezTo>
                  <a:cubicBezTo>
                    <a:pt x="8779" y="30315"/>
                    <a:pt x="8119" y="29885"/>
                    <a:pt x="7372" y="29107"/>
                  </a:cubicBezTo>
                  <a:cubicBezTo>
                    <a:pt x="7206" y="28940"/>
                    <a:pt x="7005" y="28707"/>
                    <a:pt x="6839" y="28507"/>
                  </a:cubicBezTo>
                  <a:cubicBezTo>
                    <a:pt x="6505" y="28140"/>
                    <a:pt x="6272" y="27840"/>
                    <a:pt x="6205" y="27539"/>
                  </a:cubicBezTo>
                  <a:cubicBezTo>
                    <a:pt x="6182" y="27469"/>
                    <a:pt x="6175" y="27383"/>
                    <a:pt x="6172" y="27292"/>
                  </a:cubicBezTo>
                  <a:lnTo>
                    <a:pt x="6172" y="27292"/>
                  </a:lnTo>
                  <a:cubicBezTo>
                    <a:pt x="6207" y="26769"/>
                    <a:pt x="6339" y="26605"/>
                    <a:pt x="6372" y="26605"/>
                  </a:cubicBezTo>
                  <a:cubicBezTo>
                    <a:pt x="6405" y="26605"/>
                    <a:pt x="6505" y="26605"/>
                    <a:pt x="6572" y="26672"/>
                  </a:cubicBezTo>
                  <a:cubicBezTo>
                    <a:pt x="6739" y="26806"/>
                    <a:pt x="7039" y="27039"/>
                    <a:pt x="7539" y="27639"/>
                  </a:cubicBezTo>
                  <a:cubicBezTo>
                    <a:pt x="7673" y="27773"/>
                    <a:pt x="7739" y="27873"/>
                    <a:pt x="7839" y="27973"/>
                  </a:cubicBezTo>
                  <a:cubicBezTo>
                    <a:pt x="8040" y="28140"/>
                    <a:pt x="8206" y="28307"/>
                    <a:pt x="8373" y="28473"/>
                  </a:cubicBezTo>
                  <a:cubicBezTo>
                    <a:pt x="8640" y="28674"/>
                    <a:pt x="8840" y="28840"/>
                    <a:pt x="9040" y="28974"/>
                  </a:cubicBezTo>
                  <a:lnTo>
                    <a:pt x="9069" y="28966"/>
                  </a:lnTo>
                  <a:lnTo>
                    <a:pt x="9069" y="28966"/>
                  </a:lnTo>
                  <a:cubicBezTo>
                    <a:pt x="9419" y="29156"/>
                    <a:pt x="9737" y="29257"/>
                    <a:pt x="10035" y="29257"/>
                  </a:cubicBezTo>
                  <a:cubicBezTo>
                    <a:pt x="10105" y="29257"/>
                    <a:pt x="10173" y="29252"/>
                    <a:pt x="10241" y="29241"/>
                  </a:cubicBezTo>
                  <a:cubicBezTo>
                    <a:pt x="10363" y="29225"/>
                    <a:pt x="10463" y="29203"/>
                    <a:pt x="10556" y="29171"/>
                  </a:cubicBezTo>
                  <a:lnTo>
                    <a:pt x="10556" y="29171"/>
                  </a:lnTo>
                  <a:cubicBezTo>
                    <a:pt x="10705" y="29132"/>
                    <a:pt x="10839" y="29070"/>
                    <a:pt x="11008" y="28974"/>
                  </a:cubicBezTo>
                  <a:cubicBezTo>
                    <a:pt x="11208" y="28840"/>
                    <a:pt x="11375" y="28640"/>
                    <a:pt x="11542" y="28473"/>
                  </a:cubicBezTo>
                  <a:cubicBezTo>
                    <a:pt x="11575" y="28373"/>
                    <a:pt x="11609" y="28340"/>
                    <a:pt x="11709" y="28273"/>
                  </a:cubicBezTo>
                  <a:lnTo>
                    <a:pt x="12076" y="27639"/>
                  </a:lnTo>
                  <a:cubicBezTo>
                    <a:pt x="12109" y="27606"/>
                    <a:pt x="12109" y="27539"/>
                    <a:pt x="12176" y="27506"/>
                  </a:cubicBezTo>
                  <a:cubicBezTo>
                    <a:pt x="12543" y="26872"/>
                    <a:pt x="12910" y="26305"/>
                    <a:pt x="13543" y="26138"/>
                  </a:cubicBezTo>
                  <a:cubicBezTo>
                    <a:pt x="13710" y="26105"/>
                    <a:pt x="13877" y="26005"/>
                    <a:pt x="14044" y="25938"/>
                  </a:cubicBezTo>
                  <a:cubicBezTo>
                    <a:pt x="14111" y="25872"/>
                    <a:pt x="14177" y="25872"/>
                    <a:pt x="14244" y="25838"/>
                  </a:cubicBezTo>
                  <a:cubicBezTo>
                    <a:pt x="14411" y="25771"/>
                    <a:pt x="14578" y="25671"/>
                    <a:pt x="14711" y="25605"/>
                  </a:cubicBezTo>
                  <a:cubicBezTo>
                    <a:pt x="14911" y="25438"/>
                    <a:pt x="15078" y="25204"/>
                    <a:pt x="15211" y="25004"/>
                  </a:cubicBezTo>
                  <a:cubicBezTo>
                    <a:pt x="15378" y="24704"/>
                    <a:pt x="15445" y="24437"/>
                    <a:pt x="15445" y="24104"/>
                  </a:cubicBezTo>
                  <a:cubicBezTo>
                    <a:pt x="15445" y="23770"/>
                    <a:pt x="15378" y="23436"/>
                    <a:pt x="15245" y="23136"/>
                  </a:cubicBezTo>
                  <a:cubicBezTo>
                    <a:pt x="15111" y="22936"/>
                    <a:pt x="15011" y="22769"/>
                    <a:pt x="14778" y="22603"/>
                  </a:cubicBezTo>
                  <a:cubicBezTo>
                    <a:pt x="14744" y="22536"/>
                    <a:pt x="14678" y="22502"/>
                    <a:pt x="14611" y="22469"/>
                  </a:cubicBezTo>
                  <a:cubicBezTo>
                    <a:pt x="14544" y="22436"/>
                    <a:pt x="14444" y="22336"/>
                    <a:pt x="14344" y="22302"/>
                  </a:cubicBezTo>
                  <a:cubicBezTo>
                    <a:pt x="14177" y="22202"/>
                    <a:pt x="14044" y="22169"/>
                    <a:pt x="13877" y="22136"/>
                  </a:cubicBezTo>
                  <a:cubicBezTo>
                    <a:pt x="13598" y="22050"/>
                    <a:pt x="13322" y="22016"/>
                    <a:pt x="13050" y="22016"/>
                  </a:cubicBezTo>
                  <a:cubicBezTo>
                    <a:pt x="13044" y="22016"/>
                    <a:pt x="13039" y="22016"/>
                    <a:pt x="13033" y="22016"/>
                  </a:cubicBezTo>
                  <a:lnTo>
                    <a:pt x="13033" y="22016"/>
                  </a:lnTo>
                  <a:cubicBezTo>
                    <a:pt x="13027" y="22016"/>
                    <a:pt x="13022" y="22016"/>
                    <a:pt x="13016" y="22016"/>
                  </a:cubicBezTo>
                  <a:cubicBezTo>
                    <a:pt x="12443" y="22016"/>
                    <a:pt x="11885" y="22167"/>
                    <a:pt x="11342" y="22302"/>
                  </a:cubicBezTo>
                  <a:lnTo>
                    <a:pt x="11242" y="22336"/>
                  </a:lnTo>
                  <a:cubicBezTo>
                    <a:pt x="10842" y="22436"/>
                    <a:pt x="10441" y="22502"/>
                    <a:pt x="10074" y="22536"/>
                  </a:cubicBezTo>
                  <a:lnTo>
                    <a:pt x="10076" y="22544"/>
                  </a:lnTo>
                  <a:lnTo>
                    <a:pt x="10076" y="22544"/>
                  </a:lnTo>
                  <a:cubicBezTo>
                    <a:pt x="9978" y="22570"/>
                    <a:pt x="9887" y="22584"/>
                    <a:pt x="9801" y="22586"/>
                  </a:cubicBezTo>
                  <a:lnTo>
                    <a:pt x="9801" y="22586"/>
                  </a:lnTo>
                  <a:cubicBezTo>
                    <a:pt x="9704" y="22584"/>
                    <a:pt x="9619" y="22567"/>
                    <a:pt x="9541" y="22536"/>
                  </a:cubicBezTo>
                  <a:cubicBezTo>
                    <a:pt x="9140" y="22502"/>
                    <a:pt x="8740" y="22369"/>
                    <a:pt x="8473" y="22102"/>
                  </a:cubicBezTo>
                  <a:cubicBezTo>
                    <a:pt x="8073" y="21702"/>
                    <a:pt x="8173" y="21168"/>
                    <a:pt x="8373" y="20801"/>
                  </a:cubicBezTo>
                  <a:cubicBezTo>
                    <a:pt x="8483" y="20609"/>
                    <a:pt x="8638" y="20440"/>
                    <a:pt x="8801" y="20423"/>
                  </a:cubicBezTo>
                  <a:lnTo>
                    <a:pt x="8801" y="20423"/>
                  </a:lnTo>
                  <a:cubicBezTo>
                    <a:pt x="8801" y="20423"/>
                    <a:pt x="8801" y="20423"/>
                    <a:pt x="8801" y="20423"/>
                  </a:cubicBezTo>
                  <a:cubicBezTo>
                    <a:pt x="8825" y="20423"/>
                    <a:pt x="8850" y="20426"/>
                    <a:pt x="8873" y="20434"/>
                  </a:cubicBezTo>
                  <a:lnTo>
                    <a:pt x="8940" y="20434"/>
                  </a:lnTo>
                  <a:cubicBezTo>
                    <a:pt x="9074" y="20468"/>
                    <a:pt x="9207" y="20501"/>
                    <a:pt x="9274" y="20534"/>
                  </a:cubicBezTo>
                  <a:cubicBezTo>
                    <a:pt x="9407" y="20634"/>
                    <a:pt x="9541" y="20701"/>
                    <a:pt x="9707" y="20768"/>
                  </a:cubicBezTo>
                  <a:cubicBezTo>
                    <a:pt x="10405" y="21129"/>
                    <a:pt x="11310" y="21403"/>
                    <a:pt x="12286" y="21403"/>
                  </a:cubicBezTo>
                  <a:cubicBezTo>
                    <a:pt x="12293" y="21403"/>
                    <a:pt x="12301" y="21402"/>
                    <a:pt x="12308" y="21402"/>
                  </a:cubicBezTo>
                  <a:lnTo>
                    <a:pt x="12308" y="21402"/>
                  </a:lnTo>
                  <a:cubicBezTo>
                    <a:pt x="12316" y="21402"/>
                    <a:pt x="12324" y="21403"/>
                    <a:pt x="12331" y="21403"/>
                  </a:cubicBezTo>
                  <a:cubicBezTo>
                    <a:pt x="12714" y="21403"/>
                    <a:pt x="13110" y="21361"/>
                    <a:pt x="13510" y="21268"/>
                  </a:cubicBezTo>
                  <a:cubicBezTo>
                    <a:pt x="13577" y="21268"/>
                    <a:pt x="13644" y="21202"/>
                    <a:pt x="13710" y="21202"/>
                  </a:cubicBezTo>
                  <a:cubicBezTo>
                    <a:pt x="13910" y="21168"/>
                    <a:pt x="14144" y="21068"/>
                    <a:pt x="14311" y="21001"/>
                  </a:cubicBezTo>
                  <a:lnTo>
                    <a:pt x="14304" y="20974"/>
                  </a:lnTo>
                  <a:lnTo>
                    <a:pt x="14304" y="20974"/>
                  </a:lnTo>
                  <a:cubicBezTo>
                    <a:pt x="14326" y="20964"/>
                    <a:pt x="14347" y="20955"/>
                    <a:pt x="14369" y="20945"/>
                  </a:cubicBezTo>
                  <a:lnTo>
                    <a:pt x="14369" y="20945"/>
                  </a:lnTo>
                  <a:lnTo>
                    <a:pt x="14411" y="21135"/>
                  </a:lnTo>
                  <a:cubicBezTo>
                    <a:pt x="14778" y="20968"/>
                    <a:pt x="15178" y="20801"/>
                    <a:pt x="15578" y="20568"/>
                  </a:cubicBezTo>
                  <a:cubicBezTo>
                    <a:pt x="15912" y="20401"/>
                    <a:pt x="16279" y="20201"/>
                    <a:pt x="16746" y="20001"/>
                  </a:cubicBezTo>
                  <a:cubicBezTo>
                    <a:pt x="17179" y="19801"/>
                    <a:pt x="17580" y="19700"/>
                    <a:pt x="17947" y="19667"/>
                  </a:cubicBezTo>
                  <a:cubicBezTo>
                    <a:pt x="18171" y="19667"/>
                    <a:pt x="18348" y="19667"/>
                    <a:pt x="18498" y="19707"/>
                  </a:cubicBezTo>
                  <a:lnTo>
                    <a:pt x="18498" y="19707"/>
                  </a:lnTo>
                  <a:cubicBezTo>
                    <a:pt x="18606" y="19794"/>
                    <a:pt x="18685" y="19885"/>
                    <a:pt x="18714" y="20001"/>
                  </a:cubicBezTo>
                  <a:cubicBezTo>
                    <a:pt x="18781" y="20334"/>
                    <a:pt x="18881" y="20634"/>
                    <a:pt x="19014" y="20935"/>
                  </a:cubicBezTo>
                  <a:lnTo>
                    <a:pt x="19047" y="21035"/>
                  </a:lnTo>
                  <a:cubicBezTo>
                    <a:pt x="19081" y="21202"/>
                    <a:pt x="19181" y="21368"/>
                    <a:pt x="19248" y="21502"/>
                  </a:cubicBezTo>
                  <a:cubicBezTo>
                    <a:pt x="19348" y="21635"/>
                    <a:pt x="19414" y="21769"/>
                    <a:pt x="19548" y="21869"/>
                  </a:cubicBezTo>
                  <a:lnTo>
                    <a:pt x="19715" y="22035"/>
                  </a:lnTo>
                  <a:cubicBezTo>
                    <a:pt x="19767" y="22081"/>
                    <a:pt x="19819" y="22122"/>
                    <a:pt x="19871" y="22158"/>
                  </a:cubicBezTo>
                  <a:lnTo>
                    <a:pt x="19871" y="22158"/>
                  </a:lnTo>
                  <a:lnTo>
                    <a:pt x="19881" y="22169"/>
                  </a:lnTo>
                  <a:cubicBezTo>
                    <a:pt x="20382" y="22569"/>
                    <a:pt x="20882" y="22636"/>
                    <a:pt x="21282" y="22669"/>
                  </a:cubicBezTo>
                  <a:cubicBezTo>
                    <a:pt x="21449" y="22669"/>
                    <a:pt x="21616" y="22703"/>
                    <a:pt x="21783" y="22736"/>
                  </a:cubicBezTo>
                  <a:cubicBezTo>
                    <a:pt x="21968" y="22782"/>
                    <a:pt x="22113" y="22834"/>
                    <a:pt x="22232" y="22899"/>
                  </a:cubicBezTo>
                  <a:lnTo>
                    <a:pt x="22232" y="22899"/>
                  </a:lnTo>
                  <a:cubicBezTo>
                    <a:pt x="22437" y="23060"/>
                    <a:pt x="22571" y="23298"/>
                    <a:pt x="22783" y="23703"/>
                  </a:cubicBezTo>
                  <a:cubicBezTo>
                    <a:pt x="22917" y="23937"/>
                    <a:pt x="23050" y="24137"/>
                    <a:pt x="23184" y="24370"/>
                  </a:cubicBezTo>
                  <a:cubicBezTo>
                    <a:pt x="23250" y="24537"/>
                    <a:pt x="23384" y="24637"/>
                    <a:pt x="23451" y="24771"/>
                  </a:cubicBezTo>
                  <a:cubicBezTo>
                    <a:pt x="23541" y="24847"/>
                    <a:pt x="23640" y="24914"/>
                    <a:pt x="23746" y="24969"/>
                  </a:cubicBezTo>
                  <a:lnTo>
                    <a:pt x="23746" y="24969"/>
                  </a:lnTo>
                  <a:cubicBezTo>
                    <a:pt x="24023" y="25159"/>
                    <a:pt x="24361" y="25264"/>
                    <a:pt x="24705" y="25264"/>
                  </a:cubicBezTo>
                  <a:cubicBezTo>
                    <a:pt x="24888" y="25264"/>
                    <a:pt x="25073" y="25234"/>
                    <a:pt x="25252" y="25171"/>
                  </a:cubicBezTo>
                  <a:cubicBezTo>
                    <a:pt x="25652" y="25038"/>
                    <a:pt x="25952" y="24737"/>
                    <a:pt x="26186" y="24370"/>
                  </a:cubicBezTo>
                  <a:cubicBezTo>
                    <a:pt x="26519" y="23870"/>
                    <a:pt x="26619" y="23203"/>
                    <a:pt x="26519" y="22369"/>
                  </a:cubicBezTo>
                  <a:lnTo>
                    <a:pt x="26486" y="22136"/>
                  </a:lnTo>
                  <a:cubicBezTo>
                    <a:pt x="26386" y="21568"/>
                    <a:pt x="26286" y="21068"/>
                    <a:pt x="26353" y="20668"/>
                  </a:cubicBezTo>
                  <a:cubicBezTo>
                    <a:pt x="26386" y="20401"/>
                    <a:pt x="26486" y="20167"/>
                    <a:pt x="26619" y="19967"/>
                  </a:cubicBezTo>
                  <a:cubicBezTo>
                    <a:pt x="26686" y="19867"/>
                    <a:pt x="26753" y="19801"/>
                    <a:pt x="26786" y="19734"/>
                  </a:cubicBezTo>
                  <a:lnTo>
                    <a:pt x="26886" y="19667"/>
                  </a:lnTo>
                  <a:cubicBezTo>
                    <a:pt x="27086" y="19467"/>
                    <a:pt x="27253" y="19233"/>
                    <a:pt x="27387" y="19067"/>
                  </a:cubicBezTo>
                  <a:cubicBezTo>
                    <a:pt x="28221" y="18066"/>
                    <a:pt x="28087" y="17632"/>
                    <a:pt x="27720" y="16732"/>
                  </a:cubicBezTo>
                  <a:lnTo>
                    <a:pt x="27520" y="16298"/>
                  </a:lnTo>
                  <a:lnTo>
                    <a:pt x="27387" y="16031"/>
                  </a:lnTo>
                  <a:lnTo>
                    <a:pt x="27282" y="16055"/>
                  </a:lnTo>
                  <a:lnTo>
                    <a:pt x="27267" y="16026"/>
                  </a:lnTo>
                  <a:lnTo>
                    <a:pt x="27267" y="16026"/>
                  </a:lnTo>
                  <a:lnTo>
                    <a:pt x="27387" y="15998"/>
                  </a:lnTo>
                  <a:cubicBezTo>
                    <a:pt x="27320" y="15798"/>
                    <a:pt x="27253" y="15631"/>
                    <a:pt x="27320" y="15464"/>
                  </a:cubicBezTo>
                  <a:lnTo>
                    <a:pt x="27320" y="15364"/>
                  </a:lnTo>
                  <a:cubicBezTo>
                    <a:pt x="27387" y="15131"/>
                    <a:pt x="27654" y="14964"/>
                    <a:pt x="27887" y="14930"/>
                  </a:cubicBezTo>
                  <a:cubicBezTo>
                    <a:pt x="27939" y="14917"/>
                    <a:pt x="27992" y="14909"/>
                    <a:pt x="28044" y="14906"/>
                  </a:cubicBezTo>
                  <a:lnTo>
                    <a:pt x="28044" y="14906"/>
                  </a:lnTo>
                  <a:cubicBezTo>
                    <a:pt x="28211" y="14917"/>
                    <a:pt x="28372" y="14967"/>
                    <a:pt x="28521" y="15030"/>
                  </a:cubicBezTo>
                  <a:cubicBezTo>
                    <a:pt x="28588" y="15097"/>
                    <a:pt x="28621" y="15164"/>
                    <a:pt x="28688" y="15264"/>
                  </a:cubicBezTo>
                  <a:cubicBezTo>
                    <a:pt x="28721" y="15364"/>
                    <a:pt x="28788" y="15497"/>
                    <a:pt x="28854" y="15631"/>
                  </a:cubicBezTo>
                  <a:cubicBezTo>
                    <a:pt x="28921" y="15798"/>
                    <a:pt x="28988" y="15931"/>
                    <a:pt x="29055" y="16098"/>
                  </a:cubicBezTo>
                  <a:cubicBezTo>
                    <a:pt x="29375" y="16836"/>
                    <a:pt x="29696" y="17604"/>
                    <a:pt x="30640" y="17811"/>
                  </a:cubicBezTo>
                  <a:lnTo>
                    <a:pt x="30640" y="17811"/>
                  </a:lnTo>
                  <a:cubicBezTo>
                    <a:pt x="30718" y="17833"/>
                    <a:pt x="30801" y="17852"/>
                    <a:pt x="30889" y="17866"/>
                  </a:cubicBezTo>
                  <a:cubicBezTo>
                    <a:pt x="31023" y="17933"/>
                    <a:pt x="31123" y="17933"/>
                    <a:pt x="31256" y="17933"/>
                  </a:cubicBezTo>
                  <a:cubicBezTo>
                    <a:pt x="31356" y="17933"/>
                    <a:pt x="31490" y="17933"/>
                    <a:pt x="31556" y="17966"/>
                  </a:cubicBezTo>
                  <a:cubicBezTo>
                    <a:pt x="31682" y="17973"/>
                    <a:pt x="31793" y="17989"/>
                    <a:pt x="31892" y="18012"/>
                  </a:cubicBezTo>
                  <a:lnTo>
                    <a:pt x="31892" y="18012"/>
                  </a:lnTo>
                  <a:cubicBezTo>
                    <a:pt x="32164" y="18102"/>
                    <a:pt x="32310" y="18261"/>
                    <a:pt x="32424" y="18466"/>
                  </a:cubicBezTo>
                  <a:cubicBezTo>
                    <a:pt x="32524" y="18600"/>
                    <a:pt x="32557" y="18700"/>
                    <a:pt x="32624" y="18867"/>
                  </a:cubicBezTo>
                  <a:cubicBezTo>
                    <a:pt x="32690" y="18933"/>
                    <a:pt x="32690" y="18967"/>
                    <a:pt x="32690" y="19033"/>
                  </a:cubicBezTo>
                  <a:cubicBezTo>
                    <a:pt x="32757" y="19267"/>
                    <a:pt x="32891" y="19467"/>
                    <a:pt x="33024" y="19700"/>
                  </a:cubicBezTo>
                  <a:cubicBezTo>
                    <a:pt x="33479" y="20416"/>
                    <a:pt x="34132" y="20793"/>
                    <a:pt x="34753" y="20942"/>
                  </a:cubicBezTo>
                  <a:lnTo>
                    <a:pt x="34753" y="20942"/>
                  </a:lnTo>
                  <a:cubicBezTo>
                    <a:pt x="35020" y="21019"/>
                    <a:pt x="35284" y="21053"/>
                    <a:pt x="35527" y="21053"/>
                  </a:cubicBezTo>
                  <a:cubicBezTo>
                    <a:pt x="35631" y="21053"/>
                    <a:pt x="35731" y="21047"/>
                    <a:pt x="35826" y="21035"/>
                  </a:cubicBezTo>
                  <a:cubicBezTo>
                    <a:pt x="35893" y="21035"/>
                    <a:pt x="35993" y="21001"/>
                    <a:pt x="36093" y="21001"/>
                  </a:cubicBezTo>
                  <a:cubicBezTo>
                    <a:pt x="36293" y="20968"/>
                    <a:pt x="36527" y="20868"/>
                    <a:pt x="36693" y="20768"/>
                  </a:cubicBezTo>
                  <a:cubicBezTo>
                    <a:pt x="36927" y="20601"/>
                    <a:pt x="37094" y="20434"/>
                    <a:pt x="37194" y="20167"/>
                  </a:cubicBezTo>
                  <a:cubicBezTo>
                    <a:pt x="37327" y="19834"/>
                    <a:pt x="37327" y="19300"/>
                    <a:pt x="36693" y="18600"/>
                  </a:cubicBezTo>
                  <a:lnTo>
                    <a:pt x="36293" y="18199"/>
                  </a:lnTo>
                  <a:cubicBezTo>
                    <a:pt x="36226" y="18133"/>
                    <a:pt x="36126" y="18099"/>
                    <a:pt x="36093" y="17999"/>
                  </a:cubicBezTo>
                  <a:cubicBezTo>
                    <a:pt x="35859" y="17799"/>
                    <a:pt x="35693" y="17632"/>
                    <a:pt x="35559" y="17365"/>
                  </a:cubicBezTo>
                  <a:cubicBezTo>
                    <a:pt x="35526" y="17299"/>
                    <a:pt x="35526" y="17265"/>
                    <a:pt x="35526" y="17265"/>
                  </a:cubicBezTo>
                  <a:cubicBezTo>
                    <a:pt x="35559" y="17265"/>
                    <a:pt x="35726" y="17165"/>
                    <a:pt x="35859" y="17099"/>
                  </a:cubicBezTo>
                  <a:lnTo>
                    <a:pt x="35926" y="17032"/>
                  </a:lnTo>
                  <a:cubicBezTo>
                    <a:pt x="36093" y="16965"/>
                    <a:pt x="36193" y="16865"/>
                    <a:pt x="36293" y="16832"/>
                  </a:cubicBezTo>
                  <a:cubicBezTo>
                    <a:pt x="36727" y="16632"/>
                    <a:pt x="36860" y="16498"/>
                    <a:pt x="37060" y="16331"/>
                  </a:cubicBezTo>
                  <a:cubicBezTo>
                    <a:pt x="37861" y="15497"/>
                    <a:pt x="37894" y="14397"/>
                    <a:pt x="37494" y="13696"/>
                  </a:cubicBezTo>
                  <a:cubicBezTo>
                    <a:pt x="37452" y="13613"/>
                    <a:pt x="37411" y="13556"/>
                    <a:pt x="37361" y="13508"/>
                  </a:cubicBezTo>
                  <a:lnTo>
                    <a:pt x="37361" y="13508"/>
                  </a:lnTo>
                  <a:cubicBezTo>
                    <a:pt x="37316" y="13418"/>
                    <a:pt x="37245" y="13347"/>
                    <a:pt x="37194" y="13296"/>
                  </a:cubicBezTo>
                  <a:lnTo>
                    <a:pt x="36927" y="13029"/>
                  </a:lnTo>
                  <a:cubicBezTo>
                    <a:pt x="36426" y="12629"/>
                    <a:pt x="35759" y="12529"/>
                    <a:pt x="35292" y="12462"/>
                  </a:cubicBezTo>
                  <a:cubicBezTo>
                    <a:pt x="35088" y="12433"/>
                    <a:pt x="34831" y="12378"/>
                    <a:pt x="34727" y="12320"/>
                  </a:cubicBezTo>
                  <a:lnTo>
                    <a:pt x="34727" y="12320"/>
                  </a:lnTo>
                  <a:cubicBezTo>
                    <a:pt x="34729" y="12310"/>
                    <a:pt x="34737" y="12295"/>
                    <a:pt x="34759" y="12295"/>
                  </a:cubicBezTo>
                  <a:cubicBezTo>
                    <a:pt x="34892" y="12195"/>
                    <a:pt x="34925" y="12195"/>
                    <a:pt x="35226" y="11995"/>
                  </a:cubicBezTo>
                  <a:lnTo>
                    <a:pt x="35459" y="11828"/>
                  </a:lnTo>
                  <a:cubicBezTo>
                    <a:pt x="35526" y="11828"/>
                    <a:pt x="35526" y="11828"/>
                    <a:pt x="35559" y="11795"/>
                  </a:cubicBezTo>
                  <a:lnTo>
                    <a:pt x="35759" y="11661"/>
                  </a:lnTo>
                  <a:cubicBezTo>
                    <a:pt x="35926" y="11595"/>
                    <a:pt x="36093" y="11495"/>
                    <a:pt x="36226" y="11361"/>
                  </a:cubicBezTo>
                  <a:cubicBezTo>
                    <a:pt x="36760" y="10994"/>
                    <a:pt x="37127" y="10627"/>
                    <a:pt x="37294" y="10127"/>
                  </a:cubicBezTo>
                  <a:cubicBezTo>
                    <a:pt x="37427" y="9860"/>
                    <a:pt x="37527" y="9560"/>
                    <a:pt x="37561" y="9293"/>
                  </a:cubicBezTo>
                  <a:cubicBezTo>
                    <a:pt x="37594" y="9093"/>
                    <a:pt x="37594" y="8859"/>
                    <a:pt x="37594" y="8626"/>
                  </a:cubicBezTo>
                  <a:lnTo>
                    <a:pt x="37594" y="8626"/>
                  </a:lnTo>
                  <a:lnTo>
                    <a:pt x="37561" y="8632"/>
                  </a:lnTo>
                  <a:lnTo>
                    <a:pt x="37561" y="8632"/>
                  </a:lnTo>
                  <a:cubicBezTo>
                    <a:pt x="37561" y="8598"/>
                    <a:pt x="37561" y="8562"/>
                    <a:pt x="37561" y="8526"/>
                  </a:cubicBezTo>
                  <a:cubicBezTo>
                    <a:pt x="37561" y="8125"/>
                    <a:pt x="37427" y="7692"/>
                    <a:pt x="37260" y="7325"/>
                  </a:cubicBezTo>
                  <a:cubicBezTo>
                    <a:pt x="36860" y="6424"/>
                    <a:pt x="36093" y="6324"/>
                    <a:pt x="35259" y="6324"/>
                  </a:cubicBezTo>
                  <a:lnTo>
                    <a:pt x="34925" y="6324"/>
                  </a:lnTo>
                  <a:lnTo>
                    <a:pt x="37127" y="5824"/>
                  </a:lnTo>
                  <a:lnTo>
                    <a:pt x="37761" y="5690"/>
                  </a:lnTo>
                  <a:lnTo>
                    <a:pt x="41430" y="4856"/>
                  </a:lnTo>
                  <a:lnTo>
                    <a:pt x="42064" y="4756"/>
                  </a:lnTo>
                  <a:lnTo>
                    <a:pt x="45733" y="3922"/>
                  </a:lnTo>
                  <a:lnTo>
                    <a:pt x="46367" y="3789"/>
                  </a:lnTo>
                  <a:lnTo>
                    <a:pt x="50036" y="2955"/>
                  </a:lnTo>
                  <a:lnTo>
                    <a:pt x="50637" y="2822"/>
                  </a:lnTo>
                  <a:lnTo>
                    <a:pt x="54306" y="1988"/>
                  </a:lnTo>
                  <a:lnTo>
                    <a:pt x="54940" y="1854"/>
                  </a:lnTo>
                  <a:lnTo>
                    <a:pt x="58609" y="1020"/>
                  </a:lnTo>
                  <a:lnTo>
                    <a:pt x="59243" y="920"/>
                  </a:lnTo>
                  <a:lnTo>
                    <a:pt x="60110" y="687"/>
                  </a:lnTo>
                  <a:cubicBezTo>
                    <a:pt x="60244" y="653"/>
                    <a:pt x="60377" y="653"/>
                    <a:pt x="60544" y="653"/>
                  </a:cubicBezTo>
                  <a:close/>
                  <a:moveTo>
                    <a:pt x="60661" y="0"/>
                  </a:moveTo>
                  <a:cubicBezTo>
                    <a:pt x="60490" y="0"/>
                    <a:pt x="60317" y="17"/>
                    <a:pt x="60143" y="53"/>
                  </a:cubicBezTo>
                  <a:lnTo>
                    <a:pt x="59276" y="287"/>
                  </a:lnTo>
                  <a:lnTo>
                    <a:pt x="58642" y="387"/>
                  </a:lnTo>
                  <a:lnTo>
                    <a:pt x="54973" y="1221"/>
                  </a:lnTo>
                  <a:lnTo>
                    <a:pt x="54373" y="1354"/>
                  </a:lnTo>
                  <a:lnTo>
                    <a:pt x="50703" y="2188"/>
                  </a:lnTo>
                  <a:lnTo>
                    <a:pt x="50070" y="2321"/>
                  </a:lnTo>
                  <a:lnTo>
                    <a:pt x="46400" y="3155"/>
                  </a:lnTo>
                  <a:lnTo>
                    <a:pt x="45767" y="3289"/>
                  </a:lnTo>
                  <a:lnTo>
                    <a:pt x="42097" y="4123"/>
                  </a:lnTo>
                  <a:lnTo>
                    <a:pt x="41463" y="4223"/>
                  </a:lnTo>
                  <a:lnTo>
                    <a:pt x="37794" y="5057"/>
                  </a:lnTo>
                  <a:lnTo>
                    <a:pt x="37194" y="5190"/>
                  </a:lnTo>
                  <a:lnTo>
                    <a:pt x="33524" y="6024"/>
                  </a:lnTo>
                  <a:lnTo>
                    <a:pt x="32891" y="6157"/>
                  </a:lnTo>
                  <a:lnTo>
                    <a:pt x="29221" y="6991"/>
                  </a:lnTo>
                  <a:lnTo>
                    <a:pt x="28588" y="7125"/>
                  </a:lnTo>
                  <a:lnTo>
                    <a:pt x="24918" y="7959"/>
                  </a:lnTo>
                  <a:lnTo>
                    <a:pt x="24284" y="8059"/>
                  </a:lnTo>
                  <a:lnTo>
                    <a:pt x="20615" y="8893"/>
                  </a:lnTo>
                  <a:lnTo>
                    <a:pt x="20015" y="9026"/>
                  </a:lnTo>
                  <a:lnTo>
                    <a:pt x="16345" y="9860"/>
                  </a:lnTo>
                  <a:lnTo>
                    <a:pt x="15712" y="9993"/>
                  </a:lnTo>
                  <a:lnTo>
                    <a:pt x="12042" y="10827"/>
                  </a:lnTo>
                  <a:lnTo>
                    <a:pt x="11409" y="10961"/>
                  </a:lnTo>
                  <a:lnTo>
                    <a:pt x="7739" y="11795"/>
                  </a:lnTo>
                  <a:lnTo>
                    <a:pt x="7106" y="11928"/>
                  </a:lnTo>
                  <a:lnTo>
                    <a:pt x="3436" y="12762"/>
                  </a:lnTo>
                  <a:lnTo>
                    <a:pt x="2836" y="12862"/>
                  </a:lnTo>
                  <a:lnTo>
                    <a:pt x="1935" y="13096"/>
                  </a:lnTo>
                  <a:cubicBezTo>
                    <a:pt x="1335" y="13263"/>
                    <a:pt x="768" y="13629"/>
                    <a:pt x="434" y="14163"/>
                  </a:cubicBezTo>
                  <a:cubicBezTo>
                    <a:pt x="100" y="14697"/>
                    <a:pt x="0" y="15331"/>
                    <a:pt x="167" y="15964"/>
                  </a:cubicBezTo>
                  <a:lnTo>
                    <a:pt x="367" y="16932"/>
                  </a:lnTo>
                  <a:lnTo>
                    <a:pt x="501" y="17532"/>
                  </a:lnTo>
                  <a:lnTo>
                    <a:pt x="1268" y="21001"/>
                  </a:lnTo>
                  <a:lnTo>
                    <a:pt x="1401" y="21635"/>
                  </a:lnTo>
                  <a:lnTo>
                    <a:pt x="2202" y="25104"/>
                  </a:lnTo>
                  <a:lnTo>
                    <a:pt x="2335" y="25705"/>
                  </a:lnTo>
                  <a:lnTo>
                    <a:pt x="3103" y="29174"/>
                  </a:lnTo>
                  <a:lnTo>
                    <a:pt x="3236" y="29808"/>
                  </a:lnTo>
                  <a:lnTo>
                    <a:pt x="4037" y="33277"/>
                  </a:lnTo>
                  <a:lnTo>
                    <a:pt x="4170" y="33877"/>
                  </a:lnTo>
                  <a:lnTo>
                    <a:pt x="4937" y="37346"/>
                  </a:lnTo>
                  <a:lnTo>
                    <a:pt x="5071" y="37980"/>
                  </a:lnTo>
                  <a:lnTo>
                    <a:pt x="5871" y="41449"/>
                  </a:lnTo>
                  <a:lnTo>
                    <a:pt x="6005" y="42050"/>
                  </a:lnTo>
                  <a:lnTo>
                    <a:pt x="6772" y="45519"/>
                  </a:lnTo>
                  <a:lnTo>
                    <a:pt x="6905" y="46153"/>
                  </a:lnTo>
                  <a:lnTo>
                    <a:pt x="7706" y="49622"/>
                  </a:lnTo>
                  <a:lnTo>
                    <a:pt x="7839" y="50222"/>
                  </a:lnTo>
                  <a:lnTo>
                    <a:pt x="8607" y="53691"/>
                  </a:lnTo>
                  <a:lnTo>
                    <a:pt x="8740" y="54325"/>
                  </a:lnTo>
                  <a:lnTo>
                    <a:pt x="9541" y="57794"/>
                  </a:lnTo>
                  <a:lnTo>
                    <a:pt x="9674" y="58395"/>
                  </a:lnTo>
                  <a:lnTo>
                    <a:pt x="9874" y="59362"/>
                  </a:lnTo>
                  <a:cubicBezTo>
                    <a:pt x="10008" y="59996"/>
                    <a:pt x="10408" y="60530"/>
                    <a:pt x="10942" y="60863"/>
                  </a:cubicBezTo>
                  <a:cubicBezTo>
                    <a:pt x="11342" y="61130"/>
                    <a:pt x="11776" y="61230"/>
                    <a:pt x="12209" y="61230"/>
                  </a:cubicBezTo>
                  <a:cubicBezTo>
                    <a:pt x="12376" y="61230"/>
                    <a:pt x="12576" y="61230"/>
                    <a:pt x="12743" y="61197"/>
                  </a:cubicBezTo>
                  <a:lnTo>
                    <a:pt x="13610" y="60997"/>
                  </a:lnTo>
                  <a:lnTo>
                    <a:pt x="14244" y="60863"/>
                  </a:lnTo>
                  <a:lnTo>
                    <a:pt x="17913" y="60029"/>
                  </a:lnTo>
                  <a:lnTo>
                    <a:pt x="18547" y="59896"/>
                  </a:lnTo>
                  <a:lnTo>
                    <a:pt x="22216" y="59062"/>
                  </a:lnTo>
                  <a:lnTo>
                    <a:pt x="22850" y="58962"/>
                  </a:lnTo>
                  <a:lnTo>
                    <a:pt x="26519" y="58128"/>
                  </a:lnTo>
                  <a:lnTo>
                    <a:pt x="27120" y="57995"/>
                  </a:lnTo>
                  <a:lnTo>
                    <a:pt x="30789" y="57161"/>
                  </a:lnTo>
                  <a:lnTo>
                    <a:pt x="31423" y="57027"/>
                  </a:lnTo>
                  <a:lnTo>
                    <a:pt x="35092" y="56193"/>
                  </a:lnTo>
                  <a:lnTo>
                    <a:pt x="35726" y="56060"/>
                  </a:lnTo>
                  <a:lnTo>
                    <a:pt x="39395" y="55226"/>
                  </a:lnTo>
                  <a:lnTo>
                    <a:pt x="40029" y="55126"/>
                  </a:lnTo>
                  <a:lnTo>
                    <a:pt x="43698" y="54292"/>
                  </a:lnTo>
                  <a:lnTo>
                    <a:pt x="44299" y="54158"/>
                  </a:lnTo>
                  <a:lnTo>
                    <a:pt x="47968" y="53325"/>
                  </a:lnTo>
                  <a:lnTo>
                    <a:pt x="48602" y="53191"/>
                  </a:lnTo>
                  <a:lnTo>
                    <a:pt x="52271" y="52357"/>
                  </a:lnTo>
                  <a:lnTo>
                    <a:pt x="52905" y="52224"/>
                  </a:lnTo>
                  <a:lnTo>
                    <a:pt x="56574" y="51390"/>
                  </a:lnTo>
                  <a:lnTo>
                    <a:pt x="57208" y="51290"/>
                  </a:lnTo>
                  <a:lnTo>
                    <a:pt x="60877" y="50456"/>
                  </a:lnTo>
                  <a:lnTo>
                    <a:pt x="61478" y="50322"/>
                  </a:lnTo>
                  <a:lnTo>
                    <a:pt x="65147" y="49488"/>
                  </a:lnTo>
                  <a:lnTo>
                    <a:pt x="65781" y="49355"/>
                  </a:lnTo>
                  <a:lnTo>
                    <a:pt x="69450" y="48521"/>
                  </a:lnTo>
                  <a:lnTo>
                    <a:pt x="70084" y="48388"/>
                  </a:lnTo>
                  <a:lnTo>
                    <a:pt x="70951" y="48188"/>
                  </a:lnTo>
                  <a:cubicBezTo>
                    <a:pt x="71585" y="48054"/>
                    <a:pt x="72119" y="47687"/>
                    <a:pt x="72452" y="47120"/>
                  </a:cubicBezTo>
                  <a:cubicBezTo>
                    <a:pt x="72786" y="46520"/>
                    <a:pt x="72919" y="45886"/>
                    <a:pt x="72753" y="45285"/>
                  </a:cubicBezTo>
                  <a:lnTo>
                    <a:pt x="72552" y="44318"/>
                  </a:lnTo>
                  <a:lnTo>
                    <a:pt x="72419" y="43684"/>
                  </a:lnTo>
                  <a:lnTo>
                    <a:pt x="71618" y="40215"/>
                  </a:lnTo>
                  <a:lnTo>
                    <a:pt x="71485" y="39615"/>
                  </a:lnTo>
                  <a:lnTo>
                    <a:pt x="70718" y="36146"/>
                  </a:lnTo>
                  <a:lnTo>
                    <a:pt x="70584" y="35512"/>
                  </a:lnTo>
                  <a:lnTo>
                    <a:pt x="69784" y="32043"/>
                  </a:lnTo>
                  <a:lnTo>
                    <a:pt x="69650" y="31409"/>
                  </a:lnTo>
                  <a:lnTo>
                    <a:pt x="68883" y="27973"/>
                  </a:lnTo>
                  <a:lnTo>
                    <a:pt x="68750" y="27339"/>
                  </a:lnTo>
                  <a:lnTo>
                    <a:pt x="67949" y="23870"/>
                  </a:lnTo>
                  <a:lnTo>
                    <a:pt x="67816" y="23236"/>
                  </a:lnTo>
                  <a:lnTo>
                    <a:pt x="67048" y="19801"/>
                  </a:lnTo>
                  <a:lnTo>
                    <a:pt x="66915" y="19167"/>
                  </a:lnTo>
                  <a:lnTo>
                    <a:pt x="66114" y="15698"/>
                  </a:lnTo>
                  <a:lnTo>
                    <a:pt x="65981" y="15064"/>
                  </a:lnTo>
                  <a:lnTo>
                    <a:pt x="65214" y="11628"/>
                  </a:lnTo>
                  <a:lnTo>
                    <a:pt x="65080" y="10994"/>
                  </a:lnTo>
                  <a:lnTo>
                    <a:pt x="64280" y="7525"/>
                  </a:lnTo>
                  <a:lnTo>
                    <a:pt x="64146" y="6891"/>
                  </a:lnTo>
                  <a:lnTo>
                    <a:pt x="63379" y="3455"/>
                  </a:lnTo>
                  <a:lnTo>
                    <a:pt x="63246" y="2822"/>
                  </a:lnTo>
                  <a:lnTo>
                    <a:pt x="63046" y="1854"/>
                  </a:lnTo>
                  <a:cubicBezTo>
                    <a:pt x="62785" y="727"/>
                    <a:pt x="61774" y="0"/>
                    <a:pt x="606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81" name="Google Shape;1981;p46"/>
            <p:cNvSpPr/>
            <p:nvPr/>
          </p:nvSpPr>
          <p:spPr>
            <a:xfrm>
              <a:off x="6438975" y="3113625"/>
              <a:ext cx="482875" cy="472800"/>
            </a:xfrm>
            <a:custGeom>
              <a:avLst/>
              <a:gdLst/>
              <a:ahLst/>
              <a:cxnLst/>
              <a:rect l="l" t="t" r="r" b="b"/>
              <a:pathLst>
                <a:path w="19315" h="18912" extrusionOk="0">
                  <a:moveTo>
                    <a:pt x="11933" y="557"/>
                  </a:moveTo>
                  <a:cubicBezTo>
                    <a:pt x="11971" y="557"/>
                    <a:pt x="12008" y="560"/>
                    <a:pt x="12043" y="565"/>
                  </a:cubicBezTo>
                  <a:cubicBezTo>
                    <a:pt x="12743" y="732"/>
                    <a:pt x="12943" y="1032"/>
                    <a:pt x="13310" y="1399"/>
                  </a:cubicBezTo>
                  <a:cubicBezTo>
                    <a:pt x="13577" y="1766"/>
                    <a:pt x="13977" y="2233"/>
                    <a:pt x="14845" y="2667"/>
                  </a:cubicBezTo>
                  <a:cubicBezTo>
                    <a:pt x="15278" y="2867"/>
                    <a:pt x="15579" y="3200"/>
                    <a:pt x="15846" y="3500"/>
                  </a:cubicBezTo>
                  <a:cubicBezTo>
                    <a:pt x="16179" y="3867"/>
                    <a:pt x="16112" y="5068"/>
                    <a:pt x="15912" y="5869"/>
                  </a:cubicBezTo>
                  <a:cubicBezTo>
                    <a:pt x="15779" y="6269"/>
                    <a:pt x="15645" y="6903"/>
                    <a:pt x="16279" y="7236"/>
                  </a:cubicBezTo>
                  <a:cubicBezTo>
                    <a:pt x="16579" y="7403"/>
                    <a:pt x="16880" y="7403"/>
                    <a:pt x="17180" y="7437"/>
                  </a:cubicBezTo>
                  <a:cubicBezTo>
                    <a:pt x="17680" y="7503"/>
                    <a:pt x="18047" y="7537"/>
                    <a:pt x="18381" y="8204"/>
                  </a:cubicBezTo>
                  <a:cubicBezTo>
                    <a:pt x="18714" y="8938"/>
                    <a:pt x="18681" y="9772"/>
                    <a:pt x="18214" y="10839"/>
                  </a:cubicBezTo>
                  <a:cubicBezTo>
                    <a:pt x="17647" y="12173"/>
                    <a:pt x="16679" y="13241"/>
                    <a:pt x="15979" y="13708"/>
                  </a:cubicBezTo>
                  <a:cubicBezTo>
                    <a:pt x="15417" y="14062"/>
                    <a:pt x="14830" y="14286"/>
                    <a:pt x="14239" y="14286"/>
                  </a:cubicBezTo>
                  <a:cubicBezTo>
                    <a:pt x="14163" y="14286"/>
                    <a:pt x="14087" y="14282"/>
                    <a:pt x="14011" y="14275"/>
                  </a:cubicBezTo>
                  <a:cubicBezTo>
                    <a:pt x="13544" y="14275"/>
                    <a:pt x="13210" y="14208"/>
                    <a:pt x="12877" y="14108"/>
                  </a:cubicBezTo>
                  <a:cubicBezTo>
                    <a:pt x="12581" y="14049"/>
                    <a:pt x="12321" y="13978"/>
                    <a:pt x="12027" y="13978"/>
                  </a:cubicBezTo>
                  <a:cubicBezTo>
                    <a:pt x="11822" y="13978"/>
                    <a:pt x="11602" y="14012"/>
                    <a:pt x="11342" y="14108"/>
                  </a:cubicBezTo>
                  <a:cubicBezTo>
                    <a:pt x="10895" y="14294"/>
                    <a:pt x="10521" y="14408"/>
                    <a:pt x="10167" y="14408"/>
                  </a:cubicBezTo>
                  <a:cubicBezTo>
                    <a:pt x="9888" y="14408"/>
                    <a:pt x="9621" y="14337"/>
                    <a:pt x="9341" y="14175"/>
                  </a:cubicBezTo>
                  <a:cubicBezTo>
                    <a:pt x="9174" y="14075"/>
                    <a:pt x="9041" y="13941"/>
                    <a:pt x="8874" y="13841"/>
                  </a:cubicBezTo>
                  <a:cubicBezTo>
                    <a:pt x="8508" y="13540"/>
                    <a:pt x="8058" y="13183"/>
                    <a:pt x="7526" y="13183"/>
                  </a:cubicBezTo>
                  <a:cubicBezTo>
                    <a:pt x="7233" y="13183"/>
                    <a:pt x="6915" y="13291"/>
                    <a:pt x="6572" y="13574"/>
                  </a:cubicBezTo>
                  <a:cubicBezTo>
                    <a:pt x="5838" y="14208"/>
                    <a:pt x="5338" y="15075"/>
                    <a:pt x="4871" y="15943"/>
                  </a:cubicBezTo>
                  <a:cubicBezTo>
                    <a:pt x="4471" y="16710"/>
                    <a:pt x="4070" y="17410"/>
                    <a:pt x="3537" y="17877"/>
                  </a:cubicBezTo>
                  <a:cubicBezTo>
                    <a:pt x="3288" y="18091"/>
                    <a:pt x="2954" y="18238"/>
                    <a:pt x="2585" y="18238"/>
                  </a:cubicBezTo>
                  <a:cubicBezTo>
                    <a:pt x="2262" y="18238"/>
                    <a:pt x="1912" y="18125"/>
                    <a:pt x="1569" y="17844"/>
                  </a:cubicBezTo>
                  <a:cubicBezTo>
                    <a:pt x="1068" y="17410"/>
                    <a:pt x="668" y="16276"/>
                    <a:pt x="801" y="15276"/>
                  </a:cubicBezTo>
                  <a:cubicBezTo>
                    <a:pt x="968" y="14275"/>
                    <a:pt x="868" y="13608"/>
                    <a:pt x="835" y="13041"/>
                  </a:cubicBezTo>
                  <a:cubicBezTo>
                    <a:pt x="735" y="12140"/>
                    <a:pt x="668" y="11573"/>
                    <a:pt x="1502" y="10339"/>
                  </a:cubicBezTo>
                  <a:cubicBezTo>
                    <a:pt x="2036" y="9505"/>
                    <a:pt x="2503" y="9104"/>
                    <a:pt x="3370" y="8504"/>
                  </a:cubicBezTo>
                  <a:cubicBezTo>
                    <a:pt x="3570" y="8337"/>
                    <a:pt x="3837" y="8170"/>
                    <a:pt x="4070" y="7937"/>
                  </a:cubicBezTo>
                  <a:cubicBezTo>
                    <a:pt x="4971" y="7270"/>
                    <a:pt x="4838" y="6503"/>
                    <a:pt x="4738" y="6002"/>
                  </a:cubicBezTo>
                  <a:cubicBezTo>
                    <a:pt x="4738" y="5869"/>
                    <a:pt x="4704" y="5769"/>
                    <a:pt x="4704" y="5669"/>
                  </a:cubicBezTo>
                  <a:cubicBezTo>
                    <a:pt x="4704" y="4901"/>
                    <a:pt x="5038" y="4334"/>
                    <a:pt x="5738" y="3834"/>
                  </a:cubicBezTo>
                  <a:cubicBezTo>
                    <a:pt x="6072" y="3601"/>
                    <a:pt x="6339" y="3500"/>
                    <a:pt x="6639" y="3400"/>
                  </a:cubicBezTo>
                  <a:cubicBezTo>
                    <a:pt x="6831" y="3356"/>
                    <a:pt x="7005" y="3336"/>
                    <a:pt x="7165" y="3336"/>
                  </a:cubicBezTo>
                  <a:cubicBezTo>
                    <a:pt x="7729" y="3336"/>
                    <a:pt x="8125" y="3582"/>
                    <a:pt x="8540" y="3867"/>
                  </a:cubicBezTo>
                  <a:lnTo>
                    <a:pt x="8907" y="4101"/>
                  </a:lnTo>
                  <a:cubicBezTo>
                    <a:pt x="9161" y="4264"/>
                    <a:pt x="9375" y="4319"/>
                    <a:pt x="9550" y="4319"/>
                  </a:cubicBezTo>
                  <a:cubicBezTo>
                    <a:pt x="9697" y="4319"/>
                    <a:pt x="9816" y="4280"/>
                    <a:pt x="9908" y="4234"/>
                  </a:cubicBezTo>
                  <a:cubicBezTo>
                    <a:pt x="10175" y="4101"/>
                    <a:pt x="10308" y="3901"/>
                    <a:pt x="10375" y="3667"/>
                  </a:cubicBezTo>
                  <a:cubicBezTo>
                    <a:pt x="10408" y="3367"/>
                    <a:pt x="10475" y="3100"/>
                    <a:pt x="10475" y="2833"/>
                  </a:cubicBezTo>
                  <a:cubicBezTo>
                    <a:pt x="10475" y="2500"/>
                    <a:pt x="10508" y="2099"/>
                    <a:pt x="10575" y="1699"/>
                  </a:cubicBezTo>
                  <a:cubicBezTo>
                    <a:pt x="10575" y="1599"/>
                    <a:pt x="10642" y="1532"/>
                    <a:pt x="10675" y="1432"/>
                  </a:cubicBezTo>
                  <a:cubicBezTo>
                    <a:pt x="10708" y="1366"/>
                    <a:pt x="10708" y="1332"/>
                    <a:pt x="10742" y="1232"/>
                  </a:cubicBezTo>
                  <a:cubicBezTo>
                    <a:pt x="10865" y="895"/>
                    <a:pt x="11495" y="557"/>
                    <a:pt x="11933" y="557"/>
                  </a:cubicBezTo>
                  <a:close/>
                  <a:moveTo>
                    <a:pt x="11878" y="1"/>
                  </a:moveTo>
                  <a:cubicBezTo>
                    <a:pt x="11164" y="1"/>
                    <a:pt x="10350" y="486"/>
                    <a:pt x="10175" y="1099"/>
                  </a:cubicBezTo>
                  <a:cubicBezTo>
                    <a:pt x="10175" y="1165"/>
                    <a:pt x="10141" y="1232"/>
                    <a:pt x="10141" y="1266"/>
                  </a:cubicBezTo>
                  <a:cubicBezTo>
                    <a:pt x="10075" y="1366"/>
                    <a:pt x="10041" y="1499"/>
                    <a:pt x="10008" y="1599"/>
                  </a:cubicBezTo>
                  <a:cubicBezTo>
                    <a:pt x="9908" y="2066"/>
                    <a:pt x="9875" y="2500"/>
                    <a:pt x="9875" y="2833"/>
                  </a:cubicBezTo>
                  <a:cubicBezTo>
                    <a:pt x="9875" y="3067"/>
                    <a:pt x="9841" y="3300"/>
                    <a:pt x="9774" y="3567"/>
                  </a:cubicBezTo>
                  <a:cubicBezTo>
                    <a:pt x="9774" y="3601"/>
                    <a:pt x="9741" y="3701"/>
                    <a:pt x="9708" y="3734"/>
                  </a:cubicBezTo>
                  <a:cubicBezTo>
                    <a:pt x="9690" y="3743"/>
                    <a:pt x="9665" y="3747"/>
                    <a:pt x="9633" y="3747"/>
                  </a:cubicBezTo>
                  <a:cubicBezTo>
                    <a:pt x="9547" y="3747"/>
                    <a:pt x="9412" y="3716"/>
                    <a:pt x="9241" y="3667"/>
                  </a:cubicBezTo>
                  <a:cubicBezTo>
                    <a:pt x="9107" y="3567"/>
                    <a:pt x="9007" y="3500"/>
                    <a:pt x="8874" y="3434"/>
                  </a:cubicBezTo>
                  <a:cubicBezTo>
                    <a:pt x="8398" y="3143"/>
                    <a:pt x="7900" y="2831"/>
                    <a:pt x="7149" y="2831"/>
                  </a:cubicBezTo>
                  <a:cubicBezTo>
                    <a:pt x="6953" y="2831"/>
                    <a:pt x="6740" y="2852"/>
                    <a:pt x="6505" y="2900"/>
                  </a:cubicBezTo>
                  <a:cubicBezTo>
                    <a:pt x="6172" y="2967"/>
                    <a:pt x="5838" y="3167"/>
                    <a:pt x="5405" y="3400"/>
                  </a:cubicBezTo>
                  <a:cubicBezTo>
                    <a:pt x="4504" y="3967"/>
                    <a:pt x="4070" y="4768"/>
                    <a:pt x="4070" y="5735"/>
                  </a:cubicBezTo>
                  <a:cubicBezTo>
                    <a:pt x="4070" y="5869"/>
                    <a:pt x="4070" y="6002"/>
                    <a:pt x="4137" y="6102"/>
                  </a:cubicBezTo>
                  <a:cubicBezTo>
                    <a:pt x="4204" y="6603"/>
                    <a:pt x="4237" y="7070"/>
                    <a:pt x="3670" y="7537"/>
                  </a:cubicBezTo>
                  <a:cubicBezTo>
                    <a:pt x="3403" y="7737"/>
                    <a:pt x="3170" y="7904"/>
                    <a:pt x="2970" y="8070"/>
                  </a:cubicBezTo>
                  <a:cubicBezTo>
                    <a:pt x="2069" y="8738"/>
                    <a:pt x="1535" y="9104"/>
                    <a:pt x="968" y="10072"/>
                  </a:cubicBezTo>
                  <a:cubicBezTo>
                    <a:pt x="1" y="11540"/>
                    <a:pt x="68" y="12273"/>
                    <a:pt x="201" y="13207"/>
                  </a:cubicBezTo>
                  <a:cubicBezTo>
                    <a:pt x="234" y="13741"/>
                    <a:pt x="334" y="14375"/>
                    <a:pt x="201" y="15276"/>
                  </a:cubicBezTo>
                  <a:cubicBezTo>
                    <a:pt x="1" y="16543"/>
                    <a:pt x="535" y="17844"/>
                    <a:pt x="1168" y="18378"/>
                  </a:cubicBezTo>
                  <a:cubicBezTo>
                    <a:pt x="1635" y="18745"/>
                    <a:pt x="2136" y="18912"/>
                    <a:pt x="2569" y="18912"/>
                  </a:cubicBezTo>
                  <a:cubicBezTo>
                    <a:pt x="3136" y="18912"/>
                    <a:pt x="3570" y="18711"/>
                    <a:pt x="3904" y="18411"/>
                  </a:cubicBezTo>
                  <a:cubicBezTo>
                    <a:pt x="4537" y="17877"/>
                    <a:pt x="4971" y="17077"/>
                    <a:pt x="5371" y="16310"/>
                  </a:cubicBezTo>
                  <a:cubicBezTo>
                    <a:pt x="5838" y="15542"/>
                    <a:pt x="6239" y="14642"/>
                    <a:pt x="6972" y="14108"/>
                  </a:cubicBezTo>
                  <a:cubicBezTo>
                    <a:pt x="7187" y="13932"/>
                    <a:pt x="7367" y="13855"/>
                    <a:pt x="7543" y="13855"/>
                  </a:cubicBezTo>
                  <a:cubicBezTo>
                    <a:pt x="7834" y="13855"/>
                    <a:pt x="8112" y="14063"/>
                    <a:pt x="8507" y="14375"/>
                  </a:cubicBezTo>
                  <a:lnTo>
                    <a:pt x="9007" y="14742"/>
                  </a:lnTo>
                  <a:cubicBezTo>
                    <a:pt x="9387" y="14985"/>
                    <a:pt x="9759" y="15082"/>
                    <a:pt x="10137" y="15082"/>
                  </a:cubicBezTo>
                  <a:cubicBezTo>
                    <a:pt x="10590" y="15082"/>
                    <a:pt x="11051" y="14942"/>
                    <a:pt x="11542" y="14742"/>
                  </a:cubicBezTo>
                  <a:cubicBezTo>
                    <a:pt x="11725" y="14672"/>
                    <a:pt x="11877" y="14643"/>
                    <a:pt x="12028" y="14643"/>
                  </a:cubicBezTo>
                  <a:cubicBezTo>
                    <a:pt x="12236" y="14643"/>
                    <a:pt x="12439" y="14698"/>
                    <a:pt x="12710" y="14775"/>
                  </a:cubicBezTo>
                  <a:cubicBezTo>
                    <a:pt x="13043" y="14875"/>
                    <a:pt x="13410" y="14942"/>
                    <a:pt x="13977" y="14975"/>
                  </a:cubicBezTo>
                  <a:cubicBezTo>
                    <a:pt x="14062" y="14982"/>
                    <a:pt x="14146" y="14985"/>
                    <a:pt x="14229" y="14985"/>
                  </a:cubicBezTo>
                  <a:cubicBezTo>
                    <a:pt x="14961" y="14985"/>
                    <a:pt x="15623" y="14724"/>
                    <a:pt x="16313" y="14275"/>
                  </a:cubicBezTo>
                  <a:cubicBezTo>
                    <a:pt x="17046" y="13741"/>
                    <a:pt x="18147" y="12574"/>
                    <a:pt x="18748" y="11173"/>
                  </a:cubicBezTo>
                  <a:cubicBezTo>
                    <a:pt x="19248" y="9972"/>
                    <a:pt x="19315" y="8938"/>
                    <a:pt x="18848" y="8070"/>
                  </a:cubicBezTo>
                  <a:cubicBezTo>
                    <a:pt x="18381" y="7003"/>
                    <a:pt x="17714" y="6903"/>
                    <a:pt x="17180" y="6870"/>
                  </a:cubicBezTo>
                  <a:cubicBezTo>
                    <a:pt x="16913" y="6836"/>
                    <a:pt x="16713" y="6836"/>
                    <a:pt x="16546" y="6736"/>
                  </a:cubicBezTo>
                  <a:cubicBezTo>
                    <a:pt x="16379" y="6669"/>
                    <a:pt x="16379" y="6569"/>
                    <a:pt x="16513" y="6069"/>
                  </a:cubicBezTo>
                  <a:cubicBezTo>
                    <a:pt x="16713" y="5268"/>
                    <a:pt x="16846" y="3767"/>
                    <a:pt x="16313" y="3100"/>
                  </a:cubicBezTo>
                  <a:cubicBezTo>
                    <a:pt x="16012" y="2767"/>
                    <a:pt x="15645" y="2366"/>
                    <a:pt x="15078" y="2099"/>
                  </a:cubicBezTo>
                  <a:cubicBezTo>
                    <a:pt x="14344" y="1766"/>
                    <a:pt x="14044" y="1399"/>
                    <a:pt x="13744" y="1065"/>
                  </a:cubicBezTo>
                  <a:cubicBezTo>
                    <a:pt x="13410" y="665"/>
                    <a:pt x="13077" y="231"/>
                    <a:pt x="12176" y="31"/>
                  </a:cubicBezTo>
                  <a:cubicBezTo>
                    <a:pt x="12080" y="10"/>
                    <a:pt x="11980" y="1"/>
                    <a:pt x="118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82" name="Google Shape;1982;p46"/>
            <p:cNvSpPr/>
            <p:nvPr/>
          </p:nvSpPr>
          <p:spPr>
            <a:xfrm>
              <a:off x="6665800" y="2951275"/>
              <a:ext cx="243550" cy="158150"/>
            </a:xfrm>
            <a:custGeom>
              <a:avLst/>
              <a:gdLst/>
              <a:ahLst/>
              <a:cxnLst/>
              <a:rect l="l" t="t" r="r" b="b"/>
              <a:pathLst>
                <a:path w="9742" h="6326" extrusionOk="0">
                  <a:moveTo>
                    <a:pt x="2718" y="506"/>
                  </a:moveTo>
                  <a:cubicBezTo>
                    <a:pt x="3344" y="506"/>
                    <a:pt x="3915" y="782"/>
                    <a:pt x="4337" y="1322"/>
                  </a:cubicBezTo>
                  <a:cubicBezTo>
                    <a:pt x="4571" y="1588"/>
                    <a:pt x="4604" y="1889"/>
                    <a:pt x="4638" y="2222"/>
                  </a:cubicBezTo>
                  <a:cubicBezTo>
                    <a:pt x="4671" y="2589"/>
                    <a:pt x="4704" y="3190"/>
                    <a:pt x="5472" y="3223"/>
                  </a:cubicBezTo>
                  <a:cubicBezTo>
                    <a:pt x="5839" y="3223"/>
                    <a:pt x="5972" y="3156"/>
                    <a:pt x="6372" y="2889"/>
                  </a:cubicBezTo>
                  <a:lnTo>
                    <a:pt x="6639" y="2723"/>
                  </a:lnTo>
                  <a:lnTo>
                    <a:pt x="6773" y="2689"/>
                  </a:lnTo>
                  <a:cubicBezTo>
                    <a:pt x="6839" y="2656"/>
                    <a:pt x="6939" y="2589"/>
                    <a:pt x="7006" y="2522"/>
                  </a:cubicBezTo>
                  <a:cubicBezTo>
                    <a:pt x="7190" y="2400"/>
                    <a:pt x="7367" y="2355"/>
                    <a:pt x="7530" y="2355"/>
                  </a:cubicBezTo>
                  <a:cubicBezTo>
                    <a:pt x="7722" y="2355"/>
                    <a:pt x="7896" y="2417"/>
                    <a:pt x="8040" y="2489"/>
                  </a:cubicBezTo>
                  <a:cubicBezTo>
                    <a:pt x="8607" y="2756"/>
                    <a:pt x="9074" y="3390"/>
                    <a:pt x="9108" y="4024"/>
                  </a:cubicBezTo>
                  <a:cubicBezTo>
                    <a:pt x="9141" y="4357"/>
                    <a:pt x="9007" y="4857"/>
                    <a:pt x="8474" y="5191"/>
                  </a:cubicBezTo>
                  <a:cubicBezTo>
                    <a:pt x="7993" y="5507"/>
                    <a:pt x="7410" y="5646"/>
                    <a:pt x="6838" y="5646"/>
                  </a:cubicBezTo>
                  <a:cubicBezTo>
                    <a:pt x="6142" y="5646"/>
                    <a:pt x="5463" y="5439"/>
                    <a:pt x="5005" y="5091"/>
                  </a:cubicBezTo>
                  <a:cubicBezTo>
                    <a:pt x="4171" y="4524"/>
                    <a:pt x="3937" y="4424"/>
                    <a:pt x="3337" y="4424"/>
                  </a:cubicBezTo>
                  <a:lnTo>
                    <a:pt x="2736" y="4424"/>
                  </a:lnTo>
                  <a:cubicBezTo>
                    <a:pt x="1535" y="4424"/>
                    <a:pt x="968" y="3657"/>
                    <a:pt x="835" y="2856"/>
                  </a:cubicBezTo>
                  <a:cubicBezTo>
                    <a:pt x="635" y="2022"/>
                    <a:pt x="968" y="988"/>
                    <a:pt x="1902" y="654"/>
                  </a:cubicBezTo>
                  <a:cubicBezTo>
                    <a:pt x="2179" y="555"/>
                    <a:pt x="2454" y="506"/>
                    <a:pt x="2718" y="506"/>
                  </a:cubicBezTo>
                  <a:close/>
                  <a:moveTo>
                    <a:pt x="2750" y="1"/>
                  </a:moveTo>
                  <a:cubicBezTo>
                    <a:pt x="2412" y="1"/>
                    <a:pt x="2060" y="62"/>
                    <a:pt x="1702" y="187"/>
                  </a:cubicBezTo>
                  <a:cubicBezTo>
                    <a:pt x="468" y="654"/>
                    <a:pt x="1" y="1989"/>
                    <a:pt x="168" y="3090"/>
                  </a:cubicBezTo>
                  <a:cubicBezTo>
                    <a:pt x="401" y="4257"/>
                    <a:pt x="1402" y="5058"/>
                    <a:pt x="2736" y="5058"/>
                  </a:cubicBezTo>
                  <a:lnTo>
                    <a:pt x="3070" y="5058"/>
                  </a:lnTo>
                  <a:cubicBezTo>
                    <a:pt x="3140" y="5058"/>
                    <a:pt x="3203" y="5057"/>
                    <a:pt x="3261" y="5057"/>
                  </a:cubicBezTo>
                  <a:cubicBezTo>
                    <a:pt x="3785" y="5057"/>
                    <a:pt x="3887" y="5084"/>
                    <a:pt x="4638" y="5625"/>
                  </a:cubicBezTo>
                  <a:cubicBezTo>
                    <a:pt x="5171" y="6058"/>
                    <a:pt x="6005" y="6325"/>
                    <a:pt x="6839" y="6325"/>
                  </a:cubicBezTo>
                  <a:cubicBezTo>
                    <a:pt x="7506" y="6325"/>
                    <a:pt x="8240" y="6158"/>
                    <a:pt x="8807" y="5725"/>
                  </a:cubicBezTo>
                  <a:cubicBezTo>
                    <a:pt x="9441" y="5324"/>
                    <a:pt x="9741" y="4724"/>
                    <a:pt x="9675" y="4024"/>
                  </a:cubicBezTo>
                  <a:cubicBezTo>
                    <a:pt x="9641" y="3190"/>
                    <a:pt x="9074" y="2356"/>
                    <a:pt x="8307" y="1989"/>
                  </a:cubicBezTo>
                  <a:cubicBezTo>
                    <a:pt x="8061" y="1850"/>
                    <a:pt x="7801" y="1783"/>
                    <a:pt x="7543" y="1783"/>
                  </a:cubicBezTo>
                  <a:cubicBezTo>
                    <a:pt x="7241" y="1783"/>
                    <a:pt x="6942" y="1876"/>
                    <a:pt x="6672" y="2055"/>
                  </a:cubicBezTo>
                  <a:cubicBezTo>
                    <a:pt x="6606" y="2089"/>
                    <a:pt x="6572" y="2156"/>
                    <a:pt x="6472" y="2189"/>
                  </a:cubicBezTo>
                  <a:lnTo>
                    <a:pt x="6339" y="2256"/>
                  </a:lnTo>
                  <a:lnTo>
                    <a:pt x="6105" y="2422"/>
                  </a:lnTo>
                  <a:cubicBezTo>
                    <a:pt x="5738" y="2689"/>
                    <a:pt x="5738" y="2689"/>
                    <a:pt x="5505" y="2689"/>
                  </a:cubicBezTo>
                  <a:cubicBezTo>
                    <a:pt x="5305" y="2689"/>
                    <a:pt x="5305" y="2689"/>
                    <a:pt x="5271" y="2256"/>
                  </a:cubicBezTo>
                  <a:cubicBezTo>
                    <a:pt x="5238" y="1922"/>
                    <a:pt x="5171" y="1488"/>
                    <a:pt x="4838" y="1055"/>
                  </a:cubicBezTo>
                  <a:cubicBezTo>
                    <a:pt x="4317" y="368"/>
                    <a:pt x="3577" y="1"/>
                    <a:pt x="27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83" name="Google Shape;1983;p46"/>
            <p:cNvSpPr/>
            <p:nvPr/>
          </p:nvSpPr>
          <p:spPr>
            <a:xfrm>
              <a:off x="6303050" y="3097675"/>
              <a:ext cx="148475" cy="213550"/>
            </a:xfrm>
            <a:custGeom>
              <a:avLst/>
              <a:gdLst/>
              <a:ahLst/>
              <a:cxnLst/>
              <a:rect l="l" t="t" r="r" b="b"/>
              <a:pathLst>
                <a:path w="5939" h="8542" extrusionOk="0">
                  <a:moveTo>
                    <a:pt x="2936" y="569"/>
                  </a:moveTo>
                  <a:cubicBezTo>
                    <a:pt x="3837" y="569"/>
                    <a:pt x="4470" y="1003"/>
                    <a:pt x="4904" y="1837"/>
                  </a:cubicBezTo>
                  <a:cubicBezTo>
                    <a:pt x="5271" y="2671"/>
                    <a:pt x="5238" y="3505"/>
                    <a:pt x="4737" y="4305"/>
                  </a:cubicBezTo>
                  <a:cubicBezTo>
                    <a:pt x="4304" y="4972"/>
                    <a:pt x="4237" y="5473"/>
                    <a:pt x="4137" y="5973"/>
                  </a:cubicBezTo>
                  <a:cubicBezTo>
                    <a:pt x="4104" y="6340"/>
                    <a:pt x="4003" y="6674"/>
                    <a:pt x="3837" y="7141"/>
                  </a:cubicBezTo>
                  <a:cubicBezTo>
                    <a:pt x="3603" y="7674"/>
                    <a:pt x="3069" y="7975"/>
                    <a:pt x="2436" y="7975"/>
                  </a:cubicBezTo>
                  <a:cubicBezTo>
                    <a:pt x="1769" y="7975"/>
                    <a:pt x="1168" y="7574"/>
                    <a:pt x="935" y="6907"/>
                  </a:cubicBezTo>
                  <a:cubicBezTo>
                    <a:pt x="634" y="6207"/>
                    <a:pt x="1068" y="5373"/>
                    <a:pt x="1435" y="4639"/>
                  </a:cubicBezTo>
                  <a:cubicBezTo>
                    <a:pt x="1602" y="4239"/>
                    <a:pt x="1635" y="3872"/>
                    <a:pt x="1502" y="3505"/>
                  </a:cubicBezTo>
                  <a:cubicBezTo>
                    <a:pt x="1468" y="3405"/>
                    <a:pt x="1435" y="3204"/>
                    <a:pt x="1335" y="3038"/>
                  </a:cubicBezTo>
                  <a:cubicBezTo>
                    <a:pt x="1302" y="2871"/>
                    <a:pt x="1268" y="2704"/>
                    <a:pt x="1235" y="2671"/>
                  </a:cubicBezTo>
                  <a:cubicBezTo>
                    <a:pt x="1068" y="2304"/>
                    <a:pt x="1135" y="1803"/>
                    <a:pt x="1402" y="1370"/>
                  </a:cubicBezTo>
                  <a:cubicBezTo>
                    <a:pt x="1735" y="869"/>
                    <a:pt x="2236" y="569"/>
                    <a:pt x="2836" y="569"/>
                  </a:cubicBezTo>
                  <a:close/>
                  <a:moveTo>
                    <a:pt x="2938" y="1"/>
                  </a:moveTo>
                  <a:cubicBezTo>
                    <a:pt x="2904" y="1"/>
                    <a:pt x="2870" y="1"/>
                    <a:pt x="2836" y="2"/>
                  </a:cubicBezTo>
                  <a:cubicBezTo>
                    <a:pt x="2069" y="36"/>
                    <a:pt x="1335" y="402"/>
                    <a:pt x="935" y="1036"/>
                  </a:cubicBezTo>
                  <a:cubicBezTo>
                    <a:pt x="568" y="1637"/>
                    <a:pt x="468" y="2304"/>
                    <a:pt x="668" y="2871"/>
                  </a:cubicBezTo>
                  <a:cubicBezTo>
                    <a:pt x="734" y="2971"/>
                    <a:pt x="768" y="3071"/>
                    <a:pt x="801" y="3204"/>
                  </a:cubicBezTo>
                  <a:cubicBezTo>
                    <a:pt x="835" y="3371"/>
                    <a:pt x="935" y="3571"/>
                    <a:pt x="968" y="3705"/>
                  </a:cubicBezTo>
                  <a:cubicBezTo>
                    <a:pt x="1068" y="3905"/>
                    <a:pt x="1001" y="4072"/>
                    <a:pt x="935" y="4339"/>
                  </a:cubicBezTo>
                  <a:cubicBezTo>
                    <a:pt x="501" y="5173"/>
                    <a:pt x="1" y="6207"/>
                    <a:pt x="434" y="7174"/>
                  </a:cubicBezTo>
                  <a:cubicBezTo>
                    <a:pt x="801" y="8008"/>
                    <a:pt x="1602" y="8542"/>
                    <a:pt x="2469" y="8542"/>
                  </a:cubicBezTo>
                  <a:lnTo>
                    <a:pt x="2502" y="8542"/>
                  </a:lnTo>
                  <a:cubicBezTo>
                    <a:pt x="3336" y="8542"/>
                    <a:pt x="4104" y="8075"/>
                    <a:pt x="4437" y="7374"/>
                  </a:cubicBezTo>
                  <a:cubicBezTo>
                    <a:pt x="4671" y="6874"/>
                    <a:pt x="4737" y="6473"/>
                    <a:pt x="4804" y="6040"/>
                  </a:cubicBezTo>
                  <a:cubicBezTo>
                    <a:pt x="4904" y="5573"/>
                    <a:pt x="4937" y="5173"/>
                    <a:pt x="5304" y="4639"/>
                  </a:cubicBezTo>
                  <a:cubicBezTo>
                    <a:pt x="5838" y="3671"/>
                    <a:pt x="5938" y="2571"/>
                    <a:pt x="5438" y="1570"/>
                  </a:cubicBezTo>
                  <a:cubicBezTo>
                    <a:pt x="4920" y="534"/>
                    <a:pt x="4056" y="1"/>
                    <a:pt x="29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84" name="Google Shape;1984;p46"/>
            <p:cNvSpPr/>
            <p:nvPr/>
          </p:nvSpPr>
          <p:spPr>
            <a:xfrm>
              <a:off x="6378100" y="2958950"/>
              <a:ext cx="203500" cy="177975"/>
            </a:xfrm>
            <a:custGeom>
              <a:avLst/>
              <a:gdLst/>
              <a:ahLst/>
              <a:cxnLst/>
              <a:rect l="l" t="t" r="r" b="b"/>
              <a:pathLst>
                <a:path w="8140" h="7119" extrusionOk="0">
                  <a:moveTo>
                    <a:pt x="2569" y="614"/>
                  </a:moveTo>
                  <a:cubicBezTo>
                    <a:pt x="2836" y="614"/>
                    <a:pt x="3136" y="681"/>
                    <a:pt x="3470" y="748"/>
                  </a:cubicBezTo>
                  <a:cubicBezTo>
                    <a:pt x="3537" y="781"/>
                    <a:pt x="3670" y="781"/>
                    <a:pt x="3770" y="848"/>
                  </a:cubicBezTo>
                  <a:cubicBezTo>
                    <a:pt x="3803" y="848"/>
                    <a:pt x="3837" y="881"/>
                    <a:pt x="3937" y="881"/>
                  </a:cubicBezTo>
                  <a:cubicBezTo>
                    <a:pt x="4704" y="1115"/>
                    <a:pt x="5471" y="1582"/>
                    <a:pt x="6038" y="2182"/>
                  </a:cubicBezTo>
                  <a:cubicBezTo>
                    <a:pt x="7106" y="3183"/>
                    <a:pt x="7640" y="3750"/>
                    <a:pt x="7606" y="5051"/>
                  </a:cubicBezTo>
                  <a:cubicBezTo>
                    <a:pt x="7539" y="5751"/>
                    <a:pt x="7373" y="6185"/>
                    <a:pt x="6972" y="6418"/>
                  </a:cubicBezTo>
                  <a:cubicBezTo>
                    <a:pt x="6843" y="6491"/>
                    <a:pt x="6725" y="6525"/>
                    <a:pt x="6615" y="6525"/>
                  </a:cubicBezTo>
                  <a:cubicBezTo>
                    <a:pt x="6470" y="6525"/>
                    <a:pt x="6338" y="6465"/>
                    <a:pt x="6205" y="6352"/>
                  </a:cubicBezTo>
                  <a:cubicBezTo>
                    <a:pt x="6105" y="6252"/>
                    <a:pt x="6005" y="6118"/>
                    <a:pt x="5972" y="6018"/>
                  </a:cubicBezTo>
                  <a:cubicBezTo>
                    <a:pt x="5805" y="5751"/>
                    <a:pt x="5605" y="5451"/>
                    <a:pt x="5104" y="5418"/>
                  </a:cubicBezTo>
                  <a:cubicBezTo>
                    <a:pt x="4804" y="5384"/>
                    <a:pt x="4537" y="5284"/>
                    <a:pt x="4437" y="5084"/>
                  </a:cubicBezTo>
                  <a:cubicBezTo>
                    <a:pt x="4304" y="4917"/>
                    <a:pt x="4204" y="4751"/>
                    <a:pt x="4170" y="4584"/>
                  </a:cubicBezTo>
                  <a:lnTo>
                    <a:pt x="4137" y="4450"/>
                  </a:lnTo>
                  <a:cubicBezTo>
                    <a:pt x="4104" y="4350"/>
                    <a:pt x="4037" y="4217"/>
                    <a:pt x="4037" y="4083"/>
                  </a:cubicBezTo>
                  <a:cubicBezTo>
                    <a:pt x="4037" y="4017"/>
                    <a:pt x="4037" y="3950"/>
                    <a:pt x="4004" y="3883"/>
                  </a:cubicBezTo>
                  <a:cubicBezTo>
                    <a:pt x="3870" y="3049"/>
                    <a:pt x="3403" y="3049"/>
                    <a:pt x="2769" y="2949"/>
                  </a:cubicBezTo>
                  <a:cubicBezTo>
                    <a:pt x="2636" y="2949"/>
                    <a:pt x="2503" y="2949"/>
                    <a:pt x="2336" y="2916"/>
                  </a:cubicBezTo>
                  <a:cubicBezTo>
                    <a:pt x="1635" y="2849"/>
                    <a:pt x="1102" y="2549"/>
                    <a:pt x="935" y="2082"/>
                  </a:cubicBezTo>
                  <a:cubicBezTo>
                    <a:pt x="768" y="1782"/>
                    <a:pt x="835" y="1448"/>
                    <a:pt x="1102" y="1181"/>
                  </a:cubicBezTo>
                  <a:cubicBezTo>
                    <a:pt x="1368" y="848"/>
                    <a:pt x="1902" y="614"/>
                    <a:pt x="2569" y="614"/>
                  </a:cubicBezTo>
                  <a:close/>
                  <a:moveTo>
                    <a:pt x="2427" y="0"/>
                  </a:moveTo>
                  <a:cubicBezTo>
                    <a:pt x="1602" y="0"/>
                    <a:pt x="932" y="245"/>
                    <a:pt x="501" y="748"/>
                  </a:cubicBezTo>
                  <a:cubicBezTo>
                    <a:pt x="134" y="1215"/>
                    <a:pt x="1" y="1748"/>
                    <a:pt x="201" y="2282"/>
                  </a:cubicBezTo>
                  <a:cubicBezTo>
                    <a:pt x="601" y="3016"/>
                    <a:pt x="1302" y="3450"/>
                    <a:pt x="2269" y="3550"/>
                  </a:cubicBezTo>
                  <a:cubicBezTo>
                    <a:pt x="2436" y="3550"/>
                    <a:pt x="2569" y="3583"/>
                    <a:pt x="2669" y="3583"/>
                  </a:cubicBezTo>
                  <a:cubicBezTo>
                    <a:pt x="3336" y="3616"/>
                    <a:pt x="3336" y="3616"/>
                    <a:pt x="3403" y="3950"/>
                  </a:cubicBezTo>
                  <a:lnTo>
                    <a:pt x="3403" y="4017"/>
                  </a:lnTo>
                  <a:lnTo>
                    <a:pt x="3403" y="4050"/>
                  </a:lnTo>
                  <a:cubicBezTo>
                    <a:pt x="3403" y="4250"/>
                    <a:pt x="3437" y="4417"/>
                    <a:pt x="3470" y="4584"/>
                  </a:cubicBezTo>
                  <a:lnTo>
                    <a:pt x="3503" y="4717"/>
                  </a:lnTo>
                  <a:cubicBezTo>
                    <a:pt x="3537" y="4951"/>
                    <a:pt x="3670" y="5218"/>
                    <a:pt x="3837" y="5451"/>
                  </a:cubicBezTo>
                  <a:cubicBezTo>
                    <a:pt x="4104" y="5785"/>
                    <a:pt x="4471" y="6018"/>
                    <a:pt x="4938" y="6052"/>
                  </a:cubicBezTo>
                  <a:cubicBezTo>
                    <a:pt x="5138" y="6052"/>
                    <a:pt x="5171" y="6118"/>
                    <a:pt x="5338" y="6385"/>
                  </a:cubicBezTo>
                  <a:cubicBezTo>
                    <a:pt x="5438" y="6519"/>
                    <a:pt x="5538" y="6685"/>
                    <a:pt x="5671" y="6785"/>
                  </a:cubicBezTo>
                  <a:cubicBezTo>
                    <a:pt x="5938" y="7052"/>
                    <a:pt x="6239" y="7119"/>
                    <a:pt x="6505" y="7119"/>
                  </a:cubicBezTo>
                  <a:cubicBezTo>
                    <a:pt x="6739" y="7119"/>
                    <a:pt x="6939" y="7086"/>
                    <a:pt x="7139" y="6952"/>
                  </a:cubicBezTo>
                  <a:cubicBezTo>
                    <a:pt x="7906" y="6519"/>
                    <a:pt x="8006" y="5685"/>
                    <a:pt x="8040" y="5084"/>
                  </a:cubicBezTo>
                  <a:cubicBezTo>
                    <a:pt x="8140" y="3416"/>
                    <a:pt x="7306" y="2616"/>
                    <a:pt x="6339" y="1715"/>
                  </a:cubicBezTo>
                  <a:cubicBezTo>
                    <a:pt x="5638" y="1048"/>
                    <a:pt x="4838" y="581"/>
                    <a:pt x="3970" y="281"/>
                  </a:cubicBezTo>
                  <a:lnTo>
                    <a:pt x="3837" y="247"/>
                  </a:lnTo>
                  <a:lnTo>
                    <a:pt x="3470" y="114"/>
                  </a:lnTo>
                  <a:cubicBezTo>
                    <a:pt x="3102" y="38"/>
                    <a:pt x="2753" y="0"/>
                    <a:pt x="2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85" name="Google Shape;1985;p46"/>
            <p:cNvSpPr/>
            <p:nvPr/>
          </p:nvSpPr>
          <p:spPr>
            <a:xfrm>
              <a:off x="6957700" y="2854200"/>
              <a:ext cx="127600" cy="201850"/>
            </a:xfrm>
            <a:custGeom>
              <a:avLst/>
              <a:gdLst/>
              <a:ahLst/>
              <a:cxnLst/>
              <a:rect l="l" t="t" r="r" b="b"/>
              <a:pathLst>
                <a:path w="5104" h="8074" extrusionOk="0">
                  <a:moveTo>
                    <a:pt x="3336" y="635"/>
                  </a:moveTo>
                  <a:cubicBezTo>
                    <a:pt x="3769" y="635"/>
                    <a:pt x="4103" y="868"/>
                    <a:pt x="4303" y="1202"/>
                  </a:cubicBezTo>
                  <a:cubicBezTo>
                    <a:pt x="4470" y="1535"/>
                    <a:pt x="4437" y="1969"/>
                    <a:pt x="4170" y="2369"/>
                  </a:cubicBezTo>
                  <a:cubicBezTo>
                    <a:pt x="4136" y="2403"/>
                    <a:pt x="4103" y="2469"/>
                    <a:pt x="4070" y="2536"/>
                  </a:cubicBezTo>
                  <a:cubicBezTo>
                    <a:pt x="3836" y="2803"/>
                    <a:pt x="3503" y="3237"/>
                    <a:pt x="3936" y="3770"/>
                  </a:cubicBezTo>
                  <a:cubicBezTo>
                    <a:pt x="4203" y="4137"/>
                    <a:pt x="4136" y="4437"/>
                    <a:pt x="4003" y="4804"/>
                  </a:cubicBezTo>
                  <a:lnTo>
                    <a:pt x="3970" y="4904"/>
                  </a:lnTo>
                  <a:cubicBezTo>
                    <a:pt x="3803" y="5438"/>
                    <a:pt x="4003" y="5738"/>
                    <a:pt x="4170" y="5905"/>
                  </a:cubicBezTo>
                  <a:cubicBezTo>
                    <a:pt x="4303" y="6072"/>
                    <a:pt x="4437" y="6172"/>
                    <a:pt x="4336" y="6572"/>
                  </a:cubicBezTo>
                  <a:cubicBezTo>
                    <a:pt x="4270" y="6939"/>
                    <a:pt x="3970" y="7273"/>
                    <a:pt x="3503" y="7406"/>
                  </a:cubicBezTo>
                  <a:cubicBezTo>
                    <a:pt x="3329" y="7456"/>
                    <a:pt x="3150" y="7481"/>
                    <a:pt x="2969" y="7481"/>
                  </a:cubicBezTo>
                  <a:cubicBezTo>
                    <a:pt x="2420" y="7481"/>
                    <a:pt x="1861" y="7249"/>
                    <a:pt x="1434" y="6772"/>
                  </a:cubicBezTo>
                  <a:cubicBezTo>
                    <a:pt x="1268" y="6606"/>
                    <a:pt x="1134" y="6472"/>
                    <a:pt x="1034" y="6305"/>
                  </a:cubicBezTo>
                  <a:cubicBezTo>
                    <a:pt x="834" y="5905"/>
                    <a:pt x="667" y="5405"/>
                    <a:pt x="701" y="4904"/>
                  </a:cubicBezTo>
                  <a:cubicBezTo>
                    <a:pt x="767" y="4304"/>
                    <a:pt x="967" y="4104"/>
                    <a:pt x="1368" y="3737"/>
                  </a:cubicBezTo>
                  <a:cubicBezTo>
                    <a:pt x="1768" y="3370"/>
                    <a:pt x="1701" y="3036"/>
                    <a:pt x="1668" y="2736"/>
                  </a:cubicBezTo>
                  <a:cubicBezTo>
                    <a:pt x="1635" y="2569"/>
                    <a:pt x="1635" y="2369"/>
                    <a:pt x="1668" y="2069"/>
                  </a:cubicBezTo>
                  <a:cubicBezTo>
                    <a:pt x="1801" y="1369"/>
                    <a:pt x="2368" y="635"/>
                    <a:pt x="3336" y="635"/>
                  </a:cubicBezTo>
                  <a:close/>
                  <a:moveTo>
                    <a:pt x="3302" y="1"/>
                  </a:moveTo>
                  <a:cubicBezTo>
                    <a:pt x="2001" y="1"/>
                    <a:pt x="1234" y="968"/>
                    <a:pt x="1067" y="1969"/>
                  </a:cubicBezTo>
                  <a:cubicBezTo>
                    <a:pt x="1001" y="2336"/>
                    <a:pt x="1067" y="2603"/>
                    <a:pt x="1067" y="2803"/>
                  </a:cubicBezTo>
                  <a:cubicBezTo>
                    <a:pt x="1101" y="3070"/>
                    <a:pt x="1101" y="3103"/>
                    <a:pt x="934" y="3270"/>
                  </a:cubicBezTo>
                  <a:cubicBezTo>
                    <a:pt x="434" y="3737"/>
                    <a:pt x="133" y="4070"/>
                    <a:pt x="67" y="4871"/>
                  </a:cubicBezTo>
                  <a:cubicBezTo>
                    <a:pt x="0" y="5538"/>
                    <a:pt x="234" y="6105"/>
                    <a:pt x="467" y="6572"/>
                  </a:cubicBezTo>
                  <a:cubicBezTo>
                    <a:pt x="600" y="6806"/>
                    <a:pt x="801" y="7039"/>
                    <a:pt x="967" y="7206"/>
                  </a:cubicBezTo>
                  <a:cubicBezTo>
                    <a:pt x="1635" y="7873"/>
                    <a:pt x="2335" y="8073"/>
                    <a:pt x="2969" y="8073"/>
                  </a:cubicBezTo>
                  <a:cubicBezTo>
                    <a:pt x="3236" y="8073"/>
                    <a:pt x="3469" y="8040"/>
                    <a:pt x="3669" y="7973"/>
                  </a:cubicBezTo>
                  <a:cubicBezTo>
                    <a:pt x="4336" y="7773"/>
                    <a:pt x="4803" y="7273"/>
                    <a:pt x="4937" y="6706"/>
                  </a:cubicBezTo>
                  <a:cubicBezTo>
                    <a:pt x="5070" y="6039"/>
                    <a:pt x="4803" y="5738"/>
                    <a:pt x="4603" y="5538"/>
                  </a:cubicBezTo>
                  <a:cubicBezTo>
                    <a:pt x="4470" y="5371"/>
                    <a:pt x="4437" y="5305"/>
                    <a:pt x="4503" y="5105"/>
                  </a:cubicBezTo>
                  <a:lnTo>
                    <a:pt x="4570" y="5038"/>
                  </a:lnTo>
                  <a:cubicBezTo>
                    <a:pt x="4670" y="4604"/>
                    <a:pt x="4904" y="4070"/>
                    <a:pt x="4403" y="3437"/>
                  </a:cubicBezTo>
                  <a:cubicBezTo>
                    <a:pt x="4303" y="3303"/>
                    <a:pt x="4303" y="3270"/>
                    <a:pt x="4570" y="2936"/>
                  </a:cubicBezTo>
                  <a:cubicBezTo>
                    <a:pt x="4603" y="2803"/>
                    <a:pt x="4637" y="2770"/>
                    <a:pt x="4670" y="2703"/>
                  </a:cubicBezTo>
                  <a:cubicBezTo>
                    <a:pt x="5070" y="2102"/>
                    <a:pt x="5104" y="1435"/>
                    <a:pt x="4803" y="902"/>
                  </a:cubicBezTo>
                  <a:cubicBezTo>
                    <a:pt x="4503" y="334"/>
                    <a:pt x="3936" y="1"/>
                    <a:pt x="3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86" name="Google Shape;1986;p46"/>
            <p:cNvSpPr/>
            <p:nvPr/>
          </p:nvSpPr>
          <p:spPr>
            <a:xfrm>
              <a:off x="7166175" y="2976675"/>
              <a:ext cx="191000" cy="101875"/>
            </a:xfrm>
            <a:custGeom>
              <a:avLst/>
              <a:gdLst/>
              <a:ahLst/>
              <a:cxnLst/>
              <a:rect l="l" t="t" r="r" b="b"/>
              <a:pathLst>
                <a:path w="7640" h="4075" extrusionOk="0">
                  <a:moveTo>
                    <a:pt x="4985" y="609"/>
                  </a:moveTo>
                  <a:cubicBezTo>
                    <a:pt x="5629" y="609"/>
                    <a:pt x="6263" y="769"/>
                    <a:pt x="6772" y="1340"/>
                  </a:cubicBezTo>
                  <a:cubicBezTo>
                    <a:pt x="6972" y="1473"/>
                    <a:pt x="7005" y="1640"/>
                    <a:pt x="6972" y="1907"/>
                  </a:cubicBezTo>
                  <a:cubicBezTo>
                    <a:pt x="6972" y="1973"/>
                    <a:pt x="6972" y="2040"/>
                    <a:pt x="6772" y="2140"/>
                  </a:cubicBezTo>
                  <a:cubicBezTo>
                    <a:pt x="6605" y="2174"/>
                    <a:pt x="6472" y="2207"/>
                    <a:pt x="6305" y="2207"/>
                  </a:cubicBezTo>
                  <a:cubicBezTo>
                    <a:pt x="6005" y="2240"/>
                    <a:pt x="5671" y="2240"/>
                    <a:pt x="5171" y="2707"/>
                  </a:cubicBezTo>
                  <a:lnTo>
                    <a:pt x="4937" y="2974"/>
                  </a:lnTo>
                  <a:cubicBezTo>
                    <a:pt x="4737" y="3208"/>
                    <a:pt x="4470" y="3475"/>
                    <a:pt x="4103" y="3508"/>
                  </a:cubicBezTo>
                  <a:cubicBezTo>
                    <a:pt x="4059" y="3513"/>
                    <a:pt x="4015" y="3516"/>
                    <a:pt x="3973" y="3516"/>
                  </a:cubicBezTo>
                  <a:cubicBezTo>
                    <a:pt x="3759" y="3516"/>
                    <a:pt x="3570" y="3447"/>
                    <a:pt x="3403" y="3308"/>
                  </a:cubicBezTo>
                  <a:cubicBezTo>
                    <a:pt x="3303" y="3208"/>
                    <a:pt x="3169" y="3141"/>
                    <a:pt x="3136" y="3041"/>
                  </a:cubicBezTo>
                  <a:cubicBezTo>
                    <a:pt x="2736" y="2507"/>
                    <a:pt x="2169" y="2474"/>
                    <a:pt x="1735" y="2407"/>
                  </a:cubicBezTo>
                  <a:cubicBezTo>
                    <a:pt x="1601" y="2407"/>
                    <a:pt x="1501" y="2374"/>
                    <a:pt x="1401" y="2374"/>
                  </a:cubicBezTo>
                  <a:cubicBezTo>
                    <a:pt x="1268" y="2340"/>
                    <a:pt x="901" y="2040"/>
                    <a:pt x="734" y="1640"/>
                  </a:cubicBezTo>
                  <a:cubicBezTo>
                    <a:pt x="634" y="1373"/>
                    <a:pt x="634" y="1173"/>
                    <a:pt x="734" y="1039"/>
                  </a:cubicBezTo>
                  <a:cubicBezTo>
                    <a:pt x="901" y="739"/>
                    <a:pt x="1134" y="673"/>
                    <a:pt x="1435" y="673"/>
                  </a:cubicBezTo>
                  <a:cubicBezTo>
                    <a:pt x="1635" y="673"/>
                    <a:pt x="1902" y="706"/>
                    <a:pt x="2135" y="806"/>
                  </a:cubicBezTo>
                  <a:cubicBezTo>
                    <a:pt x="2235" y="839"/>
                    <a:pt x="2335" y="839"/>
                    <a:pt x="2435" y="839"/>
                  </a:cubicBezTo>
                  <a:cubicBezTo>
                    <a:pt x="2538" y="858"/>
                    <a:pt x="2648" y="866"/>
                    <a:pt x="2765" y="866"/>
                  </a:cubicBezTo>
                  <a:cubicBezTo>
                    <a:pt x="3066" y="866"/>
                    <a:pt x="3409" y="811"/>
                    <a:pt x="3770" y="739"/>
                  </a:cubicBezTo>
                  <a:cubicBezTo>
                    <a:pt x="4159" y="674"/>
                    <a:pt x="4574" y="609"/>
                    <a:pt x="4985" y="609"/>
                  </a:cubicBezTo>
                  <a:close/>
                  <a:moveTo>
                    <a:pt x="5078" y="0"/>
                  </a:moveTo>
                  <a:cubicBezTo>
                    <a:pt x="4598" y="0"/>
                    <a:pt x="4135" y="75"/>
                    <a:pt x="3736" y="139"/>
                  </a:cubicBezTo>
                  <a:cubicBezTo>
                    <a:pt x="3394" y="188"/>
                    <a:pt x="3070" y="219"/>
                    <a:pt x="2830" y="219"/>
                  </a:cubicBezTo>
                  <a:cubicBezTo>
                    <a:pt x="2742" y="219"/>
                    <a:pt x="2665" y="214"/>
                    <a:pt x="2602" y="206"/>
                  </a:cubicBezTo>
                  <a:cubicBezTo>
                    <a:pt x="2502" y="206"/>
                    <a:pt x="2435" y="172"/>
                    <a:pt x="2302" y="172"/>
                  </a:cubicBezTo>
                  <a:cubicBezTo>
                    <a:pt x="2040" y="117"/>
                    <a:pt x="1737" y="50"/>
                    <a:pt x="1435" y="50"/>
                  </a:cubicBezTo>
                  <a:cubicBezTo>
                    <a:pt x="1007" y="50"/>
                    <a:pt x="580" y="184"/>
                    <a:pt x="267" y="673"/>
                  </a:cubicBezTo>
                  <a:cubicBezTo>
                    <a:pt x="67" y="1006"/>
                    <a:pt x="0" y="1406"/>
                    <a:pt x="234" y="1873"/>
                  </a:cubicBezTo>
                  <a:cubicBezTo>
                    <a:pt x="467" y="2407"/>
                    <a:pt x="968" y="2907"/>
                    <a:pt x="1335" y="2941"/>
                  </a:cubicBezTo>
                  <a:cubicBezTo>
                    <a:pt x="1468" y="2941"/>
                    <a:pt x="1601" y="3008"/>
                    <a:pt x="1735" y="3008"/>
                  </a:cubicBezTo>
                  <a:cubicBezTo>
                    <a:pt x="2135" y="3041"/>
                    <a:pt x="2435" y="3074"/>
                    <a:pt x="2736" y="3408"/>
                  </a:cubicBezTo>
                  <a:cubicBezTo>
                    <a:pt x="2836" y="3541"/>
                    <a:pt x="2969" y="3675"/>
                    <a:pt x="3103" y="3741"/>
                  </a:cubicBezTo>
                  <a:cubicBezTo>
                    <a:pt x="3403" y="3975"/>
                    <a:pt x="3670" y="4075"/>
                    <a:pt x="4070" y="4075"/>
                  </a:cubicBezTo>
                  <a:lnTo>
                    <a:pt x="4237" y="4075"/>
                  </a:lnTo>
                  <a:cubicBezTo>
                    <a:pt x="4804" y="4008"/>
                    <a:pt x="5171" y="3641"/>
                    <a:pt x="5438" y="3341"/>
                  </a:cubicBezTo>
                  <a:cubicBezTo>
                    <a:pt x="5504" y="3241"/>
                    <a:pt x="5571" y="3174"/>
                    <a:pt x="5638" y="3141"/>
                  </a:cubicBezTo>
                  <a:cubicBezTo>
                    <a:pt x="5971" y="2841"/>
                    <a:pt x="6138" y="2807"/>
                    <a:pt x="6405" y="2807"/>
                  </a:cubicBezTo>
                  <a:cubicBezTo>
                    <a:pt x="6572" y="2807"/>
                    <a:pt x="6738" y="2741"/>
                    <a:pt x="6972" y="2674"/>
                  </a:cubicBezTo>
                  <a:cubicBezTo>
                    <a:pt x="7339" y="2541"/>
                    <a:pt x="7572" y="2307"/>
                    <a:pt x="7606" y="1973"/>
                  </a:cubicBezTo>
                  <a:cubicBezTo>
                    <a:pt x="7639" y="1540"/>
                    <a:pt x="7572" y="1206"/>
                    <a:pt x="7306" y="906"/>
                  </a:cubicBezTo>
                  <a:cubicBezTo>
                    <a:pt x="6650" y="189"/>
                    <a:pt x="5843" y="0"/>
                    <a:pt x="5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87" name="Google Shape;1987;p46"/>
            <p:cNvSpPr/>
            <p:nvPr/>
          </p:nvSpPr>
          <p:spPr>
            <a:xfrm>
              <a:off x="7106950" y="3104150"/>
              <a:ext cx="125950" cy="130350"/>
            </a:xfrm>
            <a:custGeom>
              <a:avLst/>
              <a:gdLst/>
              <a:ahLst/>
              <a:cxnLst/>
              <a:rect l="l" t="t" r="r" b="b"/>
              <a:pathLst>
                <a:path w="5038" h="5214" extrusionOk="0">
                  <a:moveTo>
                    <a:pt x="2803" y="577"/>
                  </a:moveTo>
                  <a:cubicBezTo>
                    <a:pt x="3170" y="577"/>
                    <a:pt x="3537" y="744"/>
                    <a:pt x="3837" y="977"/>
                  </a:cubicBezTo>
                  <a:cubicBezTo>
                    <a:pt x="3970" y="1111"/>
                    <a:pt x="4371" y="1811"/>
                    <a:pt x="4371" y="2278"/>
                  </a:cubicBezTo>
                  <a:cubicBezTo>
                    <a:pt x="4371" y="2879"/>
                    <a:pt x="4104" y="3479"/>
                    <a:pt x="3637" y="3913"/>
                  </a:cubicBezTo>
                  <a:cubicBezTo>
                    <a:pt x="3141" y="4378"/>
                    <a:pt x="2472" y="4584"/>
                    <a:pt x="1818" y="4584"/>
                  </a:cubicBezTo>
                  <a:cubicBezTo>
                    <a:pt x="1768" y="4584"/>
                    <a:pt x="1718" y="4582"/>
                    <a:pt x="1669" y="4580"/>
                  </a:cubicBezTo>
                  <a:cubicBezTo>
                    <a:pt x="1335" y="4580"/>
                    <a:pt x="1035" y="4413"/>
                    <a:pt x="835" y="4146"/>
                  </a:cubicBezTo>
                  <a:cubicBezTo>
                    <a:pt x="668" y="3946"/>
                    <a:pt x="668" y="3713"/>
                    <a:pt x="701" y="3446"/>
                  </a:cubicBezTo>
                  <a:cubicBezTo>
                    <a:pt x="802" y="3212"/>
                    <a:pt x="968" y="3046"/>
                    <a:pt x="1302" y="2745"/>
                  </a:cubicBezTo>
                  <a:lnTo>
                    <a:pt x="1435" y="2612"/>
                  </a:lnTo>
                  <a:cubicBezTo>
                    <a:pt x="1836" y="2245"/>
                    <a:pt x="1836" y="1878"/>
                    <a:pt x="1836" y="1611"/>
                  </a:cubicBezTo>
                  <a:lnTo>
                    <a:pt x="1836" y="1278"/>
                  </a:lnTo>
                  <a:cubicBezTo>
                    <a:pt x="1936" y="877"/>
                    <a:pt x="2203" y="711"/>
                    <a:pt x="2469" y="610"/>
                  </a:cubicBezTo>
                  <a:cubicBezTo>
                    <a:pt x="2603" y="577"/>
                    <a:pt x="2670" y="577"/>
                    <a:pt x="2803" y="577"/>
                  </a:cubicBezTo>
                  <a:close/>
                  <a:moveTo>
                    <a:pt x="2840" y="0"/>
                  </a:moveTo>
                  <a:cubicBezTo>
                    <a:pt x="2656" y="0"/>
                    <a:pt x="2475" y="25"/>
                    <a:pt x="2303" y="77"/>
                  </a:cubicBezTo>
                  <a:cubicBezTo>
                    <a:pt x="1769" y="244"/>
                    <a:pt x="1369" y="610"/>
                    <a:pt x="1269" y="1144"/>
                  </a:cubicBezTo>
                  <a:cubicBezTo>
                    <a:pt x="1202" y="1378"/>
                    <a:pt x="1202" y="1544"/>
                    <a:pt x="1202" y="1645"/>
                  </a:cubicBezTo>
                  <a:cubicBezTo>
                    <a:pt x="1202" y="1878"/>
                    <a:pt x="1202" y="1978"/>
                    <a:pt x="1002" y="2145"/>
                  </a:cubicBezTo>
                  <a:lnTo>
                    <a:pt x="868" y="2278"/>
                  </a:lnTo>
                  <a:cubicBezTo>
                    <a:pt x="501" y="2612"/>
                    <a:pt x="268" y="2879"/>
                    <a:pt x="134" y="3279"/>
                  </a:cubicBezTo>
                  <a:cubicBezTo>
                    <a:pt x="1" y="3746"/>
                    <a:pt x="101" y="4146"/>
                    <a:pt x="335" y="4547"/>
                  </a:cubicBezTo>
                  <a:cubicBezTo>
                    <a:pt x="635" y="4914"/>
                    <a:pt x="1102" y="5214"/>
                    <a:pt x="1635" y="5214"/>
                  </a:cubicBezTo>
                  <a:lnTo>
                    <a:pt x="1836" y="5214"/>
                  </a:lnTo>
                  <a:cubicBezTo>
                    <a:pt x="2670" y="5214"/>
                    <a:pt x="3470" y="4914"/>
                    <a:pt x="4037" y="4380"/>
                  </a:cubicBezTo>
                  <a:cubicBezTo>
                    <a:pt x="4638" y="3813"/>
                    <a:pt x="5005" y="3079"/>
                    <a:pt x="5038" y="2312"/>
                  </a:cubicBezTo>
                  <a:cubicBezTo>
                    <a:pt x="5038" y="1645"/>
                    <a:pt x="4538" y="777"/>
                    <a:pt x="4337" y="577"/>
                  </a:cubicBezTo>
                  <a:cubicBezTo>
                    <a:pt x="3917" y="206"/>
                    <a:pt x="3368" y="0"/>
                    <a:pt x="28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88" name="Google Shape;1988;p46"/>
            <p:cNvSpPr/>
            <p:nvPr/>
          </p:nvSpPr>
          <p:spPr>
            <a:xfrm>
              <a:off x="6906825" y="3131850"/>
              <a:ext cx="122600" cy="124350"/>
            </a:xfrm>
            <a:custGeom>
              <a:avLst/>
              <a:gdLst/>
              <a:ahLst/>
              <a:cxnLst/>
              <a:rect l="l" t="t" r="r" b="b"/>
              <a:pathLst>
                <a:path w="4904" h="4974" extrusionOk="0">
                  <a:moveTo>
                    <a:pt x="1835" y="670"/>
                  </a:moveTo>
                  <a:cubicBezTo>
                    <a:pt x="2202" y="770"/>
                    <a:pt x="2302" y="937"/>
                    <a:pt x="2469" y="1170"/>
                  </a:cubicBezTo>
                  <a:cubicBezTo>
                    <a:pt x="2635" y="1471"/>
                    <a:pt x="2869" y="1837"/>
                    <a:pt x="3603" y="2104"/>
                  </a:cubicBezTo>
                  <a:cubicBezTo>
                    <a:pt x="3936" y="2204"/>
                    <a:pt x="4203" y="2505"/>
                    <a:pt x="4303" y="2838"/>
                  </a:cubicBezTo>
                  <a:cubicBezTo>
                    <a:pt x="4337" y="3105"/>
                    <a:pt x="4370" y="3439"/>
                    <a:pt x="4103" y="3839"/>
                  </a:cubicBezTo>
                  <a:cubicBezTo>
                    <a:pt x="3806" y="4205"/>
                    <a:pt x="3461" y="4383"/>
                    <a:pt x="3047" y="4383"/>
                  </a:cubicBezTo>
                  <a:cubicBezTo>
                    <a:pt x="2858" y="4383"/>
                    <a:pt x="2655" y="4346"/>
                    <a:pt x="2435" y="4273"/>
                  </a:cubicBezTo>
                  <a:cubicBezTo>
                    <a:pt x="1034" y="3772"/>
                    <a:pt x="701" y="2204"/>
                    <a:pt x="968" y="1337"/>
                  </a:cubicBezTo>
                  <a:cubicBezTo>
                    <a:pt x="1034" y="1104"/>
                    <a:pt x="1201" y="670"/>
                    <a:pt x="1668" y="670"/>
                  </a:cubicBezTo>
                  <a:close/>
                  <a:moveTo>
                    <a:pt x="1630" y="1"/>
                  </a:moveTo>
                  <a:cubicBezTo>
                    <a:pt x="1037" y="1"/>
                    <a:pt x="563" y="422"/>
                    <a:pt x="334" y="1137"/>
                  </a:cubicBezTo>
                  <a:cubicBezTo>
                    <a:pt x="0" y="2271"/>
                    <a:pt x="467" y="4172"/>
                    <a:pt x="2135" y="4806"/>
                  </a:cubicBezTo>
                  <a:cubicBezTo>
                    <a:pt x="2402" y="4940"/>
                    <a:pt x="2702" y="4973"/>
                    <a:pt x="2969" y="4973"/>
                  </a:cubicBezTo>
                  <a:cubicBezTo>
                    <a:pt x="3536" y="4973"/>
                    <a:pt x="4070" y="4706"/>
                    <a:pt x="4470" y="4172"/>
                  </a:cubicBezTo>
                  <a:cubicBezTo>
                    <a:pt x="4837" y="3705"/>
                    <a:pt x="4904" y="3172"/>
                    <a:pt x="4737" y="2671"/>
                  </a:cubicBezTo>
                  <a:cubicBezTo>
                    <a:pt x="4704" y="2138"/>
                    <a:pt x="4270" y="1671"/>
                    <a:pt x="3770" y="1504"/>
                  </a:cubicBezTo>
                  <a:cubicBezTo>
                    <a:pt x="3269" y="1337"/>
                    <a:pt x="3136" y="1137"/>
                    <a:pt x="2969" y="837"/>
                  </a:cubicBezTo>
                  <a:cubicBezTo>
                    <a:pt x="2802" y="537"/>
                    <a:pt x="2569" y="170"/>
                    <a:pt x="1935" y="36"/>
                  </a:cubicBezTo>
                  <a:cubicBezTo>
                    <a:pt x="1831" y="12"/>
                    <a:pt x="1729" y="1"/>
                    <a:pt x="16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89" name="Google Shape;1989;p46"/>
            <p:cNvSpPr/>
            <p:nvPr/>
          </p:nvSpPr>
          <p:spPr>
            <a:xfrm>
              <a:off x="7126150" y="2769425"/>
              <a:ext cx="126775" cy="114825"/>
            </a:xfrm>
            <a:custGeom>
              <a:avLst/>
              <a:gdLst/>
              <a:ahLst/>
              <a:cxnLst/>
              <a:rect l="l" t="t" r="r" b="b"/>
              <a:pathLst>
                <a:path w="5071" h="4593" extrusionOk="0">
                  <a:moveTo>
                    <a:pt x="2369" y="590"/>
                  </a:moveTo>
                  <a:cubicBezTo>
                    <a:pt x="2602" y="590"/>
                    <a:pt x="2869" y="623"/>
                    <a:pt x="3069" y="790"/>
                  </a:cubicBezTo>
                  <a:cubicBezTo>
                    <a:pt x="3403" y="990"/>
                    <a:pt x="3603" y="1190"/>
                    <a:pt x="3703" y="1424"/>
                  </a:cubicBezTo>
                  <a:lnTo>
                    <a:pt x="3703" y="1457"/>
                  </a:lnTo>
                  <a:cubicBezTo>
                    <a:pt x="4370" y="2491"/>
                    <a:pt x="4070" y="3359"/>
                    <a:pt x="3536" y="3792"/>
                  </a:cubicBezTo>
                  <a:cubicBezTo>
                    <a:pt x="3360" y="3936"/>
                    <a:pt x="3131" y="4026"/>
                    <a:pt x="2892" y="4026"/>
                  </a:cubicBezTo>
                  <a:cubicBezTo>
                    <a:pt x="2632" y="4026"/>
                    <a:pt x="2361" y="3919"/>
                    <a:pt x="2135" y="3659"/>
                  </a:cubicBezTo>
                  <a:cubicBezTo>
                    <a:pt x="1868" y="3325"/>
                    <a:pt x="1535" y="3125"/>
                    <a:pt x="1134" y="3025"/>
                  </a:cubicBezTo>
                  <a:cubicBezTo>
                    <a:pt x="934" y="2992"/>
                    <a:pt x="801" y="2858"/>
                    <a:pt x="767" y="2658"/>
                  </a:cubicBezTo>
                  <a:cubicBezTo>
                    <a:pt x="634" y="2258"/>
                    <a:pt x="867" y="1524"/>
                    <a:pt x="1268" y="1024"/>
                  </a:cubicBezTo>
                  <a:cubicBezTo>
                    <a:pt x="1535" y="757"/>
                    <a:pt x="1935" y="590"/>
                    <a:pt x="2369" y="590"/>
                  </a:cubicBezTo>
                  <a:close/>
                  <a:moveTo>
                    <a:pt x="2344" y="1"/>
                  </a:moveTo>
                  <a:cubicBezTo>
                    <a:pt x="1761" y="1"/>
                    <a:pt x="1180" y="229"/>
                    <a:pt x="834" y="657"/>
                  </a:cubicBezTo>
                  <a:cubicBezTo>
                    <a:pt x="234" y="1324"/>
                    <a:pt x="0" y="2258"/>
                    <a:pt x="200" y="2858"/>
                  </a:cubicBezTo>
                  <a:cubicBezTo>
                    <a:pt x="334" y="3258"/>
                    <a:pt x="601" y="3525"/>
                    <a:pt x="1034" y="3625"/>
                  </a:cubicBezTo>
                  <a:cubicBezTo>
                    <a:pt x="1268" y="3692"/>
                    <a:pt x="1501" y="3826"/>
                    <a:pt x="1701" y="4026"/>
                  </a:cubicBezTo>
                  <a:cubicBezTo>
                    <a:pt x="2035" y="4426"/>
                    <a:pt x="2435" y="4593"/>
                    <a:pt x="2869" y="4593"/>
                  </a:cubicBezTo>
                  <a:cubicBezTo>
                    <a:pt x="3202" y="4593"/>
                    <a:pt x="3569" y="4459"/>
                    <a:pt x="3870" y="4259"/>
                  </a:cubicBezTo>
                  <a:cubicBezTo>
                    <a:pt x="4603" y="3692"/>
                    <a:pt x="5070" y="2491"/>
                    <a:pt x="4237" y="1124"/>
                  </a:cubicBezTo>
                  <a:cubicBezTo>
                    <a:pt x="4103" y="857"/>
                    <a:pt x="3836" y="590"/>
                    <a:pt x="3403" y="290"/>
                  </a:cubicBezTo>
                  <a:cubicBezTo>
                    <a:pt x="3090" y="94"/>
                    <a:pt x="2717" y="1"/>
                    <a:pt x="2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90" name="Google Shape;1990;p46"/>
            <p:cNvSpPr/>
            <p:nvPr/>
          </p:nvSpPr>
          <p:spPr>
            <a:xfrm>
              <a:off x="6546550" y="2815750"/>
              <a:ext cx="95925" cy="110200"/>
            </a:xfrm>
            <a:custGeom>
              <a:avLst/>
              <a:gdLst/>
              <a:ahLst/>
              <a:cxnLst/>
              <a:rect l="l" t="t" r="r" b="b"/>
              <a:pathLst>
                <a:path w="3837" h="4408" extrusionOk="0">
                  <a:moveTo>
                    <a:pt x="2036" y="638"/>
                  </a:moveTo>
                  <a:cubicBezTo>
                    <a:pt x="2269" y="638"/>
                    <a:pt x="2536" y="805"/>
                    <a:pt x="2703" y="1072"/>
                  </a:cubicBezTo>
                  <a:cubicBezTo>
                    <a:pt x="2770" y="1239"/>
                    <a:pt x="3203" y="2273"/>
                    <a:pt x="3136" y="2673"/>
                  </a:cubicBezTo>
                  <a:cubicBezTo>
                    <a:pt x="3070" y="3173"/>
                    <a:pt x="2803" y="3574"/>
                    <a:pt x="2469" y="3740"/>
                  </a:cubicBezTo>
                  <a:cubicBezTo>
                    <a:pt x="2362" y="3808"/>
                    <a:pt x="2232" y="3837"/>
                    <a:pt x="2094" y="3837"/>
                  </a:cubicBezTo>
                  <a:cubicBezTo>
                    <a:pt x="1890" y="3837"/>
                    <a:pt x="1668" y="3773"/>
                    <a:pt x="1469" y="3674"/>
                  </a:cubicBezTo>
                  <a:cubicBezTo>
                    <a:pt x="1068" y="3474"/>
                    <a:pt x="768" y="3073"/>
                    <a:pt x="701" y="2606"/>
                  </a:cubicBezTo>
                  <a:cubicBezTo>
                    <a:pt x="568" y="1973"/>
                    <a:pt x="768" y="1405"/>
                    <a:pt x="1235" y="938"/>
                  </a:cubicBezTo>
                  <a:cubicBezTo>
                    <a:pt x="1402" y="738"/>
                    <a:pt x="1702" y="638"/>
                    <a:pt x="1936" y="638"/>
                  </a:cubicBezTo>
                  <a:close/>
                  <a:moveTo>
                    <a:pt x="1968" y="1"/>
                  </a:moveTo>
                  <a:cubicBezTo>
                    <a:pt x="1540" y="1"/>
                    <a:pt x="1144" y="195"/>
                    <a:pt x="835" y="505"/>
                  </a:cubicBezTo>
                  <a:cubicBezTo>
                    <a:pt x="234" y="1105"/>
                    <a:pt x="1" y="1939"/>
                    <a:pt x="101" y="2673"/>
                  </a:cubicBezTo>
                  <a:cubicBezTo>
                    <a:pt x="168" y="3340"/>
                    <a:pt x="568" y="3907"/>
                    <a:pt x="1168" y="4174"/>
                  </a:cubicBezTo>
                  <a:cubicBezTo>
                    <a:pt x="1402" y="4308"/>
                    <a:pt x="1702" y="4408"/>
                    <a:pt x="2002" y="4408"/>
                  </a:cubicBezTo>
                  <a:cubicBezTo>
                    <a:pt x="2236" y="4408"/>
                    <a:pt x="2503" y="4341"/>
                    <a:pt x="2736" y="4241"/>
                  </a:cubicBezTo>
                  <a:cubicBezTo>
                    <a:pt x="3270" y="3974"/>
                    <a:pt x="3670" y="3407"/>
                    <a:pt x="3737" y="2740"/>
                  </a:cubicBezTo>
                  <a:cubicBezTo>
                    <a:pt x="3837" y="2006"/>
                    <a:pt x="3270" y="772"/>
                    <a:pt x="3203" y="672"/>
                  </a:cubicBezTo>
                  <a:cubicBezTo>
                    <a:pt x="2903" y="271"/>
                    <a:pt x="2536" y="71"/>
                    <a:pt x="2069" y="4"/>
                  </a:cubicBezTo>
                  <a:cubicBezTo>
                    <a:pt x="2035" y="2"/>
                    <a:pt x="2001" y="1"/>
                    <a:pt x="19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91" name="Google Shape;1991;p46"/>
            <p:cNvSpPr/>
            <p:nvPr/>
          </p:nvSpPr>
          <p:spPr>
            <a:xfrm>
              <a:off x="6839275" y="2853975"/>
              <a:ext cx="87575" cy="87000"/>
            </a:xfrm>
            <a:custGeom>
              <a:avLst/>
              <a:gdLst/>
              <a:ahLst/>
              <a:cxnLst/>
              <a:rect l="l" t="t" r="r" b="b"/>
              <a:pathLst>
                <a:path w="3503" h="3480" extrusionOk="0">
                  <a:moveTo>
                    <a:pt x="1535" y="577"/>
                  </a:moveTo>
                  <a:cubicBezTo>
                    <a:pt x="1802" y="577"/>
                    <a:pt x="2002" y="644"/>
                    <a:pt x="2169" y="810"/>
                  </a:cubicBezTo>
                  <a:lnTo>
                    <a:pt x="2202" y="877"/>
                  </a:lnTo>
                  <a:cubicBezTo>
                    <a:pt x="2335" y="977"/>
                    <a:pt x="2469" y="1077"/>
                    <a:pt x="2502" y="1211"/>
                  </a:cubicBezTo>
                  <a:lnTo>
                    <a:pt x="2502" y="1244"/>
                  </a:lnTo>
                  <a:cubicBezTo>
                    <a:pt x="2836" y="1811"/>
                    <a:pt x="2636" y="2312"/>
                    <a:pt x="2369" y="2612"/>
                  </a:cubicBezTo>
                  <a:cubicBezTo>
                    <a:pt x="2240" y="2783"/>
                    <a:pt x="2014" y="2914"/>
                    <a:pt x="1763" y="2914"/>
                  </a:cubicBezTo>
                  <a:cubicBezTo>
                    <a:pt x="1624" y="2914"/>
                    <a:pt x="1477" y="2874"/>
                    <a:pt x="1335" y="2779"/>
                  </a:cubicBezTo>
                  <a:cubicBezTo>
                    <a:pt x="801" y="2445"/>
                    <a:pt x="634" y="1811"/>
                    <a:pt x="667" y="1311"/>
                  </a:cubicBezTo>
                  <a:cubicBezTo>
                    <a:pt x="701" y="1144"/>
                    <a:pt x="801" y="710"/>
                    <a:pt x="1201" y="610"/>
                  </a:cubicBezTo>
                  <a:cubicBezTo>
                    <a:pt x="1335" y="577"/>
                    <a:pt x="1401" y="577"/>
                    <a:pt x="1535" y="577"/>
                  </a:cubicBezTo>
                  <a:close/>
                  <a:moveTo>
                    <a:pt x="1606" y="0"/>
                  </a:moveTo>
                  <a:cubicBezTo>
                    <a:pt x="1437" y="0"/>
                    <a:pt x="1259" y="26"/>
                    <a:pt x="1068" y="77"/>
                  </a:cubicBezTo>
                  <a:cubicBezTo>
                    <a:pt x="534" y="210"/>
                    <a:pt x="167" y="644"/>
                    <a:pt x="67" y="1277"/>
                  </a:cubicBezTo>
                  <a:cubicBezTo>
                    <a:pt x="0" y="1945"/>
                    <a:pt x="234" y="2812"/>
                    <a:pt x="1068" y="3279"/>
                  </a:cubicBezTo>
                  <a:cubicBezTo>
                    <a:pt x="1301" y="3412"/>
                    <a:pt x="1535" y="3479"/>
                    <a:pt x="1802" y="3479"/>
                  </a:cubicBezTo>
                  <a:cubicBezTo>
                    <a:pt x="2169" y="3479"/>
                    <a:pt x="2535" y="3312"/>
                    <a:pt x="2836" y="3045"/>
                  </a:cubicBezTo>
                  <a:cubicBezTo>
                    <a:pt x="3303" y="2578"/>
                    <a:pt x="3503" y="1744"/>
                    <a:pt x="3036" y="944"/>
                  </a:cubicBezTo>
                  <a:cubicBezTo>
                    <a:pt x="2969" y="777"/>
                    <a:pt x="2802" y="610"/>
                    <a:pt x="2669" y="477"/>
                  </a:cubicBezTo>
                  <a:lnTo>
                    <a:pt x="2636" y="444"/>
                  </a:lnTo>
                  <a:cubicBezTo>
                    <a:pt x="2332" y="140"/>
                    <a:pt x="1997" y="0"/>
                    <a:pt x="16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92" name="Google Shape;1992;p46"/>
            <p:cNvSpPr/>
            <p:nvPr/>
          </p:nvSpPr>
          <p:spPr>
            <a:xfrm>
              <a:off x="7051100" y="2957625"/>
              <a:ext cx="946525" cy="1097425"/>
            </a:xfrm>
            <a:custGeom>
              <a:avLst/>
              <a:gdLst/>
              <a:ahLst/>
              <a:cxnLst/>
              <a:rect l="l" t="t" r="r" b="b"/>
              <a:pathLst>
                <a:path w="37861" h="43897" extrusionOk="0">
                  <a:moveTo>
                    <a:pt x="17012" y="0"/>
                  </a:moveTo>
                  <a:lnTo>
                    <a:pt x="400" y="32357"/>
                  </a:lnTo>
                  <a:cubicBezTo>
                    <a:pt x="0" y="33124"/>
                    <a:pt x="334" y="34025"/>
                    <a:pt x="1067" y="34458"/>
                  </a:cubicBezTo>
                  <a:lnTo>
                    <a:pt x="4403" y="36159"/>
                  </a:lnTo>
                  <a:lnTo>
                    <a:pt x="15845" y="41997"/>
                  </a:lnTo>
                  <a:lnTo>
                    <a:pt x="19180" y="43698"/>
                  </a:lnTo>
                  <a:cubicBezTo>
                    <a:pt x="19409" y="43833"/>
                    <a:pt x="19660" y="43897"/>
                    <a:pt x="19908" y="43897"/>
                  </a:cubicBezTo>
                  <a:cubicBezTo>
                    <a:pt x="20275" y="43897"/>
                    <a:pt x="20636" y="43757"/>
                    <a:pt x="20915" y="43498"/>
                  </a:cubicBezTo>
                  <a:cubicBezTo>
                    <a:pt x="21048" y="43365"/>
                    <a:pt x="21182" y="43198"/>
                    <a:pt x="21249" y="43031"/>
                  </a:cubicBezTo>
                  <a:lnTo>
                    <a:pt x="37860" y="10674"/>
                  </a:lnTo>
                  <a:lnTo>
                    <a:pt x="37860" y="10674"/>
                  </a:lnTo>
                  <a:cubicBezTo>
                    <a:pt x="37460" y="11408"/>
                    <a:pt x="37093" y="12009"/>
                    <a:pt x="36693" y="12643"/>
                  </a:cubicBezTo>
                  <a:cubicBezTo>
                    <a:pt x="34692" y="15178"/>
                    <a:pt x="31756" y="16745"/>
                    <a:pt x="28621" y="17012"/>
                  </a:cubicBezTo>
                  <a:cubicBezTo>
                    <a:pt x="28223" y="17055"/>
                    <a:pt x="27823" y="17077"/>
                    <a:pt x="27423" y="17077"/>
                  </a:cubicBezTo>
                  <a:cubicBezTo>
                    <a:pt x="25637" y="17077"/>
                    <a:pt x="23832" y="16650"/>
                    <a:pt x="22116" y="15778"/>
                  </a:cubicBezTo>
                  <a:cubicBezTo>
                    <a:pt x="20014" y="14644"/>
                    <a:pt x="18346" y="13009"/>
                    <a:pt x="17246" y="11075"/>
                  </a:cubicBezTo>
                  <a:cubicBezTo>
                    <a:pt x="15378" y="7772"/>
                    <a:pt x="15178" y="3636"/>
                    <a:pt x="17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93" name="Google Shape;1993;p46"/>
            <p:cNvSpPr/>
            <p:nvPr/>
          </p:nvSpPr>
          <p:spPr>
            <a:xfrm>
              <a:off x="7160325" y="3232825"/>
              <a:ext cx="604625" cy="771400"/>
            </a:xfrm>
            <a:custGeom>
              <a:avLst/>
              <a:gdLst/>
              <a:ahLst/>
              <a:cxnLst/>
              <a:rect l="l" t="t" r="r" b="b"/>
              <a:pathLst>
                <a:path w="24185" h="30856" extrusionOk="0">
                  <a:moveTo>
                    <a:pt x="12843" y="0"/>
                  </a:moveTo>
                  <a:lnTo>
                    <a:pt x="1302" y="22483"/>
                  </a:lnTo>
                  <a:lnTo>
                    <a:pt x="1" y="24985"/>
                  </a:lnTo>
                  <a:lnTo>
                    <a:pt x="11409" y="30855"/>
                  </a:lnTo>
                  <a:lnTo>
                    <a:pt x="12710" y="28354"/>
                  </a:lnTo>
                  <a:lnTo>
                    <a:pt x="24185" y="5971"/>
                  </a:lnTo>
                  <a:lnTo>
                    <a:pt x="24185" y="5971"/>
                  </a:lnTo>
                  <a:cubicBezTo>
                    <a:pt x="23810" y="6006"/>
                    <a:pt x="23432" y="6023"/>
                    <a:pt x="23053" y="6023"/>
                  </a:cubicBezTo>
                  <a:cubicBezTo>
                    <a:pt x="21239" y="6023"/>
                    <a:pt x="19396" y="5620"/>
                    <a:pt x="17713" y="4737"/>
                  </a:cubicBezTo>
                  <a:cubicBezTo>
                    <a:pt x="15579" y="3603"/>
                    <a:pt x="13911" y="1968"/>
                    <a:pt x="128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94" name="Google Shape;1994;p46"/>
            <p:cNvSpPr/>
            <p:nvPr/>
          </p:nvSpPr>
          <p:spPr>
            <a:xfrm>
              <a:off x="7428850" y="2796200"/>
              <a:ext cx="615475" cy="586375"/>
            </a:xfrm>
            <a:custGeom>
              <a:avLst/>
              <a:gdLst/>
              <a:ahLst/>
              <a:cxnLst/>
              <a:rect l="l" t="t" r="r" b="b"/>
              <a:pathLst>
                <a:path w="24619" h="23455" extrusionOk="0">
                  <a:moveTo>
                    <a:pt x="12253" y="0"/>
                  </a:moveTo>
                  <a:cubicBezTo>
                    <a:pt x="11871" y="0"/>
                    <a:pt x="11490" y="18"/>
                    <a:pt x="11109" y="53"/>
                  </a:cubicBezTo>
                  <a:lnTo>
                    <a:pt x="11009" y="53"/>
                  </a:lnTo>
                  <a:cubicBezTo>
                    <a:pt x="10242" y="119"/>
                    <a:pt x="9474" y="286"/>
                    <a:pt x="8740" y="553"/>
                  </a:cubicBezTo>
                  <a:cubicBezTo>
                    <a:pt x="5872" y="1454"/>
                    <a:pt x="3370" y="3455"/>
                    <a:pt x="1902" y="6290"/>
                  </a:cubicBezTo>
                  <a:cubicBezTo>
                    <a:pt x="1902" y="6357"/>
                    <a:pt x="1835" y="6357"/>
                    <a:pt x="1835" y="6390"/>
                  </a:cubicBezTo>
                  <a:cubicBezTo>
                    <a:pt x="1" y="10026"/>
                    <a:pt x="234" y="14129"/>
                    <a:pt x="2102" y="17432"/>
                  </a:cubicBezTo>
                  <a:cubicBezTo>
                    <a:pt x="3170" y="19400"/>
                    <a:pt x="4838" y="21068"/>
                    <a:pt x="6972" y="22135"/>
                  </a:cubicBezTo>
                  <a:cubicBezTo>
                    <a:pt x="8685" y="23046"/>
                    <a:pt x="10534" y="23455"/>
                    <a:pt x="12350" y="23455"/>
                  </a:cubicBezTo>
                  <a:cubicBezTo>
                    <a:pt x="12728" y="23455"/>
                    <a:pt x="13104" y="23437"/>
                    <a:pt x="13477" y="23403"/>
                  </a:cubicBezTo>
                  <a:cubicBezTo>
                    <a:pt x="16579" y="23102"/>
                    <a:pt x="19515" y="21568"/>
                    <a:pt x="21516" y="19033"/>
                  </a:cubicBezTo>
                  <a:cubicBezTo>
                    <a:pt x="21983" y="18466"/>
                    <a:pt x="22384" y="17799"/>
                    <a:pt x="22717" y="17131"/>
                  </a:cubicBezTo>
                  <a:cubicBezTo>
                    <a:pt x="22784" y="17131"/>
                    <a:pt x="22784" y="17131"/>
                    <a:pt x="22784" y="17098"/>
                  </a:cubicBezTo>
                  <a:lnTo>
                    <a:pt x="22917" y="16865"/>
                  </a:lnTo>
                  <a:cubicBezTo>
                    <a:pt x="24618" y="13262"/>
                    <a:pt x="24318" y="9226"/>
                    <a:pt x="22517" y="5923"/>
                  </a:cubicBezTo>
                  <a:cubicBezTo>
                    <a:pt x="22517" y="5890"/>
                    <a:pt x="22484" y="5890"/>
                    <a:pt x="22484" y="5857"/>
                  </a:cubicBezTo>
                  <a:cubicBezTo>
                    <a:pt x="21383" y="3955"/>
                    <a:pt x="19782" y="2388"/>
                    <a:pt x="17680" y="1287"/>
                  </a:cubicBezTo>
                  <a:cubicBezTo>
                    <a:pt x="15915" y="404"/>
                    <a:pt x="14080" y="0"/>
                    <a:pt x="1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95" name="Google Shape;1995;p46"/>
            <p:cNvSpPr/>
            <p:nvPr/>
          </p:nvSpPr>
          <p:spPr>
            <a:xfrm>
              <a:off x="7439700" y="2828850"/>
              <a:ext cx="593775" cy="521025"/>
            </a:xfrm>
            <a:custGeom>
              <a:avLst/>
              <a:gdLst/>
              <a:ahLst/>
              <a:cxnLst/>
              <a:rect l="l" t="t" r="r" b="b"/>
              <a:pathLst>
                <a:path w="23751" h="20841" extrusionOk="0">
                  <a:moveTo>
                    <a:pt x="11899" y="0"/>
                  </a:moveTo>
                  <a:cubicBezTo>
                    <a:pt x="8377" y="0"/>
                    <a:pt x="4987" y="1795"/>
                    <a:pt x="3036" y="4918"/>
                  </a:cubicBezTo>
                  <a:cubicBezTo>
                    <a:pt x="2903" y="5151"/>
                    <a:pt x="2736" y="5418"/>
                    <a:pt x="2602" y="5652"/>
                  </a:cubicBezTo>
                  <a:cubicBezTo>
                    <a:pt x="0" y="10755"/>
                    <a:pt x="2002" y="17060"/>
                    <a:pt x="7106" y="19662"/>
                  </a:cubicBezTo>
                  <a:cubicBezTo>
                    <a:pt x="8628" y="20461"/>
                    <a:pt x="10262" y="20840"/>
                    <a:pt x="11874" y="20840"/>
                  </a:cubicBezTo>
                  <a:cubicBezTo>
                    <a:pt x="14501" y="20840"/>
                    <a:pt x="17071" y="19833"/>
                    <a:pt x="19014" y="17994"/>
                  </a:cubicBezTo>
                  <a:cubicBezTo>
                    <a:pt x="19848" y="17193"/>
                    <a:pt x="20582" y="16259"/>
                    <a:pt x="21149" y="15158"/>
                  </a:cubicBezTo>
                  <a:cubicBezTo>
                    <a:pt x="23751" y="10088"/>
                    <a:pt x="21749" y="3784"/>
                    <a:pt x="16646" y="1148"/>
                  </a:cubicBezTo>
                  <a:cubicBezTo>
                    <a:pt x="15117" y="368"/>
                    <a:pt x="13495" y="0"/>
                    <a:pt x="118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96" name="Google Shape;1996;p46"/>
            <p:cNvSpPr/>
            <p:nvPr/>
          </p:nvSpPr>
          <p:spPr>
            <a:xfrm>
              <a:off x="7516425" y="2895450"/>
              <a:ext cx="440325" cy="387875"/>
            </a:xfrm>
            <a:custGeom>
              <a:avLst/>
              <a:gdLst/>
              <a:ahLst/>
              <a:cxnLst/>
              <a:rect l="l" t="t" r="r" b="b"/>
              <a:pathLst>
                <a:path w="17613" h="15515" extrusionOk="0">
                  <a:moveTo>
                    <a:pt x="8802" y="1"/>
                  </a:moveTo>
                  <a:cubicBezTo>
                    <a:pt x="7257" y="1"/>
                    <a:pt x="5696" y="462"/>
                    <a:pt x="4337" y="1420"/>
                  </a:cubicBezTo>
                  <a:cubicBezTo>
                    <a:pt x="834" y="3888"/>
                    <a:pt x="0" y="8725"/>
                    <a:pt x="2469" y="12227"/>
                  </a:cubicBezTo>
                  <a:cubicBezTo>
                    <a:pt x="3979" y="14370"/>
                    <a:pt x="6376" y="15514"/>
                    <a:pt x="8811" y="15514"/>
                  </a:cubicBezTo>
                  <a:cubicBezTo>
                    <a:pt x="10356" y="15514"/>
                    <a:pt x="11917" y="15054"/>
                    <a:pt x="13277" y="14095"/>
                  </a:cubicBezTo>
                  <a:cubicBezTo>
                    <a:pt x="16779" y="11627"/>
                    <a:pt x="17613" y="6790"/>
                    <a:pt x="15145" y="3288"/>
                  </a:cubicBezTo>
                  <a:cubicBezTo>
                    <a:pt x="13634" y="1145"/>
                    <a:pt x="11238" y="1"/>
                    <a:pt x="88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97" name="Google Shape;1997;p46"/>
            <p:cNvSpPr/>
            <p:nvPr/>
          </p:nvSpPr>
          <p:spPr>
            <a:xfrm>
              <a:off x="7544775" y="2898400"/>
              <a:ext cx="384475" cy="384475"/>
            </a:xfrm>
            <a:custGeom>
              <a:avLst/>
              <a:gdLst/>
              <a:ahLst/>
              <a:cxnLst/>
              <a:rect l="l" t="t" r="r" b="b"/>
              <a:pathLst>
                <a:path w="15379" h="15379" extrusionOk="0">
                  <a:moveTo>
                    <a:pt x="5671" y="1502"/>
                  </a:moveTo>
                  <a:lnTo>
                    <a:pt x="7306" y="2336"/>
                  </a:lnTo>
                  <a:lnTo>
                    <a:pt x="6472" y="3970"/>
                  </a:lnTo>
                  <a:lnTo>
                    <a:pt x="4837" y="3136"/>
                  </a:lnTo>
                  <a:lnTo>
                    <a:pt x="5671" y="1502"/>
                  </a:lnTo>
                  <a:close/>
                  <a:moveTo>
                    <a:pt x="7839" y="2603"/>
                  </a:moveTo>
                  <a:lnTo>
                    <a:pt x="9474" y="3437"/>
                  </a:lnTo>
                  <a:lnTo>
                    <a:pt x="8640" y="5038"/>
                  </a:lnTo>
                  <a:lnTo>
                    <a:pt x="7006" y="4204"/>
                  </a:lnTo>
                  <a:lnTo>
                    <a:pt x="7839" y="2603"/>
                  </a:lnTo>
                  <a:close/>
                  <a:moveTo>
                    <a:pt x="4604" y="3670"/>
                  </a:moveTo>
                  <a:lnTo>
                    <a:pt x="6205" y="4504"/>
                  </a:lnTo>
                  <a:lnTo>
                    <a:pt x="5371" y="6139"/>
                  </a:lnTo>
                  <a:lnTo>
                    <a:pt x="3770" y="5305"/>
                  </a:lnTo>
                  <a:lnTo>
                    <a:pt x="4604" y="3670"/>
                  </a:lnTo>
                  <a:close/>
                  <a:moveTo>
                    <a:pt x="10008" y="3703"/>
                  </a:moveTo>
                  <a:lnTo>
                    <a:pt x="11642" y="4537"/>
                  </a:lnTo>
                  <a:lnTo>
                    <a:pt x="10808" y="6172"/>
                  </a:lnTo>
                  <a:lnTo>
                    <a:pt x="9174" y="5338"/>
                  </a:lnTo>
                  <a:lnTo>
                    <a:pt x="10008" y="3703"/>
                  </a:lnTo>
                  <a:close/>
                  <a:moveTo>
                    <a:pt x="6772" y="4771"/>
                  </a:moveTo>
                  <a:lnTo>
                    <a:pt x="8373" y="5605"/>
                  </a:lnTo>
                  <a:lnTo>
                    <a:pt x="7539" y="7206"/>
                  </a:lnTo>
                  <a:lnTo>
                    <a:pt x="5938" y="6372"/>
                  </a:lnTo>
                  <a:lnTo>
                    <a:pt x="6772" y="4771"/>
                  </a:lnTo>
                  <a:close/>
                  <a:moveTo>
                    <a:pt x="12176" y="4838"/>
                  </a:moveTo>
                  <a:lnTo>
                    <a:pt x="13810" y="5672"/>
                  </a:lnTo>
                  <a:lnTo>
                    <a:pt x="12976" y="7306"/>
                  </a:lnTo>
                  <a:lnTo>
                    <a:pt x="11342" y="6472"/>
                  </a:lnTo>
                  <a:lnTo>
                    <a:pt x="12176" y="4838"/>
                  </a:lnTo>
                  <a:close/>
                  <a:moveTo>
                    <a:pt x="3470" y="5838"/>
                  </a:moveTo>
                  <a:lnTo>
                    <a:pt x="5104" y="6672"/>
                  </a:lnTo>
                  <a:lnTo>
                    <a:pt x="4270" y="8307"/>
                  </a:lnTo>
                  <a:lnTo>
                    <a:pt x="2636" y="7473"/>
                  </a:lnTo>
                  <a:lnTo>
                    <a:pt x="3470" y="5838"/>
                  </a:lnTo>
                  <a:close/>
                  <a:moveTo>
                    <a:pt x="8940" y="5872"/>
                  </a:moveTo>
                  <a:lnTo>
                    <a:pt x="10541" y="6706"/>
                  </a:lnTo>
                  <a:lnTo>
                    <a:pt x="9707" y="8340"/>
                  </a:lnTo>
                  <a:lnTo>
                    <a:pt x="8106" y="7506"/>
                  </a:lnTo>
                  <a:lnTo>
                    <a:pt x="8940" y="5872"/>
                  </a:lnTo>
                  <a:close/>
                  <a:moveTo>
                    <a:pt x="5638" y="6939"/>
                  </a:moveTo>
                  <a:lnTo>
                    <a:pt x="7272" y="7773"/>
                  </a:lnTo>
                  <a:lnTo>
                    <a:pt x="6438" y="9374"/>
                  </a:lnTo>
                  <a:lnTo>
                    <a:pt x="4804" y="8540"/>
                  </a:lnTo>
                  <a:lnTo>
                    <a:pt x="5638" y="6939"/>
                  </a:lnTo>
                  <a:close/>
                  <a:moveTo>
                    <a:pt x="11108" y="7006"/>
                  </a:moveTo>
                  <a:lnTo>
                    <a:pt x="12710" y="7840"/>
                  </a:lnTo>
                  <a:lnTo>
                    <a:pt x="11876" y="9474"/>
                  </a:lnTo>
                  <a:lnTo>
                    <a:pt x="10275" y="8640"/>
                  </a:lnTo>
                  <a:lnTo>
                    <a:pt x="11108" y="7006"/>
                  </a:lnTo>
                  <a:close/>
                  <a:moveTo>
                    <a:pt x="2335" y="8007"/>
                  </a:moveTo>
                  <a:lnTo>
                    <a:pt x="3970" y="8840"/>
                  </a:lnTo>
                  <a:lnTo>
                    <a:pt x="3136" y="10475"/>
                  </a:lnTo>
                  <a:lnTo>
                    <a:pt x="1502" y="9641"/>
                  </a:lnTo>
                  <a:lnTo>
                    <a:pt x="2335" y="8007"/>
                  </a:lnTo>
                  <a:close/>
                  <a:moveTo>
                    <a:pt x="7806" y="8040"/>
                  </a:moveTo>
                  <a:lnTo>
                    <a:pt x="9441" y="8874"/>
                  </a:lnTo>
                  <a:lnTo>
                    <a:pt x="8607" y="10508"/>
                  </a:lnTo>
                  <a:lnTo>
                    <a:pt x="6972" y="9674"/>
                  </a:lnTo>
                  <a:lnTo>
                    <a:pt x="7806" y="8040"/>
                  </a:lnTo>
                  <a:close/>
                  <a:moveTo>
                    <a:pt x="4504" y="9141"/>
                  </a:moveTo>
                  <a:lnTo>
                    <a:pt x="6138" y="9975"/>
                  </a:lnTo>
                  <a:lnTo>
                    <a:pt x="5304" y="11609"/>
                  </a:lnTo>
                  <a:lnTo>
                    <a:pt x="3670" y="10775"/>
                  </a:lnTo>
                  <a:lnTo>
                    <a:pt x="4504" y="9141"/>
                  </a:lnTo>
                  <a:close/>
                  <a:moveTo>
                    <a:pt x="9974" y="9174"/>
                  </a:moveTo>
                  <a:lnTo>
                    <a:pt x="11609" y="10008"/>
                  </a:lnTo>
                  <a:lnTo>
                    <a:pt x="10775" y="11642"/>
                  </a:lnTo>
                  <a:lnTo>
                    <a:pt x="9140" y="10809"/>
                  </a:lnTo>
                  <a:lnTo>
                    <a:pt x="9974" y="9174"/>
                  </a:lnTo>
                  <a:close/>
                  <a:moveTo>
                    <a:pt x="6672" y="10208"/>
                  </a:moveTo>
                  <a:lnTo>
                    <a:pt x="8306" y="11042"/>
                  </a:lnTo>
                  <a:lnTo>
                    <a:pt x="7473" y="12677"/>
                  </a:lnTo>
                  <a:lnTo>
                    <a:pt x="5838" y="11843"/>
                  </a:lnTo>
                  <a:lnTo>
                    <a:pt x="6672" y="10208"/>
                  </a:lnTo>
                  <a:close/>
                  <a:moveTo>
                    <a:pt x="8840" y="11342"/>
                  </a:moveTo>
                  <a:lnTo>
                    <a:pt x="10475" y="12176"/>
                  </a:lnTo>
                  <a:lnTo>
                    <a:pt x="9641" y="13811"/>
                  </a:lnTo>
                  <a:lnTo>
                    <a:pt x="8006" y="12977"/>
                  </a:lnTo>
                  <a:lnTo>
                    <a:pt x="8840" y="11342"/>
                  </a:lnTo>
                  <a:close/>
                  <a:moveTo>
                    <a:pt x="8540" y="1"/>
                  </a:moveTo>
                  <a:lnTo>
                    <a:pt x="7606" y="1869"/>
                  </a:lnTo>
                  <a:lnTo>
                    <a:pt x="5971" y="1035"/>
                  </a:lnTo>
                  <a:lnTo>
                    <a:pt x="6472" y="34"/>
                  </a:lnTo>
                  <a:lnTo>
                    <a:pt x="6472" y="34"/>
                  </a:lnTo>
                  <a:cubicBezTo>
                    <a:pt x="6205" y="101"/>
                    <a:pt x="5971" y="134"/>
                    <a:pt x="5705" y="201"/>
                  </a:cubicBezTo>
                  <a:lnTo>
                    <a:pt x="5438" y="735"/>
                  </a:lnTo>
                  <a:lnTo>
                    <a:pt x="4871" y="468"/>
                  </a:lnTo>
                  <a:cubicBezTo>
                    <a:pt x="4637" y="535"/>
                    <a:pt x="4370" y="668"/>
                    <a:pt x="4170" y="801"/>
                  </a:cubicBezTo>
                  <a:lnTo>
                    <a:pt x="5171" y="1302"/>
                  </a:lnTo>
                  <a:lnTo>
                    <a:pt x="4337" y="2903"/>
                  </a:lnTo>
                  <a:lnTo>
                    <a:pt x="2469" y="1969"/>
                  </a:lnTo>
                  <a:cubicBezTo>
                    <a:pt x="2302" y="2069"/>
                    <a:pt x="2169" y="2236"/>
                    <a:pt x="2002" y="2403"/>
                  </a:cubicBezTo>
                  <a:lnTo>
                    <a:pt x="4037" y="3470"/>
                  </a:lnTo>
                  <a:lnTo>
                    <a:pt x="3203" y="5071"/>
                  </a:lnTo>
                  <a:lnTo>
                    <a:pt x="934" y="3904"/>
                  </a:lnTo>
                  <a:lnTo>
                    <a:pt x="801" y="4170"/>
                  </a:lnTo>
                  <a:cubicBezTo>
                    <a:pt x="768" y="4237"/>
                    <a:pt x="701" y="4337"/>
                    <a:pt x="668" y="4471"/>
                  </a:cubicBezTo>
                  <a:lnTo>
                    <a:pt x="2969" y="5638"/>
                  </a:lnTo>
                  <a:lnTo>
                    <a:pt x="2135" y="7239"/>
                  </a:lnTo>
                  <a:lnTo>
                    <a:pt x="101" y="6205"/>
                  </a:lnTo>
                  <a:cubicBezTo>
                    <a:pt x="34" y="6405"/>
                    <a:pt x="0" y="6639"/>
                    <a:pt x="0" y="6839"/>
                  </a:cubicBezTo>
                  <a:lnTo>
                    <a:pt x="1868" y="7806"/>
                  </a:lnTo>
                  <a:lnTo>
                    <a:pt x="1035" y="9408"/>
                  </a:lnTo>
                  <a:lnTo>
                    <a:pt x="34" y="8907"/>
                  </a:lnTo>
                  <a:lnTo>
                    <a:pt x="34" y="8907"/>
                  </a:lnTo>
                  <a:cubicBezTo>
                    <a:pt x="101" y="9174"/>
                    <a:pt x="134" y="9408"/>
                    <a:pt x="201" y="9674"/>
                  </a:cubicBezTo>
                  <a:lnTo>
                    <a:pt x="768" y="9975"/>
                  </a:lnTo>
                  <a:lnTo>
                    <a:pt x="467" y="10508"/>
                  </a:lnTo>
                  <a:cubicBezTo>
                    <a:pt x="534" y="10742"/>
                    <a:pt x="668" y="11009"/>
                    <a:pt x="801" y="11209"/>
                  </a:cubicBezTo>
                  <a:lnTo>
                    <a:pt x="1301" y="10208"/>
                  </a:lnTo>
                  <a:lnTo>
                    <a:pt x="2936" y="11042"/>
                  </a:lnTo>
                  <a:lnTo>
                    <a:pt x="1969" y="12910"/>
                  </a:lnTo>
                  <a:cubicBezTo>
                    <a:pt x="2102" y="13077"/>
                    <a:pt x="2269" y="13210"/>
                    <a:pt x="2436" y="13377"/>
                  </a:cubicBezTo>
                  <a:lnTo>
                    <a:pt x="3470" y="11342"/>
                  </a:lnTo>
                  <a:lnTo>
                    <a:pt x="5104" y="12176"/>
                  </a:lnTo>
                  <a:lnTo>
                    <a:pt x="3937" y="14478"/>
                  </a:lnTo>
                  <a:lnTo>
                    <a:pt x="4170" y="14611"/>
                  </a:lnTo>
                  <a:cubicBezTo>
                    <a:pt x="4270" y="14645"/>
                    <a:pt x="4337" y="14678"/>
                    <a:pt x="4470" y="14711"/>
                  </a:cubicBezTo>
                  <a:lnTo>
                    <a:pt x="5638" y="12443"/>
                  </a:lnTo>
                  <a:lnTo>
                    <a:pt x="7272" y="13277"/>
                  </a:lnTo>
                  <a:lnTo>
                    <a:pt x="6205" y="15312"/>
                  </a:lnTo>
                  <a:cubicBezTo>
                    <a:pt x="6438" y="15345"/>
                    <a:pt x="6639" y="15378"/>
                    <a:pt x="6839" y="15378"/>
                  </a:cubicBezTo>
                  <a:lnTo>
                    <a:pt x="7806" y="13510"/>
                  </a:lnTo>
                  <a:lnTo>
                    <a:pt x="9441" y="14344"/>
                  </a:lnTo>
                  <a:lnTo>
                    <a:pt x="8940" y="15345"/>
                  </a:lnTo>
                  <a:cubicBezTo>
                    <a:pt x="9174" y="15312"/>
                    <a:pt x="9441" y="15245"/>
                    <a:pt x="9674" y="15178"/>
                  </a:cubicBezTo>
                  <a:lnTo>
                    <a:pt x="9974" y="14645"/>
                  </a:lnTo>
                  <a:lnTo>
                    <a:pt x="10508" y="14911"/>
                  </a:lnTo>
                  <a:cubicBezTo>
                    <a:pt x="10775" y="14845"/>
                    <a:pt x="11008" y="14711"/>
                    <a:pt x="11209" y="14578"/>
                  </a:cubicBezTo>
                  <a:lnTo>
                    <a:pt x="10208" y="14078"/>
                  </a:lnTo>
                  <a:lnTo>
                    <a:pt x="11042" y="12476"/>
                  </a:lnTo>
                  <a:lnTo>
                    <a:pt x="12943" y="13444"/>
                  </a:lnTo>
                  <a:cubicBezTo>
                    <a:pt x="13110" y="13310"/>
                    <a:pt x="13210" y="13144"/>
                    <a:pt x="13377" y="12977"/>
                  </a:cubicBezTo>
                  <a:lnTo>
                    <a:pt x="11342" y="11909"/>
                  </a:lnTo>
                  <a:lnTo>
                    <a:pt x="12176" y="10308"/>
                  </a:lnTo>
                  <a:lnTo>
                    <a:pt x="14478" y="11476"/>
                  </a:lnTo>
                  <a:lnTo>
                    <a:pt x="14611" y="11209"/>
                  </a:lnTo>
                  <a:cubicBezTo>
                    <a:pt x="14644" y="11142"/>
                    <a:pt x="14678" y="11042"/>
                    <a:pt x="14711" y="10942"/>
                  </a:cubicBezTo>
                  <a:lnTo>
                    <a:pt x="12443" y="9774"/>
                  </a:lnTo>
                  <a:lnTo>
                    <a:pt x="13277" y="8140"/>
                  </a:lnTo>
                  <a:lnTo>
                    <a:pt x="15311" y="9174"/>
                  </a:lnTo>
                  <a:cubicBezTo>
                    <a:pt x="15345" y="8974"/>
                    <a:pt x="15378" y="8774"/>
                    <a:pt x="15378" y="8540"/>
                  </a:cubicBezTo>
                  <a:lnTo>
                    <a:pt x="13510" y="7606"/>
                  </a:lnTo>
                  <a:lnTo>
                    <a:pt x="14344" y="5972"/>
                  </a:lnTo>
                  <a:lnTo>
                    <a:pt x="15345" y="6472"/>
                  </a:lnTo>
                  <a:cubicBezTo>
                    <a:pt x="15311" y="6205"/>
                    <a:pt x="15278" y="5972"/>
                    <a:pt x="15178" y="5705"/>
                  </a:cubicBezTo>
                  <a:lnTo>
                    <a:pt x="14644" y="5438"/>
                  </a:lnTo>
                  <a:lnTo>
                    <a:pt x="14945" y="4871"/>
                  </a:lnTo>
                  <a:cubicBezTo>
                    <a:pt x="14844" y="4637"/>
                    <a:pt x="14711" y="4371"/>
                    <a:pt x="14578" y="4170"/>
                  </a:cubicBezTo>
                  <a:lnTo>
                    <a:pt x="14111" y="5171"/>
                  </a:lnTo>
                  <a:lnTo>
                    <a:pt x="12476" y="4337"/>
                  </a:lnTo>
                  <a:lnTo>
                    <a:pt x="13443" y="2469"/>
                  </a:lnTo>
                  <a:cubicBezTo>
                    <a:pt x="13310" y="2302"/>
                    <a:pt x="13143" y="2169"/>
                    <a:pt x="12976" y="2002"/>
                  </a:cubicBezTo>
                  <a:lnTo>
                    <a:pt x="11942" y="4037"/>
                  </a:lnTo>
                  <a:lnTo>
                    <a:pt x="10308" y="3203"/>
                  </a:lnTo>
                  <a:lnTo>
                    <a:pt x="11475" y="901"/>
                  </a:lnTo>
                  <a:lnTo>
                    <a:pt x="11209" y="801"/>
                  </a:lnTo>
                  <a:cubicBezTo>
                    <a:pt x="11142" y="735"/>
                    <a:pt x="11042" y="701"/>
                    <a:pt x="10942" y="668"/>
                  </a:cubicBezTo>
                  <a:lnTo>
                    <a:pt x="9774" y="2970"/>
                  </a:lnTo>
                  <a:lnTo>
                    <a:pt x="8140" y="2136"/>
                  </a:lnTo>
                  <a:lnTo>
                    <a:pt x="9174" y="68"/>
                  </a:lnTo>
                  <a:cubicBezTo>
                    <a:pt x="8974" y="34"/>
                    <a:pt x="8773" y="1"/>
                    <a:pt x="8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98" name="Google Shape;1998;p46"/>
            <p:cNvSpPr/>
            <p:nvPr/>
          </p:nvSpPr>
          <p:spPr>
            <a:xfrm>
              <a:off x="7699050" y="3056425"/>
              <a:ext cx="75925" cy="66775"/>
            </a:xfrm>
            <a:custGeom>
              <a:avLst/>
              <a:gdLst/>
              <a:ahLst/>
              <a:cxnLst/>
              <a:rect l="l" t="t" r="r" b="b"/>
              <a:pathLst>
                <a:path w="3037" h="2671" extrusionOk="0">
                  <a:moveTo>
                    <a:pt x="1505" y="0"/>
                  </a:moveTo>
                  <a:cubicBezTo>
                    <a:pt x="1023" y="0"/>
                    <a:pt x="566" y="255"/>
                    <a:pt x="334" y="718"/>
                  </a:cubicBezTo>
                  <a:cubicBezTo>
                    <a:pt x="1" y="1385"/>
                    <a:pt x="267" y="2186"/>
                    <a:pt x="935" y="2519"/>
                  </a:cubicBezTo>
                  <a:cubicBezTo>
                    <a:pt x="1138" y="2621"/>
                    <a:pt x="1351" y="2670"/>
                    <a:pt x="1558" y="2670"/>
                  </a:cubicBezTo>
                  <a:cubicBezTo>
                    <a:pt x="2029" y="2670"/>
                    <a:pt x="2471" y="2416"/>
                    <a:pt x="2703" y="1952"/>
                  </a:cubicBezTo>
                  <a:cubicBezTo>
                    <a:pt x="3036" y="1285"/>
                    <a:pt x="2769" y="485"/>
                    <a:pt x="2135" y="151"/>
                  </a:cubicBezTo>
                  <a:cubicBezTo>
                    <a:pt x="1932" y="49"/>
                    <a:pt x="1716" y="0"/>
                    <a:pt x="1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99" name="Google Shape;1999;p46"/>
            <p:cNvSpPr/>
            <p:nvPr/>
          </p:nvSpPr>
          <p:spPr>
            <a:xfrm>
              <a:off x="7577300" y="3857125"/>
              <a:ext cx="54225" cy="32850"/>
            </a:xfrm>
            <a:custGeom>
              <a:avLst/>
              <a:gdLst/>
              <a:ahLst/>
              <a:cxnLst/>
              <a:rect l="l" t="t" r="r" b="b"/>
              <a:pathLst>
                <a:path w="2169" h="1314" extrusionOk="0">
                  <a:moveTo>
                    <a:pt x="273" y="0"/>
                  </a:moveTo>
                  <a:cubicBezTo>
                    <a:pt x="184" y="0"/>
                    <a:pt x="109" y="38"/>
                    <a:pt x="34" y="113"/>
                  </a:cubicBezTo>
                  <a:cubicBezTo>
                    <a:pt x="0" y="213"/>
                    <a:pt x="34" y="346"/>
                    <a:pt x="134" y="446"/>
                  </a:cubicBezTo>
                  <a:lnTo>
                    <a:pt x="1735" y="1280"/>
                  </a:lnTo>
                  <a:cubicBezTo>
                    <a:pt x="1802" y="1280"/>
                    <a:pt x="1835" y="1314"/>
                    <a:pt x="1868" y="1314"/>
                  </a:cubicBezTo>
                  <a:cubicBezTo>
                    <a:pt x="1968" y="1314"/>
                    <a:pt x="2035" y="1280"/>
                    <a:pt x="2069" y="1180"/>
                  </a:cubicBezTo>
                  <a:cubicBezTo>
                    <a:pt x="2169" y="1013"/>
                    <a:pt x="2135" y="880"/>
                    <a:pt x="2002" y="847"/>
                  </a:cubicBezTo>
                  <a:lnTo>
                    <a:pt x="367" y="13"/>
                  </a:lnTo>
                  <a:cubicBezTo>
                    <a:pt x="334" y="4"/>
                    <a:pt x="303"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0" name="Google Shape;2000;p46"/>
            <p:cNvSpPr/>
            <p:nvPr/>
          </p:nvSpPr>
          <p:spPr>
            <a:xfrm>
              <a:off x="7593150" y="3827075"/>
              <a:ext cx="52550" cy="32875"/>
            </a:xfrm>
            <a:custGeom>
              <a:avLst/>
              <a:gdLst/>
              <a:ahLst/>
              <a:cxnLst/>
              <a:rect l="l" t="t" r="r" b="b"/>
              <a:pathLst>
                <a:path w="2102" h="1315" extrusionOk="0">
                  <a:moveTo>
                    <a:pt x="261" y="1"/>
                  </a:moveTo>
                  <a:cubicBezTo>
                    <a:pt x="167" y="1"/>
                    <a:pt x="82" y="32"/>
                    <a:pt x="34" y="80"/>
                  </a:cubicBezTo>
                  <a:cubicBezTo>
                    <a:pt x="0" y="214"/>
                    <a:pt x="34" y="347"/>
                    <a:pt x="100" y="414"/>
                  </a:cubicBezTo>
                  <a:lnTo>
                    <a:pt x="1735" y="1248"/>
                  </a:lnTo>
                  <a:cubicBezTo>
                    <a:pt x="1768" y="1248"/>
                    <a:pt x="1801" y="1315"/>
                    <a:pt x="1868" y="1315"/>
                  </a:cubicBezTo>
                  <a:cubicBezTo>
                    <a:pt x="1935" y="1315"/>
                    <a:pt x="2035" y="1248"/>
                    <a:pt x="2068" y="1181"/>
                  </a:cubicBezTo>
                  <a:cubicBezTo>
                    <a:pt x="2102" y="1048"/>
                    <a:pt x="2068" y="881"/>
                    <a:pt x="2002" y="848"/>
                  </a:cubicBezTo>
                  <a:lnTo>
                    <a:pt x="367" y="14"/>
                  </a:lnTo>
                  <a:cubicBezTo>
                    <a:pt x="331" y="5"/>
                    <a:pt x="296" y="1"/>
                    <a:pt x="2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1" name="Google Shape;2001;p46"/>
            <p:cNvSpPr/>
            <p:nvPr/>
          </p:nvSpPr>
          <p:spPr>
            <a:xfrm>
              <a:off x="7591475" y="3788350"/>
              <a:ext cx="70075" cy="40750"/>
            </a:xfrm>
            <a:custGeom>
              <a:avLst/>
              <a:gdLst/>
              <a:ahLst/>
              <a:cxnLst/>
              <a:rect l="l" t="t" r="r" b="b"/>
              <a:pathLst>
                <a:path w="2803" h="1630" extrusionOk="0">
                  <a:moveTo>
                    <a:pt x="284" y="1"/>
                  </a:moveTo>
                  <a:cubicBezTo>
                    <a:pt x="192" y="1"/>
                    <a:pt x="105" y="48"/>
                    <a:pt x="34" y="95"/>
                  </a:cubicBezTo>
                  <a:cubicBezTo>
                    <a:pt x="0" y="228"/>
                    <a:pt x="34" y="362"/>
                    <a:pt x="134" y="429"/>
                  </a:cubicBezTo>
                  <a:lnTo>
                    <a:pt x="2369" y="1596"/>
                  </a:lnTo>
                  <a:cubicBezTo>
                    <a:pt x="2436" y="1596"/>
                    <a:pt x="2469" y="1629"/>
                    <a:pt x="2502" y="1629"/>
                  </a:cubicBezTo>
                  <a:cubicBezTo>
                    <a:pt x="2602" y="1629"/>
                    <a:pt x="2669" y="1596"/>
                    <a:pt x="2702" y="1529"/>
                  </a:cubicBezTo>
                  <a:cubicBezTo>
                    <a:pt x="2803" y="1396"/>
                    <a:pt x="2769" y="1263"/>
                    <a:pt x="2636" y="1196"/>
                  </a:cubicBezTo>
                  <a:lnTo>
                    <a:pt x="401" y="28"/>
                  </a:lnTo>
                  <a:cubicBezTo>
                    <a:pt x="362" y="9"/>
                    <a:pt x="323"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2" name="Google Shape;2002;p46"/>
            <p:cNvSpPr/>
            <p:nvPr/>
          </p:nvSpPr>
          <p:spPr>
            <a:xfrm>
              <a:off x="7623175" y="3767500"/>
              <a:ext cx="54225" cy="32400"/>
            </a:xfrm>
            <a:custGeom>
              <a:avLst/>
              <a:gdLst/>
              <a:ahLst/>
              <a:cxnLst/>
              <a:rect l="l" t="t" r="r" b="b"/>
              <a:pathLst>
                <a:path w="2169" h="1296" extrusionOk="0">
                  <a:moveTo>
                    <a:pt x="258" y="1"/>
                  </a:moveTo>
                  <a:cubicBezTo>
                    <a:pt x="175" y="1"/>
                    <a:pt x="104" y="48"/>
                    <a:pt x="33" y="95"/>
                  </a:cubicBezTo>
                  <a:cubicBezTo>
                    <a:pt x="0" y="229"/>
                    <a:pt x="33" y="362"/>
                    <a:pt x="100" y="429"/>
                  </a:cubicBezTo>
                  <a:lnTo>
                    <a:pt x="1735" y="1263"/>
                  </a:lnTo>
                  <a:cubicBezTo>
                    <a:pt x="1768" y="1263"/>
                    <a:pt x="1835" y="1296"/>
                    <a:pt x="1868" y="1296"/>
                  </a:cubicBezTo>
                  <a:cubicBezTo>
                    <a:pt x="1935" y="1296"/>
                    <a:pt x="2035" y="1263"/>
                    <a:pt x="2068" y="1196"/>
                  </a:cubicBezTo>
                  <a:cubicBezTo>
                    <a:pt x="2168" y="1029"/>
                    <a:pt x="2135" y="896"/>
                    <a:pt x="2002" y="862"/>
                  </a:cubicBezTo>
                  <a:lnTo>
                    <a:pt x="367" y="28"/>
                  </a:lnTo>
                  <a:cubicBezTo>
                    <a:pt x="328" y="9"/>
                    <a:pt x="292"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3" name="Google Shape;2003;p46"/>
            <p:cNvSpPr/>
            <p:nvPr/>
          </p:nvSpPr>
          <p:spPr>
            <a:xfrm>
              <a:off x="7638175" y="3737025"/>
              <a:ext cx="55075" cy="32875"/>
            </a:xfrm>
            <a:custGeom>
              <a:avLst/>
              <a:gdLst/>
              <a:ahLst/>
              <a:cxnLst/>
              <a:rect l="l" t="t" r="r" b="b"/>
              <a:pathLst>
                <a:path w="2203" h="1315" extrusionOk="0">
                  <a:moveTo>
                    <a:pt x="302" y="1"/>
                  </a:moveTo>
                  <a:cubicBezTo>
                    <a:pt x="205" y="1"/>
                    <a:pt x="117" y="38"/>
                    <a:pt x="67" y="113"/>
                  </a:cubicBezTo>
                  <a:cubicBezTo>
                    <a:pt x="0" y="247"/>
                    <a:pt x="67" y="347"/>
                    <a:pt x="134" y="447"/>
                  </a:cubicBezTo>
                  <a:lnTo>
                    <a:pt x="1768" y="1281"/>
                  </a:lnTo>
                  <a:cubicBezTo>
                    <a:pt x="1802" y="1281"/>
                    <a:pt x="1835" y="1314"/>
                    <a:pt x="1902" y="1314"/>
                  </a:cubicBezTo>
                  <a:cubicBezTo>
                    <a:pt x="1969" y="1314"/>
                    <a:pt x="2069" y="1281"/>
                    <a:pt x="2102" y="1181"/>
                  </a:cubicBezTo>
                  <a:cubicBezTo>
                    <a:pt x="2202" y="1081"/>
                    <a:pt x="2102" y="914"/>
                    <a:pt x="2035" y="847"/>
                  </a:cubicBezTo>
                  <a:lnTo>
                    <a:pt x="401" y="13"/>
                  </a:lnTo>
                  <a:cubicBezTo>
                    <a:pt x="367" y="5"/>
                    <a:pt x="334" y="1"/>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4" name="Google Shape;2004;p46"/>
            <p:cNvSpPr/>
            <p:nvPr/>
          </p:nvSpPr>
          <p:spPr>
            <a:xfrm>
              <a:off x="7637350" y="3698675"/>
              <a:ext cx="70075" cy="41200"/>
            </a:xfrm>
            <a:custGeom>
              <a:avLst/>
              <a:gdLst/>
              <a:ahLst/>
              <a:cxnLst/>
              <a:rect l="l" t="t" r="r" b="b"/>
              <a:pathLst>
                <a:path w="2803" h="1648" extrusionOk="0">
                  <a:moveTo>
                    <a:pt x="301" y="0"/>
                  </a:moveTo>
                  <a:cubicBezTo>
                    <a:pt x="202" y="0"/>
                    <a:pt x="109" y="38"/>
                    <a:pt x="33" y="113"/>
                  </a:cubicBezTo>
                  <a:cubicBezTo>
                    <a:pt x="0" y="213"/>
                    <a:pt x="33" y="346"/>
                    <a:pt x="134" y="446"/>
                  </a:cubicBezTo>
                  <a:lnTo>
                    <a:pt x="2369" y="1614"/>
                  </a:lnTo>
                  <a:cubicBezTo>
                    <a:pt x="2435" y="1614"/>
                    <a:pt x="2469" y="1647"/>
                    <a:pt x="2502" y="1647"/>
                  </a:cubicBezTo>
                  <a:cubicBezTo>
                    <a:pt x="2602" y="1647"/>
                    <a:pt x="2669" y="1614"/>
                    <a:pt x="2735" y="1514"/>
                  </a:cubicBezTo>
                  <a:cubicBezTo>
                    <a:pt x="2802" y="1380"/>
                    <a:pt x="2769" y="1280"/>
                    <a:pt x="2635" y="1180"/>
                  </a:cubicBezTo>
                  <a:lnTo>
                    <a:pt x="400" y="13"/>
                  </a:lnTo>
                  <a:cubicBezTo>
                    <a:pt x="367" y="4"/>
                    <a:pt x="334"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5" name="Google Shape;2005;p46"/>
            <p:cNvSpPr/>
            <p:nvPr/>
          </p:nvSpPr>
          <p:spPr>
            <a:xfrm>
              <a:off x="7669025" y="3677825"/>
              <a:ext cx="54225" cy="32850"/>
            </a:xfrm>
            <a:custGeom>
              <a:avLst/>
              <a:gdLst/>
              <a:ahLst/>
              <a:cxnLst/>
              <a:rect l="l" t="t" r="r" b="b"/>
              <a:pathLst>
                <a:path w="2169" h="1314" extrusionOk="0">
                  <a:moveTo>
                    <a:pt x="273" y="0"/>
                  </a:moveTo>
                  <a:cubicBezTo>
                    <a:pt x="184" y="0"/>
                    <a:pt x="109" y="38"/>
                    <a:pt x="34" y="113"/>
                  </a:cubicBezTo>
                  <a:cubicBezTo>
                    <a:pt x="1" y="213"/>
                    <a:pt x="34" y="346"/>
                    <a:pt x="101" y="446"/>
                  </a:cubicBezTo>
                  <a:lnTo>
                    <a:pt x="1735" y="1280"/>
                  </a:lnTo>
                  <a:cubicBezTo>
                    <a:pt x="1769" y="1280"/>
                    <a:pt x="1835" y="1314"/>
                    <a:pt x="1869" y="1314"/>
                  </a:cubicBezTo>
                  <a:cubicBezTo>
                    <a:pt x="1935" y="1314"/>
                    <a:pt x="2036" y="1280"/>
                    <a:pt x="2069" y="1180"/>
                  </a:cubicBezTo>
                  <a:cubicBezTo>
                    <a:pt x="2169" y="1014"/>
                    <a:pt x="2136" y="880"/>
                    <a:pt x="2002" y="847"/>
                  </a:cubicBezTo>
                  <a:lnTo>
                    <a:pt x="368" y="13"/>
                  </a:lnTo>
                  <a:cubicBezTo>
                    <a:pt x="334" y="4"/>
                    <a:pt x="303"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6" name="Google Shape;2006;p46"/>
            <p:cNvSpPr/>
            <p:nvPr/>
          </p:nvSpPr>
          <p:spPr>
            <a:xfrm>
              <a:off x="7684875" y="3647775"/>
              <a:ext cx="54225" cy="32875"/>
            </a:xfrm>
            <a:custGeom>
              <a:avLst/>
              <a:gdLst/>
              <a:ahLst/>
              <a:cxnLst/>
              <a:rect l="l" t="t" r="r" b="b"/>
              <a:pathLst>
                <a:path w="2169" h="1315" extrusionOk="0">
                  <a:moveTo>
                    <a:pt x="261" y="1"/>
                  </a:moveTo>
                  <a:cubicBezTo>
                    <a:pt x="167" y="1"/>
                    <a:pt x="83" y="32"/>
                    <a:pt x="34" y="81"/>
                  </a:cubicBezTo>
                  <a:cubicBezTo>
                    <a:pt x="1" y="214"/>
                    <a:pt x="34" y="348"/>
                    <a:pt x="101" y="414"/>
                  </a:cubicBezTo>
                  <a:lnTo>
                    <a:pt x="1735" y="1248"/>
                  </a:lnTo>
                  <a:cubicBezTo>
                    <a:pt x="1768" y="1248"/>
                    <a:pt x="1835" y="1315"/>
                    <a:pt x="1869" y="1315"/>
                  </a:cubicBezTo>
                  <a:cubicBezTo>
                    <a:pt x="1935" y="1315"/>
                    <a:pt x="2035" y="1248"/>
                    <a:pt x="2069" y="1181"/>
                  </a:cubicBezTo>
                  <a:cubicBezTo>
                    <a:pt x="2169" y="1048"/>
                    <a:pt x="2102" y="881"/>
                    <a:pt x="2002" y="848"/>
                  </a:cubicBezTo>
                  <a:lnTo>
                    <a:pt x="367" y="14"/>
                  </a:lnTo>
                  <a:cubicBezTo>
                    <a:pt x="332" y="5"/>
                    <a:pt x="296" y="1"/>
                    <a:pt x="2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7" name="Google Shape;2007;p46"/>
            <p:cNvSpPr/>
            <p:nvPr/>
          </p:nvSpPr>
          <p:spPr>
            <a:xfrm>
              <a:off x="7683200" y="3609050"/>
              <a:ext cx="70075" cy="40750"/>
            </a:xfrm>
            <a:custGeom>
              <a:avLst/>
              <a:gdLst/>
              <a:ahLst/>
              <a:cxnLst/>
              <a:rect l="l" t="t" r="r" b="b"/>
              <a:pathLst>
                <a:path w="2803" h="1630" extrusionOk="0">
                  <a:moveTo>
                    <a:pt x="286" y="1"/>
                  </a:moveTo>
                  <a:cubicBezTo>
                    <a:pt x="195" y="1"/>
                    <a:pt x="115" y="48"/>
                    <a:pt x="68" y="95"/>
                  </a:cubicBezTo>
                  <a:cubicBezTo>
                    <a:pt x="1" y="229"/>
                    <a:pt x="68" y="362"/>
                    <a:pt x="134" y="429"/>
                  </a:cubicBezTo>
                  <a:lnTo>
                    <a:pt x="2369" y="1596"/>
                  </a:lnTo>
                  <a:cubicBezTo>
                    <a:pt x="2436" y="1596"/>
                    <a:pt x="2469" y="1630"/>
                    <a:pt x="2503" y="1630"/>
                  </a:cubicBezTo>
                  <a:cubicBezTo>
                    <a:pt x="2603" y="1630"/>
                    <a:pt x="2669" y="1596"/>
                    <a:pt x="2736" y="1530"/>
                  </a:cubicBezTo>
                  <a:cubicBezTo>
                    <a:pt x="2803" y="1396"/>
                    <a:pt x="2769" y="1263"/>
                    <a:pt x="2636" y="1196"/>
                  </a:cubicBezTo>
                  <a:lnTo>
                    <a:pt x="401" y="29"/>
                  </a:lnTo>
                  <a:cubicBezTo>
                    <a:pt x="362" y="9"/>
                    <a:pt x="323"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8" name="Google Shape;2008;p46"/>
            <p:cNvSpPr/>
            <p:nvPr/>
          </p:nvSpPr>
          <p:spPr>
            <a:xfrm>
              <a:off x="7714900" y="3588200"/>
              <a:ext cx="54225" cy="32425"/>
            </a:xfrm>
            <a:custGeom>
              <a:avLst/>
              <a:gdLst/>
              <a:ahLst/>
              <a:cxnLst/>
              <a:rect l="l" t="t" r="r" b="b"/>
              <a:pathLst>
                <a:path w="2169" h="1297" extrusionOk="0">
                  <a:moveTo>
                    <a:pt x="258" y="1"/>
                  </a:moveTo>
                  <a:cubicBezTo>
                    <a:pt x="175" y="1"/>
                    <a:pt x="104" y="48"/>
                    <a:pt x="34" y="95"/>
                  </a:cubicBezTo>
                  <a:cubicBezTo>
                    <a:pt x="0" y="229"/>
                    <a:pt x="34" y="362"/>
                    <a:pt x="100" y="429"/>
                  </a:cubicBezTo>
                  <a:lnTo>
                    <a:pt x="1735" y="1263"/>
                  </a:lnTo>
                  <a:cubicBezTo>
                    <a:pt x="1802" y="1263"/>
                    <a:pt x="1835" y="1296"/>
                    <a:pt x="1868" y="1296"/>
                  </a:cubicBezTo>
                  <a:cubicBezTo>
                    <a:pt x="1935" y="1296"/>
                    <a:pt x="2035" y="1263"/>
                    <a:pt x="2069" y="1196"/>
                  </a:cubicBezTo>
                  <a:cubicBezTo>
                    <a:pt x="2169" y="1063"/>
                    <a:pt x="2135" y="896"/>
                    <a:pt x="2002" y="863"/>
                  </a:cubicBezTo>
                  <a:lnTo>
                    <a:pt x="367" y="29"/>
                  </a:lnTo>
                  <a:cubicBezTo>
                    <a:pt x="328" y="9"/>
                    <a:pt x="292"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9" name="Google Shape;2009;p46"/>
            <p:cNvSpPr/>
            <p:nvPr/>
          </p:nvSpPr>
          <p:spPr>
            <a:xfrm>
              <a:off x="7730750" y="3557725"/>
              <a:ext cx="53375" cy="32875"/>
            </a:xfrm>
            <a:custGeom>
              <a:avLst/>
              <a:gdLst/>
              <a:ahLst/>
              <a:cxnLst/>
              <a:rect l="l" t="t" r="r" b="b"/>
              <a:pathLst>
                <a:path w="2135" h="1315" extrusionOk="0">
                  <a:moveTo>
                    <a:pt x="268" y="1"/>
                  </a:moveTo>
                  <a:cubicBezTo>
                    <a:pt x="171" y="1"/>
                    <a:pt x="84" y="38"/>
                    <a:pt x="34" y="113"/>
                  </a:cubicBezTo>
                  <a:cubicBezTo>
                    <a:pt x="0" y="247"/>
                    <a:pt x="34" y="347"/>
                    <a:pt x="100" y="447"/>
                  </a:cubicBezTo>
                  <a:lnTo>
                    <a:pt x="1735" y="1281"/>
                  </a:lnTo>
                  <a:cubicBezTo>
                    <a:pt x="1768" y="1281"/>
                    <a:pt x="1801" y="1314"/>
                    <a:pt x="1868" y="1314"/>
                  </a:cubicBezTo>
                  <a:cubicBezTo>
                    <a:pt x="1935" y="1314"/>
                    <a:pt x="2035" y="1281"/>
                    <a:pt x="2068" y="1181"/>
                  </a:cubicBezTo>
                  <a:cubicBezTo>
                    <a:pt x="2135" y="1081"/>
                    <a:pt x="2102" y="914"/>
                    <a:pt x="2002" y="847"/>
                  </a:cubicBezTo>
                  <a:lnTo>
                    <a:pt x="367" y="13"/>
                  </a:lnTo>
                  <a:cubicBezTo>
                    <a:pt x="334" y="5"/>
                    <a:pt x="300"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0" name="Google Shape;2010;p46"/>
            <p:cNvSpPr/>
            <p:nvPr/>
          </p:nvSpPr>
          <p:spPr>
            <a:xfrm>
              <a:off x="7730750" y="3519375"/>
              <a:ext cx="68400" cy="41200"/>
            </a:xfrm>
            <a:custGeom>
              <a:avLst/>
              <a:gdLst/>
              <a:ahLst/>
              <a:cxnLst/>
              <a:rect l="l" t="t" r="r" b="b"/>
              <a:pathLst>
                <a:path w="2736" h="1648" extrusionOk="0">
                  <a:moveTo>
                    <a:pt x="268" y="0"/>
                  </a:moveTo>
                  <a:cubicBezTo>
                    <a:pt x="171" y="0"/>
                    <a:pt x="84" y="38"/>
                    <a:pt x="34" y="113"/>
                  </a:cubicBezTo>
                  <a:cubicBezTo>
                    <a:pt x="0" y="213"/>
                    <a:pt x="34" y="347"/>
                    <a:pt x="100" y="447"/>
                  </a:cubicBezTo>
                  <a:lnTo>
                    <a:pt x="2369" y="1614"/>
                  </a:lnTo>
                  <a:cubicBezTo>
                    <a:pt x="2402" y="1614"/>
                    <a:pt x="2435" y="1647"/>
                    <a:pt x="2502" y="1647"/>
                  </a:cubicBezTo>
                  <a:cubicBezTo>
                    <a:pt x="2569" y="1647"/>
                    <a:pt x="2635" y="1614"/>
                    <a:pt x="2702" y="1514"/>
                  </a:cubicBezTo>
                  <a:cubicBezTo>
                    <a:pt x="2735" y="1381"/>
                    <a:pt x="2702" y="1281"/>
                    <a:pt x="2602" y="1180"/>
                  </a:cubicBezTo>
                  <a:lnTo>
                    <a:pt x="367" y="13"/>
                  </a:lnTo>
                  <a:cubicBezTo>
                    <a:pt x="334" y="5"/>
                    <a:pt x="300"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1" name="Google Shape;2011;p46"/>
            <p:cNvSpPr/>
            <p:nvPr/>
          </p:nvSpPr>
          <p:spPr>
            <a:xfrm>
              <a:off x="7775775" y="3429775"/>
              <a:ext cx="70075" cy="40725"/>
            </a:xfrm>
            <a:custGeom>
              <a:avLst/>
              <a:gdLst/>
              <a:ahLst/>
              <a:cxnLst/>
              <a:rect l="l" t="t" r="r" b="b"/>
              <a:pathLst>
                <a:path w="2803" h="1629" extrusionOk="0">
                  <a:moveTo>
                    <a:pt x="285" y="0"/>
                  </a:moveTo>
                  <a:cubicBezTo>
                    <a:pt x="195" y="0"/>
                    <a:pt x="114" y="47"/>
                    <a:pt x="67" y="94"/>
                  </a:cubicBezTo>
                  <a:cubicBezTo>
                    <a:pt x="0" y="228"/>
                    <a:pt x="67" y="361"/>
                    <a:pt x="134" y="428"/>
                  </a:cubicBezTo>
                  <a:lnTo>
                    <a:pt x="2402" y="1596"/>
                  </a:lnTo>
                  <a:cubicBezTo>
                    <a:pt x="2436" y="1596"/>
                    <a:pt x="2469" y="1629"/>
                    <a:pt x="2502" y="1629"/>
                  </a:cubicBezTo>
                  <a:cubicBezTo>
                    <a:pt x="2602" y="1629"/>
                    <a:pt x="2669" y="1596"/>
                    <a:pt x="2736" y="1529"/>
                  </a:cubicBezTo>
                  <a:cubicBezTo>
                    <a:pt x="2802" y="1395"/>
                    <a:pt x="2736" y="1262"/>
                    <a:pt x="2636" y="1195"/>
                  </a:cubicBezTo>
                  <a:lnTo>
                    <a:pt x="401" y="28"/>
                  </a:lnTo>
                  <a:cubicBezTo>
                    <a:pt x="362" y="8"/>
                    <a:pt x="323"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2" name="Google Shape;2012;p46"/>
            <p:cNvSpPr/>
            <p:nvPr/>
          </p:nvSpPr>
          <p:spPr>
            <a:xfrm>
              <a:off x="7760775" y="3498525"/>
              <a:ext cx="54225" cy="32850"/>
            </a:xfrm>
            <a:custGeom>
              <a:avLst/>
              <a:gdLst/>
              <a:ahLst/>
              <a:cxnLst/>
              <a:rect l="l" t="t" r="r" b="b"/>
              <a:pathLst>
                <a:path w="2169" h="1314" extrusionOk="0">
                  <a:moveTo>
                    <a:pt x="268" y="0"/>
                  </a:moveTo>
                  <a:cubicBezTo>
                    <a:pt x="171" y="0"/>
                    <a:pt x="83" y="38"/>
                    <a:pt x="33" y="113"/>
                  </a:cubicBezTo>
                  <a:cubicBezTo>
                    <a:pt x="0" y="213"/>
                    <a:pt x="33" y="347"/>
                    <a:pt x="100" y="447"/>
                  </a:cubicBezTo>
                  <a:lnTo>
                    <a:pt x="1735" y="1281"/>
                  </a:lnTo>
                  <a:cubicBezTo>
                    <a:pt x="1768" y="1281"/>
                    <a:pt x="1835" y="1314"/>
                    <a:pt x="1868" y="1314"/>
                  </a:cubicBezTo>
                  <a:cubicBezTo>
                    <a:pt x="1935" y="1314"/>
                    <a:pt x="2035" y="1281"/>
                    <a:pt x="2068" y="1181"/>
                  </a:cubicBezTo>
                  <a:cubicBezTo>
                    <a:pt x="2168" y="1047"/>
                    <a:pt x="2135" y="880"/>
                    <a:pt x="2001" y="847"/>
                  </a:cubicBezTo>
                  <a:lnTo>
                    <a:pt x="367" y="13"/>
                  </a:lnTo>
                  <a:cubicBezTo>
                    <a:pt x="334" y="5"/>
                    <a:pt x="300"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3" name="Google Shape;2013;p46"/>
            <p:cNvSpPr/>
            <p:nvPr/>
          </p:nvSpPr>
          <p:spPr>
            <a:xfrm>
              <a:off x="7775775" y="3468125"/>
              <a:ext cx="55050" cy="33250"/>
            </a:xfrm>
            <a:custGeom>
              <a:avLst/>
              <a:gdLst/>
              <a:ahLst/>
              <a:cxnLst/>
              <a:rect l="l" t="t" r="r" b="b"/>
              <a:pathLst>
                <a:path w="2202" h="1330" extrusionOk="0">
                  <a:moveTo>
                    <a:pt x="285" y="1"/>
                  </a:moveTo>
                  <a:cubicBezTo>
                    <a:pt x="195" y="1"/>
                    <a:pt x="114" y="48"/>
                    <a:pt x="67" y="95"/>
                  </a:cubicBezTo>
                  <a:cubicBezTo>
                    <a:pt x="0" y="228"/>
                    <a:pt x="67" y="362"/>
                    <a:pt x="134" y="428"/>
                  </a:cubicBezTo>
                  <a:lnTo>
                    <a:pt x="1768" y="1262"/>
                  </a:lnTo>
                  <a:cubicBezTo>
                    <a:pt x="1802" y="1262"/>
                    <a:pt x="1835" y="1329"/>
                    <a:pt x="1902" y="1329"/>
                  </a:cubicBezTo>
                  <a:cubicBezTo>
                    <a:pt x="1969" y="1329"/>
                    <a:pt x="2069" y="1262"/>
                    <a:pt x="2102" y="1196"/>
                  </a:cubicBezTo>
                  <a:cubicBezTo>
                    <a:pt x="2202" y="1062"/>
                    <a:pt x="2135" y="929"/>
                    <a:pt x="2002" y="862"/>
                  </a:cubicBezTo>
                  <a:lnTo>
                    <a:pt x="401" y="28"/>
                  </a:lnTo>
                  <a:cubicBezTo>
                    <a:pt x="362" y="9"/>
                    <a:pt x="323"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4" name="Google Shape;2014;p46"/>
            <p:cNvSpPr/>
            <p:nvPr/>
          </p:nvSpPr>
          <p:spPr>
            <a:xfrm>
              <a:off x="7365475" y="3219150"/>
              <a:ext cx="70075" cy="41200"/>
            </a:xfrm>
            <a:custGeom>
              <a:avLst/>
              <a:gdLst/>
              <a:ahLst/>
              <a:cxnLst/>
              <a:rect l="l" t="t" r="r" b="b"/>
              <a:pathLst>
                <a:path w="2803" h="1648" extrusionOk="0">
                  <a:moveTo>
                    <a:pt x="287" y="1"/>
                  </a:moveTo>
                  <a:cubicBezTo>
                    <a:pt x="203" y="1"/>
                    <a:pt x="109" y="38"/>
                    <a:pt x="34" y="113"/>
                  </a:cubicBezTo>
                  <a:cubicBezTo>
                    <a:pt x="1" y="213"/>
                    <a:pt x="34" y="347"/>
                    <a:pt x="134" y="447"/>
                  </a:cubicBezTo>
                  <a:lnTo>
                    <a:pt x="2369" y="1614"/>
                  </a:lnTo>
                  <a:cubicBezTo>
                    <a:pt x="2402" y="1614"/>
                    <a:pt x="2469" y="1648"/>
                    <a:pt x="2502" y="1648"/>
                  </a:cubicBezTo>
                  <a:cubicBezTo>
                    <a:pt x="2569" y="1648"/>
                    <a:pt x="2669" y="1614"/>
                    <a:pt x="2703" y="1514"/>
                  </a:cubicBezTo>
                  <a:cubicBezTo>
                    <a:pt x="2803" y="1381"/>
                    <a:pt x="2769" y="1281"/>
                    <a:pt x="2636" y="1181"/>
                  </a:cubicBezTo>
                  <a:lnTo>
                    <a:pt x="368" y="13"/>
                  </a:lnTo>
                  <a:cubicBezTo>
                    <a:pt x="343" y="5"/>
                    <a:pt x="315"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5" name="Google Shape;2015;p46"/>
            <p:cNvSpPr/>
            <p:nvPr/>
          </p:nvSpPr>
          <p:spPr>
            <a:xfrm>
              <a:off x="7349625" y="3249175"/>
              <a:ext cx="54250" cy="32875"/>
            </a:xfrm>
            <a:custGeom>
              <a:avLst/>
              <a:gdLst/>
              <a:ahLst/>
              <a:cxnLst/>
              <a:rect l="l" t="t" r="r" b="b"/>
              <a:pathLst>
                <a:path w="2170" h="1315" extrusionOk="0">
                  <a:moveTo>
                    <a:pt x="302" y="1"/>
                  </a:moveTo>
                  <a:cubicBezTo>
                    <a:pt x="205" y="1"/>
                    <a:pt x="118" y="38"/>
                    <a:pt x="68" y="113"/>
                  </a:cubicBezTo>
                  <a:cubicBezTo>
                    <a:pt x="1" y="247"/>
                    <a:pt x="68" y="347"/>
                    <a:pt x="134" y="447"/>
                  </a:cubicBezTo>
                  <a:lnTo>
                    <a:pt x="1769" y="1281"/>
                  </a:lnTo>
                  <a:cubicBezTo>
                    <a:pt x="1802" y="1281"/>
                    <a:pt x="1836" y="1314"/>
                    <a:pt x="1902" y="1314"/>
                  </a:cubicBezTo>
                  <a:cubicBezTo>
                    <a:pt x="1969" y="1314"/>
                    <a:pt x="2069" y="1281"/>
                    <a:pt x="2102" y="1181"/>
                  </a:cubicBezTo>
                  <a:cubicBezTo>
                    <a:pt x="2169" y="1081"/>
                    <a:pt x="2136" y="947"/>
                    <a:pt x="2002" y="847"/>
                  </a:cubicBezTo>
                  <a:lnTo>
                    <a:pt x="401" y="13"/>
                  </a:lnTo>
                  <a:cubicBezTo>
                    <a:pt x="368" y="5"/>
                    <a:pt x="334" y="1"/>
                    <a:pt x="3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6" name="Google Shape;2016;p46"/>
            <p:cNvSpPr/>
            <p:nvPr/>
          </p:nvSpPr>
          <p:spPr>
            <a:xfrm>
              <a:off x="7334625" y="3279650"/>
              <a:ext cx="54225" cy="32400"/>
            </a:xfrm>
            <a:custGeom>
              <a:avLst/>
              <a:gdLst/>
              <a:ahLst/>
              <a:cxnLst/>
              <a:rect l="l" t="t" r="r" b="b"/>
              <a:pathLst>
                <a:path w="2169" h="1296" extrusionOk="0">
                  <a:moveTo>
                    <a:pt x="291" y="1"/>
                  </a:moveTo>
                  <a:cubicBezTo>
                    <a:pt x="209" y="1"/>
                    <a:pt x="138" y="48"/>
                    <a:pt x="67" y="95"/>
                  </a:cubicBezTo>
                  <a:cubicBezTo>
                    <a:pt x="0" y="229"/>
                    <a:pt x="34" y="362"/>
                    <a:pt x="167" y="429"/>
                  </a:cubicBezTo>
                  <a:lnTo>
                    <a:pt x="1768" y="1263"/>
                  </a:lnTo>
                  <a:cubicBezTo>
                    <a:pt x="1835" y="1263"/>
                    <a:pt x="1868" y="1296"/>
                    <a:pt x="1902" y="1296"/>
                  </a:cubicBezTo>
                  <a:cubicBezTo>
                    <a:pt x="2002" y="1296"/>
                    <a:pt x="2069" y="1263"/>
                    <a:pt x="2102" y="1196"/>
                  </a:cubicBezTo>
                  <a:cubicBezTo>
                    <a:pt x="2169" y="1062"/>
                    <a:pt x="2102" y="929"/>
                    <a:pt x="2035" y="862"/>
                  </a:cubicBezTo>
                  <a:lnTo>
                    <a:pt x="401" y="28"/>
                  </a:lnTo>
                  <a:cubicBezTo>
                    <a:pt x="362" y="9"/>
                    <a:pt x="325"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7" name="Google Shape;2017;p46"/>
            <p:cNvSpPr/>
            <p:nvPr/>
          </p:nvSpPr>
          <p:spPr>
            <a:xfrm>
              <a:off x="7319625" y="3308850"/>
              <a:ext cx="70075" cy="40750"/>
            </a:xfrm>
            <a:custGeom>
              <a:avLst/>
              <a:gdLst/>
              <a:ahLst/>
              <a:cxnLst/>
              <a:rect l="l" t="t" r="r" b="b"/>
              <a:pathLst>
                <a:path w="2803" h="1630" extrusionOk="0">
                  <a:moveTo>
                    <a:pt x="257" y="0"/>
                  </a:moveTo>
                  <a:cubicBezTo>
                    <a:pt x="175" y="0"/>
                    <a:pt x="104" y="47"/>
                    <a:pt x="33" y="95"/>
                  </a:cubicBezTo>
                  <a:cubicBezTo>
                    <a:pt x="0" y="228"/>
                    <a:pt x="33" y="361"/>
                    <a:pt x="133" y="428"/>
                  </a:cubicBezTo>
                  <a:lnTo>
                    <a:pt x="2368" y="1596"/>
                  </a:lnTo>
                  <a:cubicBezTo>
                    <a:pt x="2402" y="1596"/>
                    <a:pt x="2468" y="1629"/>
                    <a:pt x="2502" y="1629"/>
                  </a:cubicBezTo>
                  <a:cubicBezTo>
                    <a:pt x="2569" y="1629"/>
                    <a:pt x="2669" y="1596"/>
                    <a:pt x="2702" y="1529"/>
                  </a:cubicBezTo>
                  <a:cubicBezTo>
                    <a:pt x="2802" y="1396"/>
                    <a:pt x="2769" y="1262"/>
                    <a:pt x="2635" y="1195"/>
                  </a:cubicBezTo>
                  <a:lnTo>
                    <a:pt x="367" y="28"/>
                  </a:lnTo>
                  <a:cubicBezTo>
                    <a:pt x="328" y="8"/>
                    <a:pt x="292"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8" name="Google Shape;2018;p46"/>
            <p:cNvSpPr/>
            <p:nvPr/>
          </p:nvSpPr>
          <p:spPr>
            <a:xfrm>
              <a:off x="7303775" y="3339225"/>
              <a:ext cx="54225" cy="32875"/>
            </a:xfrm>
            <a:custGeom>
              <a:avLst/>
              <a:gdLst/>
              <a:ahLst/>
              <a:cxnLst/>
              <a:rect l="l" t="t" r="r" b="b"/>
              <a:pathLst>
                <a:path w="2169" h="1315" extrusionOk="0">
                  <a:moveTo>
                    <a:pt x="294" y="1"/>
                  </a:moveTo>
                  <a:cubicBezTo>
                    <a:pt x="198" y="1"/>
                    <a:pt x="107" y="32"/>
                    <a:pt x="34" y="80"/>
                  </a:cubicBezTo>
                  <a:cubicBezTo>
                    <a:pt x="0" y="214"/>
                    <a:pt x="34" y="347"/>
                    <a:pt x="134" y="414"/>
                  </a:cubicBezTo>
                  <a:lnTo>
                    <a:pt x="1768" y="1248"/>
                  </a:lnTo>
                  <a:cubicBezTo>
                    <a:pt x="1802" y="1248"/>
                    <a:pt x="1835" y="1315"/>
                    <a:pt x="1902" y="1315"/>
                  </a:cubicBezTo>
                  <a:cubicBezTo>
                    <a:pt x="1968" y="1315"/>
                    <a:pt x="2068" y="1248"/>
                    <a:pt x="2102" y="1181"/>
                  </a:cubicBezTo>
                  <a:cubicBezTo>
                    <a:pt x="2168" y="1048"/>
                    <a:pt x="2135" y="914"/>
                    <a:pt x="2002" y="848"/>
                  </a:cubicBezTo>
                  <a:lnTo>
                    <a:pt x="401" y="14"/>
                  </a:lnTo>
                  <a:cubicBezTo>
                    <a:pt x="365" y="5"/>
                    <a:pt x="329" y="1"/>
                    <a:pt x="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9" name="Google Shape;2019;p46"/>
            <p:cNvSpPr/>
            <p:nvPr/>
          </p:nvSpPr>
          <p:spPr>
            <a:xfrm>
              <a:off x="7288750" y="3369275"/>
              <a:ext cx="54250" cy="32850"/>
            </a:xfrm>
            <a:custGeom>
              <a:avLst/>
              <a:gdLst/>
              <a:ahLst/>
              <a:cxnLst/>
              <a:rect l="l" t="t" r="r" b="b"/>
              <a:pathLst>
                <a:path w="2170" h="1314" extrusionOk="0">
                  <a:moveTo>
                    <a:pt x="307" y="0"/>
                  </a:moveTo>
                  <a:cubicBezTo>
                    <a:pt x="218" y="0"/>
                    <a:pt x="143" y="38"/>
                    <a:pt x="68" y="113"/>
                  </a:cubicBezTo>
                  <a:cubicBezTo>
                    <a:pt x="1" y="213"/>
                    <a:pt x="34" y="346"/>
                    <a:pt x="168" y="446"/>
                  </a:cubicBezTo>
                  <a:lnTo>
                    <a:pt x="1769" y="1280"/>
                  </a:lnTo>
                  <a:cubicBezTo>
                    <a:pt x="1835" y="1280"/>
                    <a:pt x="1869" y="1314"/>
                    <a:pt x="1902" y="1314"/>
                  </a:cubicBezTo>
                  <a:cubicBezTo>
                    <a:pt x="2002" y="1314"/>
                    <a:pt x="2069" y="1280"/>
                    <a:pt x="2102" y="1180"/>
                  </a:cubicBezTo>
                  <a:cubicBezTo>
                    <a:pt x="2169" y="1047"/>
                    <a:pt x="2102" y="947"/>
                    <a:pt x="2036" y="847"/>
                  </a:cubicBezTo>
                  <a:lnTo>
                    <a:pt x="401" y="13"/>
                  </a:lnTo>
                  <a:cubicBezTo>
                    <a:pt x="368" y="4"/>
                    <a:pt x="336" y="0"/>
                    <a:pt x="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0" name="Google Shape;2020;p46"/>
            <p:cNvSpPr/>
            <p:nvPr/>
          </p:nvSpPr>
          <p:spPr>
            <a:xfrm>
              <a:off x="7273750" y="3398450"/>
              <a:ext cx="70075" cy="41200"/>
            </a:xfrm>
            <a:custGeom>
              <a:avLst/>
              <a:gdLst/>
              <a:ahLst/>
              <a:cxnLst/>
              <a:rect l="l" t="t" r="r" b="b"/>
              <a:pathLst>
                <a:path w="2803" h="1648" extrusionOk="0">
                  <a:moveTo>
                    <a:pt x="273" y="1"/>
                  </a:moveTo>
                  <a:cubicBezTo>
                    <a:pt x="184" y="1"/>
                    <a:pt x="109" y="38"/>
                    <a:pt x="34" y="113"/>
                  </a:cubicBezTo>
                  <a:cubicBezTo>
                    <a:pt x="0" y="213"/>
                    <a:pt x="34" y="347"/>
                    <a:pt x="134" y="447"/>
                  </a:cubicBezTo>
                  <a:lnTo>
                    <a:pt x="2369" y="1614"/>
                  </a:lnTo>
                  <a:cubicBezTo>
                    <a:pt x="2402" y="1614"/>
                    <a:pt x="2469" y="1648"/>
                    <a:pt x="2502" y="1648"/>
                  </a:cubicBezTo>
                  <a:cubicBezTo>
                    <a:pt x="2569" y="1648"/>
                    <a:pt x="2669" y="1614"/>
                    <a:pt x="2702" y="1514"/>
                  </a:cubicBezTo>
                  <a:cubicBezTo>
                    <a:pt x="2802" y="1381"/>
                    <a:pt x="2702" y="1281"/>
                    <a:pt x="2636" y="1181"/>
                  </a:cubicBezTo>
                  <a:lnTo>
                    <a:pt x="367" y="13"/>
                  </a:lnTo>
                  <a:cubicBezTo>
                    <a:pt x="334" y="5"/>
                    <a:pt x="303"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1" name="Google Shape;2021;p46"/>
            <p:cNvSpPr/>
            <p:nvPr/>
          </p:nvSpPr>
          <p:spPr>
            <a:xfrm>
              <a:off x="7257900" y="3428475"/>
              <a:ext cx="54225" cy="32850"/>
            </a:xfrm>
            <a:custGeom>
              <a:avLst/>
              <a:gdLst/>
              <a:ahLst/>
              <a:cxnLst/>
              <a:rect l="l" t="t" r="r" b="b"/>
              <a:pathLst>
                <a:path w="2169" h="1314" extrusionOk="0">
                  <a:moveTo>
                    <a:pt x="301" y="0"/>
                  </a:moveTo>
                  <a:cubicBezTo>
                    <a:pt x="203" y="0"/>
                    <a:pt x="109" y="38"/>
                    <a:pt x="34" y="113"/>
                  </a:cubicBezTo>
                  <a:cubicBezTo>
                    <a:pt x="1" y="247"/>
                    <a:pt x="34" y="347"/>
                    <a:pt x="134" y="447"/>
                  </a:cubicBezTo>
                  <a:lnTo>
                    <a:pt x="1769" y="1281"/>
                  </a:lnTo>
                  <a:cubicBezTo>
                    <a:pt x="1802" y="1281"/>
                    <a:pt x="1835" y="1314"/>
                    <a:pt x="1869" y="1314"/>
                  </a:cubicBezTo>
                  <a:cubicBezTo>
                    <a:pt x="1969" y="1314"/>
                    <a:pt x="2069" y="1281"/>
                    <a:pt x="2102" y="1181"/>
                  </a:cubicBezTo>
                  <a:cubicBezTo>
                    <a:pt x="2169" y="1080"/>
                    <a:pt x="2135" y="947"/>
                    <a:pt x="2002" y="847"/>
                  </a:cubicBezTo>
                  <a:lnTo>
                    <a:pt x="401" y="13"/>
                  </a:lnTo>
                  <a:cubicBezTo>
                    <a:pt x="368" y="5"/>
                    <a:pt x="334"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2" name="Google Shape;2022;p46"/>
            <p:cNvSpPr/>
            <p:nvPr/>
          </p:nvSpPr>
          <p:spPr>
            <a:xfrm>
              <a:off x="7242900" y="3458950"/>
              <a:ext cx="54225" cy="32400"/>
            </a:xfrm>
            <a:custGeom>
              <a:avLst/>
              <a:gdLst/>
              <a:ahLst/>
              <a:cxnLst/>
              <a:rect l="l" t="t" r="r" b="b"/>
              <a:pathLst>
                <a:path w="2169" h="1296" extrusionOk="0">
                  <a:moveTo>
                    <a:pt x="291" y="1"/>
                  </a:moveTo>
                  <a:cubicBezTo>
                    <a:pt x="208" y="1"/>
                    <a:pt x="138" y="48"/>
                    <a:pt x="67" y="95"/>
                  </a:cubicBezTo>
                  <a:cubicBezTo>
                    <a:pt x="0" y="228"/>
                    <a:pt x="34" y="362"/>
                    <a:pt x="167" y="429"/>
                  </a:cubicBezTo>
                  <a:lnTo>
                    <a:pt x="1768" y="1262"/>
                  </a:lnTo>
                  <a:cubicBezTo>
                    <a:pt x="1835" y="1262"/>
                    <a:pt x="1868" y="1296"/>
                    <a:pt x="1902" y="1296"/>
                  </a:cubicBezTo>
                  <a:cubicBezTo>
                    <a:pt x="2002" y="1296"/>
                    <a:pt x="2068" y="1262"/>
                    <a:pt x="2102" y="1196"/>
                  </a:cubicBezTo>
                  <a:cubicBezTo>
                    <a:pt x="2168" y="1062"/>
                    <a:pt x="2102" y="929"/>
                    <a:pt x="2035" y="862"/>
                  </a:cubicBezTo>
                  <a:lnTo>
                    <a:pt x="400" y="28"/>
                  </a:lnTo>
                  <a:cubicBezTo>
                    <a:pt x="361" y="9"/>
                    <a:pt x="325"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3" name="Google Shape;2023;p46"/>
            <p:cNvSpPr/>
            <p:nvPr/>
          </p:nvSpPr>
          <p:spPr>
            <a:xfrm>
              <a:off x="7227875" y="3488150"/>
              <a:ext cx="69250" cy="40725"/>
            </a:xfrm>
            <a:custGeom>
              <a:avLst/>
              <a:gdLst/>
              <a:ahLst/>
              <a:cxnLst/>
              <a:rect l="l" t="t" r="r" b="b"/>
              <a:pathLst>
                <a:path w="2770" h="1629" extrusionOk="0">
                  <a:moveTo>
                    <a:pt x="273" y="0"/>
                  </a:moveTo>
                  <a:cubicBezTo>
                    <a:pt x="192" y="0"/>
                    <a:pt x="105" y="47"/>
                    <a:pt x="34" y="94"/>
                  </a:cubicBezTo>
                  <a:cubicBezTo>
                    <a:pt x="1" y="228"/>
                    <a:pt x="34" y="361"/>
                    <a:pt x="134" y="428"/>
                  </a:cubicBezTo>
                  <a:lnTo>
                    <a:pt x="2369" y="1596"/>
                  </a:lnTo>
                  <a:cubicBezTo>
                    <a:pt x="2436" y="1596"/>
                    <a:pt x="2469" y="1629"/>
                    <a:pt x="2503" y="1629"/>
                  </a:cubicBezTo>
                  <a:cubicBezTo>
                    <a:pt x="2603" y="1629"/>
                    <a:pt x="2669" y="1596"/>
                    <a:pt x="2703" y="1529"/>
                  </a:cubicBezTo>
                  <a:cubicBezTo>
                    <a:pt x="2769" y="1395"/>
                    <a:pt x="2703" y="1262"/>
                    <a:pt x="2636" y="1195"/>
                  </a:cubicBezTo>
                  <a:lnTo>
                    <a:pt x="368" y="28"/>
                  </a:lnTo>
                  <a:cubicBezTo>
                    <a:pt x="338" y="8"/>
                    <a:pt x="306"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4" name="Google Shape;2024;p46"/>
            <p:cNvSpPr/>
            <p:nvPr/>
          </p:nvSpPr>
          <p:spPr>
            <a:xfrm>
              <a:off x="7212025" y="3518525"/>
              <a:ext cx="54250" cy="32875"/>
            </a:xfrm>
            <a:custGeom>
              <a:avLst/>
              <a:gdLst/>
              <a:ahLst/>
              <a:cxnLst/>
              <a:rect l="l" t="t" r="r" b="b"/>
              <a:pathLst>
                <a:path w="2170" h="1315" extrusionOk="0">
                  <a:moveTo>
                    <a:pt x="295" y="0"/>
                  </a:moveTo>
                  <a:cubicBezTo>
                    <a:pt x="201" y="0"/>
                    <a:pt x="117" y="31"/>
                    <a:pt x="68" y="80"/>
                  </a:cubicBezTo>
                  <a:cubicBezTo>
                    <a:pt x="1" y="214"/>
                    <a:pt x="68" y="347"/>
                    <a:pt x="134" y="414"/>
                  </a:cubicBezTo>
                  <a:lnTo>
                    <a:pt x="1769" y="1248"/>
                  </a:lnTo>
                  <a:cubicBezTo>
                    <a:pt x="1802" y="1248"/>
                    <a:pt x="1836" y="1315"/>
                    <a:pt x="1902" y="1315"/>
                  </a:cubicBezTo>
                  <a:cubicBezTo>
                    <a:pt x="1969" y="1315"/>
                    <a:pt x="2069" y="1248"/>
                    <a:pt x="2102" y="1181"/>
                  </a:cubicBezTo>
                  <a:cubicBezTo>
                    <a:pt x="2169" y="1048"/>
                    <a:pt x="2136" y="914"/>
                    <a:pt x="2002" y="848"/>
                  </a:cubicBezTo>
                  <a:lnTo>
                    <a:pt x="401" y="14"/>
                  </a:lnTo>
                  <a:cubicBezTo>
                    <a:pt x="365" y="5"/>
                    <a:pt x="330" y="0"/>
                    <a:pt x="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5" name="Google Shape;2025;p46"/>
            <p:cNvSpPr/>
            <p:nvPr/>
          </p:nvSpPr>
          <p:spPr>
            <a:xfrm>
              <a:off x="7197025" y="3548550"/>
              <a:ext cx="54225" cy="32875"/>
            </a:xfrm>
            <a:custGeom>
              <a:avLst/>
              <a:gdLst/>
              <a:ahLst/>
              <a:cxnLst/>
              <a:rect l="l" t="t" r="r" b="b"/>
              <a:pathLst>
                <a:path w="2169" h="1315" extrusionOk="0">
                  <a:moveTo>
                    <a:pt x="306" y="1"/>
                  </a:moveTo>
                  <a:cubicBezTo>
                    <a:pt x="217" y="1"/>
                    <a:pt x="142" y="38"/>
                    <a:pt x="67" y="114"/>
                  </a:cubicBezTo>
                  <a:cubicBezTo>
                    <a:pt x="1" y="214"/>
                    <a:pt x="34" y="347"/>
                    <a:pt x="167" y="447"/>
                  </a:cubicBezTo>
                  <a:lnTo>
                    <a:pt x="1768" y="1281"/>
                  </a:lnTo>
                  <a:cubicBezTo>
                    <a:pt x="1835" y="1281"/>
                    <a:pt x="1869" y="1314"/>
                    <a:pt x="1902" y="1314"/>
                  </a:cubicBezTo>
                  <a:cubicBezTo>
                    <a:pt x="2002" y="1314"/>
                    <a:pt x="2069" y="1281"/>
                    <a:pt x="2102" y="1181"/>
                  </a:cubicBezTo>
                  <a:cubicBezTo>
                    <a:pt x="2169" y="1048"/>
                    <a:pt x="2102" y="947"/>
                    <a:pt x="2035" y="847"/>
                  </a:cubicBezTo>
                  <a:lnTo>
                    <a:pt x="401" y="13"/>
                  </a:lnTo>
                  <a:cubicBezTo>
                    <a:pt x="367" y="5"/>
                    <a:pt x="33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6" name="Google Shape;2026;p46"/>
            <p:cNvSpPr/>
            <p:nvPr/>
          </p:nvSpPr>
          <p:spPr>
            <a:xfrm>
              <a:off x="7181175" y="3577750"/>
              <a:ext cx="70075" cy="41200"/>
            </a:xfrm>
            <a:custGeom>
              <a:avLst/>
              <a:gdLst/>
              <a:ahLst/>
              <a:cxnLst/>
              <a:rect l="l" t="t" r="r" b="b"/>
              <a:pathLst>
                <a:path w="2803" h="1648" extrusionOk="0">
                  <a:moveTo>
                    <a:pt x="273" y="0"/>
                  </a:moveTo>
                  <a:cubicBezTo>
                    <a:pt x="184" y="0"/>
                    <a:pt x="109" y="38"/>
                    <a:pt x="34" y="113"/>
                  </a:cubicBezTo>
                  <a:cubicBezTo>
                    <a:pt x="1" y="213"/>
                    <a:pt x="34" y="347"/>
                    <a:pt x="134" y="447"/>
                  </a:cubicBezTo>
                  <a:lnTo>
                    <a:pt x="2369" y="1614"/>
                  </a:lnTo>
                  <a:cubicBezTo>
                    <a:pt x="2402" y="1614"/>
                    <a:pt x="2436" y="1647"/>
                    <a:pt x="2503" y="1647"/>
                  </a:cubicBezTo>
                  <a:cubicBezTo>
                    <a:pt x="2569" y="1647"/>
                    <a:pt x="2669" y="1614"/>
                    <a:pt x="2703" y="1514"/>
                  </a:cubicBezTo>
                  <a:cubicBezTo>
                    <a:pt x="2803" y="1381"/>
                    <a:pt x="2736" y="1281"/>
                    <a:pt x="2636" y="1180"/>
                  </a:cubicBezTo>
                  <a:lnTo>
                    <a:pt x="368" y="13"/>
                  </a:lnTo>
                  <a:cubicBezTo>
                    <a:pt x="334" y="5"/>
                    <a:pt x="303"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7" name="Google Shape;2027;p46"/>
            <p:cNvSpPr/>
            <p:nvPr/>
          </p:nvSpPr>
          <p:spPr>
            <a:xfrm>
              <a:off x="7166175" y="3607775"/>
              <a:ext cx="54225" cy="32850"/>
            </a:xfrm>
            <a:custGeom>
              <a:avLst/>
              <a:gdLst/>
              <a:ahLst/>
              <a:cxnLst/>
              <a:rect l="l" t="t" r="r" b="b"/>
              <a:pathLst>
                <a:path w="2169" h="1314" extrusionOk="0">
                  <a:moveTo>
                    <a:pt x="302" y="0"/>
                  </a:moveTo>
                  <a:cubicBezTo>
                    <a:pt x="205" y="0"/>
                    <a:pt x="117" y="38"/>
                    <a:pt x="67" y="113"/>
                  </a:cubicBezTo>
                  <a:cubicBezTo>
                    <a:pt x="0" y="246"/>
                    <a:pt x="67" y="346"/>
                    <a:pt x="134" y="446"/>
                  </a:cubicBezTo>
                  <a:lnTo>
                    <a:pt x="1768" y="1280"/>
                  </a:lnTo>
                  <a:cubicBezTo>
                    <a:pt x="1802" y="1280"/>
                    <a:pt x="1835" y="1314"/>
                    <a:pt x="1902" y="1314"/>
                  </a:cubicBezTo>
                  <a:cubicBezTo>
                    <a:pt x="1968" y="1314"/>
                    <a:pt x="2068" y="1280"/>
                    <a:pt x="2102" y="1180"/>
                  </a:cubicBezTo>
                  <a:cubicBezTo>
                    <a:pt x="2169" y="1080"/>
                    <a:pt x="2135" y="947"/>
                    <a:pt x="2002" y="847"/>
                  </a:cubicBezTo>
                  <a:lnTo>
                    <a:pt x="401" y="13"/>
                  </a:lnTo>
                  <a:cubicBezTo>
                    <a:pt x="367" y="4"/>
                    <a:pt x="334" y="0"/>
                    <a:pt x="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8" name="Google Shape;2028;p46"/>
            <p:cNvSpPr/>
            <p:nvPr/>
          </p:nvSpPr>
          <p:spPr>
            <a:xfrm>
              <a:off x="7151150" y="3638250"/>
              <a:ext cx="54250" cy="32400"/>
            </a:xfrm>
            <a:custGeom>
              <a:avLst/>
              <a:gdLst/>
              <a:ahLst/>
              <a:cxnLst/>
              <a:rect l="l" t="t" r="r" b="b"/>
              <a:pathLst>
                <a:path w="2170" h="1296" extrusionOk="0">
                  <a:moveTo>
                    <a:pt x="292" y="0"/>
                  </a:moveTo>
                  <a:cubicBezTo>
                    <a:pt x="209" y="0"/>
                    <a:pt x="138" y="48"/>
                    <a:pt x="68" y="95"/>
                  </a:cubicBezTo>
                  <a:cubicBezTo>
                    <a:pt x="1" y="228"/>
                    <a:pt x="34" y="362"/>
                    <a:pt x="168" y="428"/>
                  </a:cubicBezTo>
                  <a:lnTo>
                    <a:pt x="1769" y="1262"/>
                  </a:lnTo>
                  <a:cubicBezTo>
                    <a:pt x="1836" y="1262"/>
                    <a:pt x="1869" y="1296"/>
                    <a:pt x="1902" y="1296"/>
                  </a:cubicBezTo>
                  <a:cubicBezTo>
                    <a:pt x="2002" y="1296"/>
                    <a:pt x="2069" y="1262"/>
                    <a:pt x="2102" y="1196"/>
                  </a:cubicBezTo>
                  <a:cubicBezTo>
                    <a:pt x="2169" y="1062"/>
                    <a:pt x="2102" y="929"/>
                    <a:pt x="2036" y="862"/>
                  </a:cubicBezTo>
                  <a:lnTo>
                    <a:pt x="401" y="28"/>
                  </a:lnTo>
                  <a:cubicBezTo>
                    <a:pt x="362" y="8"/>
                    <a:pt x="326" y="0"/>
                    <a:pt x="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9" name="Google Shape;2029;p46"/>
            <p:cNvSpPr/>
            <p:nvPr/>
          </p:nvSpPr>
          <p:spPr>
            <a:xfrm>
              <a:off x="7135325" y="3667425"/>
              <a:ext cx="70075" cy="40750"/>
            </a:xfrm>
            <a:custGeom>
              <a:avLst/>
              <a:gdLst/>
              <a:ahLst/>
              <a:cxnLst/>
              <a:rect l="l" t="t" r="r" b="b"/>
              <a:pathLst>
                <a:path w="2803" h="1630" extrusionOk="0">
                  <a:moveTo>
                    <a:pt x="258" y="1"/>
                  </a:moveTo>
                  <a:cubicBezTo>
                    <a:pt x="175" y="1"/>
                    <a:pt x="104" y="48"/>
                    <a:pt x="33" y="95"/>
                  </a:cubicBezTo>
                  <a:cubicBezTo>
                    <a:pt x="0" y="229"/>
                    <a:pt x="33" y="362"/>
                    <a:pt x="100" y="429"/>
                  </a:cubicBezTo>
                  <a:lnTo>
                    <a:pt x="2368" y="1596"/>
                  </a:lnTo>
                  <a:cubicBezTo>
                    <a:pt x="2402" y="1596"/>
                    <a:pt x="2435" y="1630"/>
                    <a:pt x="2502" y="1630"/>
                  </a:cubicBezTo>
                  <a:cubicBezTo>
                    <a:pt x="2569" y="1630"/>
                    <a:pt x="2669" y="1596"/>
                    <a:pt x="2702" y="1530"/>
                  </a:cubicBezTo>
                  <a:cubicBezTo>
                    <a:pt x="2802" y="1396"/>
                    <a:pt x="2735" y="1263"/>
                    <a:pt x="2635" y="1196"/>
                  </a:cubicBezTo>
                  <a:lnTo>
                    <a:pt x="367" y="29"/>
                  </a:lnTo>
                  <a:cubicBezTo>
                    <a:pt x="328" y="9"/>
                    <a:pt x="292"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0" name="Google Shape;2030;p46"/>
            <p:cNvSpPr/>
            <p:nvPr/>
          </p:nvSpPr>
          <p:spPr>
            <a:xfrm>
              <a:off x="7089450" y="3757025"/>
              <a:ext cx="70075" cy="41225"/>
            </a:xfrm>
            <a:custGeom>
              <a:avLst/>
              <a:gdLst/>
              <a:ahLst/>
              <a:cxnLst/>
              <a:rect l="l" t="t" r="r" b="b"/>
              <a:pathLst>
                <a:path w="2803" h="1649" extrusionOk="0">
                  <a:moveTo>
                    <a:pt x="267" y="1"/>
                  </a:moveTo>
                  <a:cubicBezTo>
                    <a:pt x="180" y="1"/>
                    <a:pt x="107" y="32"/>
                    <a:pt x="34" y="80"/>
                  </a:cubicBezTo>
                  <a:cubicBezTo>
                    <a:pt x="0" y="214"/>
                    <a:pt x="34" y="347"/>
                    <a:pt x="101" y="447"/>
                  </a:cubicBezTo>
                  <a:lnTo>
                    <a:pt x="2369" y="1615"/>
                  </a:lnTo>
                  <a:cubicBezTo>
                    <a:pt x="2402" y="1615"/>
                    <a:pt x="2436" y="1648"/>
                    <a:pt x="2502" y="1648"/>
                  </a:cubicBezTo>
                  <a:cubicBezTo>
                    <a:pt x="2569" y="1648"/>
                    <a:pt x="2669" y="1615"/>
                    <a:pt x="2702" y="1515"/>
                  </a:cubicBezTo>
                  <a:cubicBezTo>
                    <a:pt x="2802" y="1381"/>
                    <a:pt x="2736" y="1281"/>
                    <a:pt x="2636" y="1181"/>
                  </a:cubicBezTo>
                  <a:lnTo>
                    <a:pt x="367" y="14"/>
                  </a:lnTo>
                  <a:cubicBezTo>
                    <a:pt x="332" y="5"/>
                    <a:pt x="298"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1" name="Google Shape;2031;p46"/>
            <p:cNvSpPr/>
            <p:nvPr/>
          </p:nvSpPr>
          <p:spPr>
            <a:xfrm>
              <a:off x="7120300" y="3697450"/>
              <a:ext cx="54225" cy="33250"/>
            </a:xfrm>
            <a:custGeom>
              <a:avLst/>
              <a:gdLst/>
              <a:ahLst/>
              <a:cxnLst/>
              <a:rect l="l" t="t" r="r" b="b"/>
              <a:pathLst>
                <a:path w="2169" h="1330" extrusionOk="0">
                  <a:moveTo>
                    <a:pt x="285" y="1"/>
                  </a:moveTo>
                  <a:cubicBezTo>
                    <a:pt x="195" y="1"/>
                    <a:pt x="115" y="48"/>
                    <a:pt x="67" y="95"/>
                  </a:cubicBezTo>
                  <a:cubicBezTo>
                    <a:pt x="1" y="229"/>
                    <a:pt x="67" y="362"/>
                    <a:pt x="134" y="429"/>
                  </a:cubicBezTo>
                  <a:lnTo>
                    <a:pt x="1769" y="1263"/>
                  </a:lnTo>
                  <a:cubicBezTo>
                    <a:pt x="1802" y="1263"/>
                    <a:pt x="1835" y="1329"/>
                    <a:pt x="1902" y="1329"/>
                  </a:cubicBezTo>
                  <a:cubicBezTo>
                    <a:pt x="1969" y="1329"/>
                    <a:pt x="2069" y="1263"/>
                    <a:pt x="2102" y="1196"/>
                  </a:cubicBezTo>
                  <a:cubicBezTo>
                    <a:pt x="2169" y="1062"/>
                    <a:pt x="2136" y="929"/>
                    <a:pt x="2002" y="862"/>
                  </a:cubicBezTo>
                  <a:lnTo>
                    <a:pt x="401" y="28"/>
                  </a:lnTo>
                  <a:cubicBezTo>
                    <a:pt x="362" y="9"/>
                    <a:pt x="323"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2" name="Google Shape;2032;p46"/>
            <p:cNvSpPr/>
            <p:nvPr/>
          </p:nvSpPr>
          <p:spPr>
            <a:xfrm>
              <a:off x="7105300" y="3727850"/>
              <a:ext cx="52550" cy="32875"/>
            </a:xfrm>
            <a:custGeom>
              <a:avLst/>
              <a:gdLst/>
              <a:ahLst/>
              <a:cxnLst/>
              <a:rect l="l" t="t" r="r" b="b"/>
              <a:pathLst>
                <a:path w="2102" h="1315" extrusionOk="0">
                  <a:moveTo>
                    <a:pt x="268" y="1"/>
                  </a:moveTo>
                  <a:cubicBezTo>
                    <a:pt x="171" y="1"/>
                    <a:pt x="84" y="38"/>
                    <a:pt x="34" y="113"/>
                  </a:cubicBezTo>
                  <a:cubicBezTo>
                    <a:pt x="0" y="213"/>
                    <a:pt x="34" y="347"/>
                    <a:pt x="100" y="447"/>
                  </a:cubicBezTo>
                  <a:lnTo>
                    <a:pt x="1735" y="1281"/>
                  </a:lnTo>
                  <a:cubicBezTo>
                    <a:pt x="1768" y="1281"/>
                    <a:pt x="1835" y="1314"/>
                    <a:pt x="1868" y="1314"/>
                  </a:cubicBezTo>
                  <a:cubicBezTo>
                    <a:pt x="1935" y="1314"/>
                    <a:pt x="2035" y="1281"/>
                    <a:pt x="2068" y="1181"/>
                  </a:cubicBezTo>
                  <a:cubicBezTo>
                    <a:pt x="2102" y="1047"/>
                    <a:pt x="2068" y="947"/>
                    <a:pt x="2002" y="847"/>
                  </a:cubicBezTo>
                  <a:lnTo>
                    <a:pt x="367" y="13"/>
                  </a:lnTo>
                  <a:cubicBezTo>
                    <a:pt x="334" y="5"/>
                    <a:pt x="300"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3" name="Google Shape;2033;p46"/>
            <p:cNvSpPr/>
            <p:nvPr/>
          </p:nvSpPr>
          <p:spPr>
            <a:xfrm>
              <a:off x="7393000" y="3378425"/>
              <a:ext cx="264375" cy="244900"/>
            </a:xfrm>
            <a:custGeom>
              <a:avLst/>
              <a:gdLst/>
              <a:ahLst/>
              <a:cxnLst/>
              <a:rect l="l" t="t" r="r" b="b"/>
              <a:pathLst>
                <a:path w="10575" h="9796" extrusionOk="0">
                  <a:moveTo>
                    <a:pt x="5376" y="0"/>
                  </a:moveTo>
                  <a:cubicBezTo>
                    <a:pt x="5097" y="0"/>
                    <a:pt x="4817" y="27"/>
                    <a:pt x="4537" y="80"/>
                  </a:cubicBezTo>
                  <a:cubicBezTo>
                    <a:pt x="4103" y="147"/>
                    <a:pt x="3703" y="280"/>
                    <a:pt x="3269" y="447"/>
                  </a:cubicBezTo>
                  <a:cubicBezTo>
                    <a:pt x="3003" y="581"/>
                    <a:pt x="2702" y="714"/>
                    <a:pt x="2402" y="948"/>
                  </a:cubicBezTo>
                  <a:cubicBezTo>
                    <a:pt x="1835" y="1415"/>
                    <a:pt x="1335" y="1948"/>
                    <a:pt x="934" y="2649"/>
                  </a:cubicBezTo>
                  <a:cubicBezTo>
                    <a:pt x="0" y="4483"/>
                    <a:pt x="334" y="6652"/>
                    <a:pt x="1602" y="8119"/>
                  </a:cubicBezTo>
                  <a:cubicBezTo>
                    <a:pt x="1835" y="8353"/>
                    <a:pt x="2069" y="8586"/>
                    <a:pt x="2369" y="8787"/>
                  </a:cubicBezTo>
                  <a:cubicBezTo>
                    <a:pt x="2569" y="8920"/>
                    <a:pt x="2836" y="9087"/>
                    <a:pt x="3069" y="9187"/>
                  </a:cubicBezTo>
                  <a:cubicBezTo>
                    <a:pt x="3236" y="9287"/>
                    <a:pt x="3370" y="9354"/>
                    <a:pt x="3503" y="9454"/>
                  </a:cubicBezTo>
                  <a:cubicBezTo>
                    <a:pt x="4069" y="9708"/>
                    <a:pt x="4659" y="9795"/>
                    <a:pt x="5253" y="9795"/>
                  </a:cubicBezTo>
                  <a:cubicBezTo>
                    <a:pt x="5359" y="9795"/>
                    <a:pt x="5465" y="9792"/>
                    <a:pt x="5571" y="9787"/>
                  </a:cubicBezTo>
                  <a:cubicBezTo>
                    <a:pt x="6005" y="9754"/>
                    <a:pt x="6405" y="9654"/>
                    <a:pt x="6839" y="9520"/>
                  </a:cubicBezTo>
                  <a:cubicBezTo>
                    <a:pt x="7272" y="9354"/>
                    <a:pt x="7739" y="9120"/>
                    <a:pt x="8140" y="8820"/>
                  </a:cubicBezTo>
                  <a:cubicBezTo>
                    <a:pt x="8740" y="8353"/>
                    <a:pt x="9240" y="7819"/>
                    <a:pt x="9607" y="7119"/>
                  </a:cubicBezTo>
                  <a:cubicBezTo>
                    <a:pt x="10575" y="5284"/>
                    <a:pt x="10241" y="3116"/>
                    <a:pt x="8940" y="1648"/>
                  </a:cubicBezTo>
                  <a:cubicBezTo>
                    <a:pt x="8607" y="1281"/>
                    <a:pt x="8240" y="948"/>
                    <a:pt x="7773" y="681"/>
                  </a:cubicBezTo>
                  <a:cubicBezTo>
                    <a:pt x="7706" y="647"/>
                    <a:pt x="7573" y="581"/>
                    <a:pt x="7506" y="514"/>
                  </a:cubicBezTo>
                  <a:cubicBezTo>
                    <a:pt x="7206" y="414"/>
                    <a:pt x="6905" y="280"/>
                    <a:pt x="6605" y="180"/>
                  </a:cubicBezTo>
                  <a:cubicBezTo>
                    <a:pt x="6205" y="60"/>
                    <a:pt x="5793" y="0"/>
                    <a:pt x="5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4" name="Google Shape;2034;p46"/>
            <p:cNvSpPr/>
            <p:nvPr/>
          </p:nvSpPr>
          <p:spPr>
            <a:xfrm>
              <a:off x="7509750" y="3411250"/>
              <a:ext cx="102600" cy="115350"/>
            </a:xfrm>
            <a:custGeom>
              <a:avLst/>
              <a:gdLst/>
              <a:ahLst/>
              <a:cxnLst/>
              <a:rect l="l" t="t" r="r" b="b"/>
              <a:pathLst>
                <a:path w="4104" h="4614" extrusionOk="0">
                  <a:moveTo>
                    <a:pt x="523" y="1"/>
                  </a:moveTo>
                  <a:cubicBezTo>
                    <a:pt x="288" y="1"/>
                    <a:pt x="122" y="58"/>
                    <a:pt x="67" y="168"/>
                  </a:cubicBezTo>
                  <a:cubicBezTo>
                    <a:pt x="0" y="302"/>
                    <a:pt x="67" y="469"/>
                    <a:pt x="201" y="502"/>
                  </a:cubicBezTo>
                  <a:cubicBezTo>
                    <a:pt x="3052" y="1795"/>
                    <a:pt x="3530" y="4438"/>
                    <a:pt x="3536" y="4438"/>
                  </a:cubicBezTo>
                  <a:cubicBezTo>
                    <a:pt x="3536" y="4438"/>
                    <a:pt x="3536" y="4438"/>
                    <a:pt x="3536" y="4438"/>
                  </a:cubicBezTo>
                  <a:cubicBezTo>
                    <a:pt x="3553" y="4555"/>
                    <a:pt x="3653" y="4613"/>
                    <a:pt x="3753" y="4613"/>
                  </a:cubicBezTo>
                  <a:cubicBezTo>
                    <a:pt x="3853" y="4613"/>
                    <a:pt x="3953" y="4555"/>
                    <a:pt x="3970" y="4438"/>
                  </a:cubicBezTo>
                  <a:cubicBezTo>
                    <a:pt x="4103" y="3938"/>
                    <a:pt x="4070" y="3371"/>
                    <a:pt x="3903" y="2837"/>
                  </a:cubicBezTo>
                  <a:cubicBezTo>
                    <a:pt x="3347" y="852"/>
                    <a:pt x="1426" y="1"/>
                    <a:pt x="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5" name="Google Shape;2035;p46"/>
            <p:cNvSpPr/>
            <p:nvPr/>
          </p:nvSpPr>
          <p:spPr>
            <a:xfrm>
              <a:off x="7041075" y="2788750"/>
              <a:ext cx="1010750" cy="1273025"/>
            </a:xfrm>
            <a:custGeom>
              <a:avLst/>
              <a:gdLst/>
              <a:ahLst/>
              <a:cxnLst/>
              <a:rect l="l" t="t" r="r" b="b"/>
              <a:pathLst>
                <a:path w="40430" h="50921" extrusionOk="0">
                  <a:moveTo>
                    <a:pt x="27821" y="684"/>
                  </a:moveTo>
                  <a:cubicBezTo>
                    <a:pt x="29622" y="684"/>
                    <a:pt x="31423" y="1084"/>
                    <a:pt x="33024" y="1918"/>
                  </a:cubicBezTo>
                  <a:cubicBezTo>
                    <a:pt x="34959" y="2919"/>
                    <a:pt x="36527" y="4387"/>
                    <a:pt x="37628" y="6221"/>
                  </a:cubicBezTo>
                  <a:cubicBezTo>
                    <a:pt x="37661" y="6288"/>
                    <a:pt x="37694" y="6355"/>
                    <a:pt x="37761" y="6422"/>
                  </a:cubicBezTo>
                  <a:cubicBezTo>
                    <a:pt x="37828" y="6555"/>
                    <a:pt x="37928" y="6722"/>
                    <a:pt x="37995" y="6855"/>
                  </a:cubicBezTo>
                  <a:cubicBezTo>
                    <a:pt x="38829" y="8523"/>
                    <a:pt x="39296" y="10324"/>
                    <a:pt x="39296" y="12092"/>
                  </a:cubicBezTo>
                  <a:cubicBezTo>
                    <a:pt x="39296" y="13760"/>
                    <a:pt x="38929" y="15428"/>
                    <a:pt x="38161" y="17029"/>
                  </a:cubicBezTo>
                  <a:lnTo>
                    <a:pt x="38028" y="17263"/>
                  </a:lnTo>
                  <a:lnTo>
                    <a:pt x="37995" y="17329"/>
                  </a:lnTo>
                  <a:cubicBezTo>
                    <a:pt x="37661" y="17997"/>
                    <a:pt x="37261" y="18564"/>
                    <a:pt x="36794" y="19164"/>
                  </a:cubicBezTo>
                  <a:cubicBezTo>
                    <a:pt x="34926" y="21499"/>
                    <a:pt x="32291" y="22900"/>
                    <a:pt x="29489" y="23334"/>
                  </a:cubicBezTo>
                  <a:cubicBezTo>
                    <a:pt x="29255" y="23367"/>
                    <a:pt x="28988" y="23367"/>
                    <a:pt x="28788" y="23400"/>
                  </a:cubicBezTo>
                  <a:cubicBezTo>
                    <a:pt x="28454" y="23434"/>
                    <a:pt x="28154" y="23434"/>
                    <a:pt x="27821" y="23434"/>
                  </a:cubicBezTo>
                  <a:cubicBezTo>
                    <a:pt x="26086" y="23434"/>
                    <a:pt x="24285" y="23033"/>
                    <a:pt x="22617" y="22200"/>
                  </a:cubicBezTo>
                  <a:cubicBezTo>
                    <a:pt x="20615" y="21199"/>
                    <a:pt x="19014" y="19664"/>
                    <a:pt x="17947" y="17763"/>
                  </a:cubicBezTo>
                  <a:cubicBezTo>
                    <a:pt x="17813" y="17563"/>
                    <a:pt x="17680" y="17363"/>
                    <a:pt x="17613" y="17163"/>
                  </a:cubicBezTo>
                  <a:cubicBezTo>
                    <a:pt x="17346" y="16662"/>
                    <a:pt x="17146" y="16095"/>
                    <a:pt x="16946" y="15561"/>
                  </a:cubicBezTo>
                  <a:cubicBezTo>
                    <a:pt x="16012" y="12693"/>
                    <a:pt x="16279" y="9591"/>
                    <a:pt x="17613" y="6889"/>
                  </a:cubicBezTo>
                  <a:cubicBezTo>
                    <a:pt x="17613" y="6855"/>
                    <a:pt x="17613" y="6822"/>
                    <a:pt x="17647" y="6822"/>
                  </a:cubicBezTo>
                  <a:cubicBezTo>
                    <a:pt x="17747" y="6655"/>
                    <a:pt x="17813" y="6488"/>
                    <a:pt x="17914" y="6355"/>
                  </a:cubicBezTo>
                  <a:cubicBezTo>
                    <a:pt x="19315" y="3886"/>
                    <a:pt x="21583" y="2085"/>
                    <a:pt x="24285" y="1218"/>
                  </a:cubicBezTo>
                  <a:cubicBezTo>
                    <a:pt x="24819" y="1051"/>
                    <a:pt x="25419" y="884"/>
                    <a:pt x="25953" y="818"/>
                  </a:cubicBezTo>
                  <a:cubicBezTo>
                    <a:pt x="26153" y="751"/>
                    <a:pt x="26353" y="718"/>
                    <a:pt x="26620" y="718"/>
                  </a:cubicBezTo>
                  <a:lnTo>
                    <a:pt x="26687" y="718"/>
                  </a:lnTo>
                  <a:cubicBezTo>
                    <a:pt x="27087" y="684"/>
                    <a:pt x="27454" y="684"/>
                    <a:pt x="27821" y="684"/>
                  </a:cubicBezTo>
                  <a:close/>
                  <a:moveTo>
                    <a:pt x="15912" y="10158"/>
                  </a:moveTo>
                  <a:lnTo>
                    <a:pt x="15912" y="10158"/>
                  </a:lnTo>
                  <a:cubicBezTo>
                    <a:pt x="15612" y="11992"/>
                    <a:pt x="15779" y="13860"/>
                    <a:pt x="16346" y="15695"/>
                  </a:cubicBezTo>
                  <a:cubicBezTo>
                    <a:pt x="16613" y="16395"/>
                    <a:pt x="16913" y="17096"/>
                    <a:pt x="17213" y="17763"/>
                  </a:cubicBezTo>
                  <a:lnTo>
                    <a:pt x="4571" y="42447"/>
                  </a:lnTo>
                  <a:lnTo>
                    <a:pt x="1502" y="40913"/>
                  </a:lnTo>
                  <a:cubicBezTo>
                    <a:pt x="935" y="40579"/>
                    <a:pt x="668" y="39846"/>
                    <a:pt x="1001" y="39212"/>
                  </a:cubicBezTo>
                  <a:lnTo>
                    <a:pt x="15912" y="10158"/>
                  </a:lnTo>
                  <a:close/>
                  <a:moveTo>
                    <a:pt x="17613" y="18430"/>
                  </a:moveTo>
                  <a:cubicBezTo>
                    <a:pt x="18747" y="20265"/>
                    <a:pt x="20349" y="21766"/>
                    <a:pt x="22317" y="22767"/>
                  </a:cubicBezTo>
                  <a:cubicBezTo>
                    <a:pt x="24085" y="23701"/>
                    <a:pt x="25953" y="24101"/>
                    <a:pt x="27821" y="24101"/>
                  </a:cubicBezTo>
                  <a:lnTo>
                    <a:pt x="28454" y="24101"/>
                  </a:lnTo>
                  <a:lnTo>
                    <a:pt x="16012" y="48352"/>
                  </a:lnTo>
                  <a:lnTo>
                    <a:pt x="5138" y="42748"/>
                  </a:lnTo>
                  <a:lnTo>
                    <a:pt x="17613" y="18430"/>
                  </a:lnTo>
                  <a:close/>
                  <a:moveTo>
                    <a:pt x="36327" y="20598"/>
                  </a:moveTo>
                  <a:lnTo>
                    <a:pt x="21416" y="49686"/>
                  </a:lnTo>
                  <a:cubicBezTo>
                    <a:pt x="21316" y="49853"/>
                    <a:pt x="21249" y="49953"/>
                    <a:pt x="21116" y="50053"/>
                  </a:cubicBezTo>
                  <a:cubicBezTo>
                    <a:pt x="20895" y="50254"/>
                    <a:pt x="20589" y="50358"/>
                    <a:pt x="20279" y="50358"/>
                  </a:cubicBezTo>
                  <a:cubicBezTo>
                    <a:pt x="20074" y="50358"/>
                    <a:pt x="19867" y="50312"/>
                    <a:pt x="19681" y="50220"/>
                  </a:cubicBezTo>
                  <a:lnTo>
                    <a:pt x="16579" y="48585"/>
                  </a:lnTo>
                  <a:lnTo>
                    <a:pt x="17780" y="46250"/>
                  </a:lnTo>
                  <a:lnTo>
                    <a:pt x="29188" y="24001"/>
                  </a:lnTo>
                  <a:cubicBezTo>
                    <a:pt x="31824" y="23701"/>
                    <a:pt x="34359" y="22533"/>
                    <a:pt x="36327" y="20598"/>
                  </a:cubicBezTo>
                  <a:close/>
                  <a:moveTo>
                    <a:pt x="27789" y="1"/>
                  </a:moveTo>
                  <a:cubicBezTo>
                    <a:pt x="27298" y="1"/>
                    <a:pt x="26808" y="29"/>
                    <a:pt x="26320" y="84"/>
                  </a:cubicBezTo>
                  <a:cubicBezTo>
                    <a:pt x="23651" y="417"/>
                    <a:pt x="21082" y="1652"/>
                    <a:pt x="19148" y="3686"/>
                  </a:cubicBezTo>
                  <a:cubicBezTo>
                    <a:pt x="18814" y="4020"/>
                    <a:pt x="18514" y="4353"/>
                    <a:pt x="18247" y="4720"/>
                  </a:cubicBezTo>
                  <a:cubicBezTo>
                    <a:pt x="18014" y="5021"/>
                    <a:pt x="17813" y="5254"/>
                    <a:pt x="17647" y="5588"/>
                  </a:cubicBezTo>
                  <a:cubicBezTo>
                    <a:pt x="17580" y="5754"/>
                    <a:pt x="17447" y="5921"/>
                    <a:pt x="17346" y="6055"/>
                  </a:cubicBezTo>
                  <a:cubicBezTo>
                    <a:pt x="17280" y="6221"/>
                    <a:pt x="17180" y="6355"/>
                    <a:pt x="17113" y="6522"/>
                  </a:cubicBezTo>
                  <a:lnTo>
                    <a:pt x="17080" y="6555"/>
                  </a:lnTo>
                  <a:lnTo>
                    <a:pt x="468" y="38912"/>
                  </a:lnTo>
                  <a:cubicBezTo>
                    <a:pt x="1" y="39846"/>
                    <a:pt x="334" y="40946"/>
                    <a:pt x="1268" y="41413"/>
                  </a:cubicBezTo>
                  <a:lnTo>
                    <a:pt x="19415" y="50720"/>
                  </a:lnTo>
                  <a:cubicBezTo>
                    <a:pt x="19681" y="50853"/>
                    <a:pt x="19982" y="50920"/>
                    <a:pt x="20282" y="50920"/>
                  </a:cubicBezTo>
                  <a:cubicBezTo>
                    <a:pt x="20749" y="50920"/>
                    <a:pt x="21149" y="50753"/>
                    <a:pt x="21516" y="50453"/>
                  </a:cubicBezTo>
                  <a:cubicBezTo>
                    <a:pt x="21683" y="50286"/>
                    <a:pt x="21850" y="50120"/>
                    <a:pt x="21950" y="49919"/>
                  </a:cubicBezTo>
                  <a:lnTo>
                    <a:pt x="38528" y="17596"/>
                  </a:lnTo>
                  <a:cubicBezTo>
                    <a:pt x="38528" y="17596"/>
                    <a:pt x="38528" y="17563"/>
                    <a:pt x="38595" y="17563"/>
                  </a:cubicBezTo>
                  <a:cubicBezTo>
                    <a:pt x="38595" y="17530"/>
                    <a:pt x="38628" y="17530"/>
                    <a:pt x="38628" y="17530"/>
                  </a:cubicBezTo>
                  <a:lnTo>
                    <a:pt x="38762" y="17263"/>
                  </a:lnTo>
                  <a:cubicBezTo>
                    <a:pt x="38829" y="17063"/>
                    <a:pt x="38962" y="16862"/>
                    <a:pt x="39029" y="16662"/>
                  </a:cubicBezTo>
                  <a:cubicBezTo>
                    <a:pt x="40430" y="13093"/>
                    <a:pt x="40096" y="9224"/>
                    <a:pt x="38295" y="6055"/>
                  </a:cubicBezTo>
                  <a:cubicBezTo>
                    <a:pt x="37161" y="4087"/>
                    <a:pt x="35493" y="2385"/>
                    <a:pt x="33325" y="1318"/>
                  </a:cubicBezTo>
                  <a:cubicBezTo>
                    <a:pt x="31577" y="418"/>
                    <a:pt x="29682" y="1"/>
                    <a:pt x="27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6" name="Google Shape;2036;p46"/>
            <p:cNvSpPr/>
            <p:nvPr/>
          </p:nvSpPr>
          <p:spPr>
            <a:xfrm>
              <a:off x="7458050" y="2824050"/>
              <a:ext cx="554575" cy="535550"/>
            </a:xfrm>
            <a:custGeom>
              <a:avLst/>
              <a:gdLst/>
              <a:ahLst/>
              <a:cxnLst/>
              <a:rect l="l" t="t" r="r" b="b"/>
              <a:pathLst>
                <a:path w="22183" h="21422" extrusionOk="0">
                  <a:moveTo>
                    <a:pt x="11175" y="573"/>
                  </a:moveTo>
                  <a:cubicBezTo>
                    <a:pt x="12709" y="573"/>
                    <a:pt x="14311" y="940"/>
                    <a:pt x="15778" y="1674"/>
                  </a:cubicBezTo>
                  <a:cubicBezTo>
                    <a:pt x="17780" y="2741"/>
                    <a:pt x="19314" y="4342"/>
                    <a:pt x="20215" y="6244"/>
                  </a:cubicBezTo>
                  <a:cubicBezTo>
                    <a:pt x="20348" y="6477"/>
                    <a:pt x="20448" y="6677"/>
                    <a:pt x="20548" y="6944"/>
                  </a:cubicBezTo>
                  <a:cubicBezTo>
                    <a:pt x="21616" y="9580"/>
                    <a:pt x="21549" y="12615"/>
                    <a:pt x="20181" y="15284"/>
                  </a:cubicBezTo>
                  <a:cubicBezTo>
                    <a:pt x="18947" y="17685"/>
                    <a:pt x="16846" y="19453"/>
                    <a:pt x="14277" y="20287"/>
                  </a:cubicBezTo>
                  <a:cubicBezTo>
                    <a:pt x="14077" y="20354"/>
                    <a:pt x="13844" y="20421"/>
                    <a:pt x="13610" y="20454"/>
                  </a:cubicBezTo>
                  <a:cubicBezTo>
                    <a:pt x="13343" y="20521"/>
                    <a:pt x="13110" y="20587"/>
                    <a:pt x="12843" y="20621"/>
                  </a:cubicBezTo>
                  <a:cubicBezTo>
                    <a:pt x="12289" y="20717"/>
                    <a:pt x="11726" y="20766"/>
                    <a:pt x="11161" y="20766"/>
                  </a:cubicBezTo>
                  <a:cubicBezTo>
                    <a:pt x="9584" y="20766"/>
                    <a:pt x="7997" y="20390"/>
                    <a:pt x="6572" y="19653"/>
                  </a:cubicBezTo>
                  <a:cubicBezTo>
                    <a:pt x="4470" y="18619"/>
                    <a:pt x="2936" y="16885"/>
                    <a:pt x="2002" y="14950"/>
                  </a:cubicBezTo>
                  <a:cubicBezTo>
                    <a:pt x="1868" y="14683"/>
                    <a:pt x="1802" y="14450"/>
                    <a:pt x="1735" y="14183"/>
                  </a:cubicBezTo>
                  <a:cubicBezTo>
                    <a:pt x="734" y="11614"/>
                    <a:pt x="768" y="8646"/>
                    <a:pt x="2135" y="6010"/>
                  </a:cubicBezTo>
                  <a:cubicBezTo>
                    <a:pt x="3503" y="3408"/>
                    <a:pt x="5838" y="1607"/>
                    <a:pt x="8506" y="907"/>
                  </a:cubicBezTo>
                  <a:cubicBezTo>
                    <a:pt x="8773" y="807"/>
                    <a:pt x="9007" y="773"/>
                    <a:pt x="9307" y="740"/>
                  </a:cubicBezTo>
                  <a:cubicBezTo>
                    <a:pt x="9941" y="606"/>
                    <a:pt x="10575" y="573"/>
                    <a:pt x="11175" y="573"/>
                  </a:cubicBezTo>
                  <a:close/>
                  <a:moveTo>
                    <a:pt x="11086" y="0"/>
                  </a:moveTo>
                  <a:cubicBezTo>
                    <a:pt x="10586" y="0"/>
                    <a:pt x="10091" y="36"/>
                    <a:pt x="9607" y="106"/>
                  </a:cubicBezTo>
                  <a:lnTo>
                    <a:pt x="8840" y="240"/>
                  </a:lnTo>
                  <a:cubicBezTo>
                    <a:pt x="5804" y="907"/>
                    <a:pt x="3103" y="2841"/>
                    <a:pt x="1535" y="5810"/>
                  </a:cubicBezTo>
                  <a:cubicBezTo>
                    <a:pt x="0" y="8779"/>
                    <a:pt x="0" y="12148"/>
                    <a:pt x="1268" y="14983"/>
                  </a:cubicBezTo>
                  <a:cubicBezTo>
                    <a:pt x="1435" y="15150"/>
                    <a:pt x="1501" y="15350"/>
                    <a:pt x="1635" y="15617"/>
                  </a:cubicBezTo>
                  <a:cubicBezTo>
                    <a:pt x="2636" y="17519"/>
                    <a:pt x="4170" y="19120"/>
                    <a:pt x="6238" y="20187"/>
                  </a:cubicBezTo>
                  <a:cubicBezTo>
                    <a:pt x="7773" y="20988"/>
                    <a:pt x="9440" y="21421"/>
                    <a:pt x="11108" y="21421"/>
                  </a:cubicBezTo>
                  <a:cubicBezTo>
                    <a:pt x="11575" y="21421"/>
                    <a:pt x="12009" y="21355"/>
                    <a:pt x="12443" y="21321"/>
                  </a:cubicBezTo>
                  <a:lnTo>
                    <a:pt x="13176" y="21188"/>
                  </a:lnTo>
                  <a:cubicBezTo>
                    <a:pt x="13610" y="21121"/>
                    <a:pt x="13977" y="21021"/>
                    <a:pt x="14377" y="20921"/>
                  </a:cubicBezTo>
                  <a:cubicBezTo>
                    <a:pt x="17113" y="20020"/>
                    <a:pt x="19348" y="18152"/>
                    <a:pt x="20648" y="15617"/>
                  </a:cubicBezTo>
                  <a:cubicBezTo>
                    <a:pt x="22183" y="12582"/>
                    <a:pt x="22183" y="9146"/>
                    <a:pt x="20849" y="6277"/>
                  </a:cubicBezTo>
                  <a:cubicBezTo>
                    <a:pt x="20782" y="6077"/>
                    <a:pt x="20648" y="5810"/>
                    <a:pt x="20515" y="5610"/>
                  </a:cubicBezTo>
                  <a:cubicBezTo>
                    <a:pt x="19514" y="3775"/>
                    <a:pt x="17980" y="2174"/>
                    <a:pt x="15978" y="1174"/>
                  </a:cubicBezTo>
                  <a:cubicBezTo>
                    <a:pt x="14420" y="381"/>
                    <a:pt x="12724" y="0"/>
                    <a:pt x="110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7" name="Google Shape;2037;p46"/>
            <p:cNvSpPr/>
            <p:nvPr/>
          </p:nvSpPr>
          <p:spPr>
            <a:xfrm>
              <a:off x="7530600" y="2888400"/>
              <a:ext cx="410325" cy="402825"/>
            </a:xfrm>
            <a:custGeom>
              <a:avLst/>
              <a:gdLst/>
              <a:ahLst/>
              <a:cxnLst/>
              <a:rect l="l" t="t" r="r" b="b"/>
              <a:pathLst>
                <a:path w="16413" h="16113" extrusionOk="0">
                  <a:moveTo>
                    <a:pt x="8240" y="601"/>
                  </a:moveTo>
                  <a:cubicBezTo>
                    <a:pt x="9407" y="601"/>
                    <a:pt x="10575" y="901"/>
                    <a:pt x="11675" y="1435"/>
                  </a:cubicBezTo>
                  <a:cubicBezTo>
                    <a:pt x="13443" y="2369"/>
                    <a:pt x="14744" y="3903"/>
                    <a:pt x="15378" y="5838"/>
                  </a:cubicBezTo>
                  <a:cubicBezTo>
                    <a:pt x="15512" y="6205"/>
                    <a:pt x="15578" y="6572"/>
                    <a:pt x="15612" y="7006"/>
                  </a:cubicBezTo>
                  <a:cubicBezTo>
                    <a:pt x="15678" y="7372"/>
                    <a:pt x="15712" y="7773"/>
                    <a:pt x="15712" y="8173"/>
                  </a:cubicBezTo>
                  <a:cubicBezTo>
                    <a:pt x="15712" y="9341"/>
                    <a:pt x="15411" y="10508"/>
                    <a:pt x="14878" y="11542"/>
                  </a:cubicBezTo>
                  <a:cubicBezTo>
                    <a:pt x="14311" y="12610"/>
                    <a:pt x="13543" y="13510"/>
                    <a:pt x="12609" y="14177"/>
                  </a:cubicBezTo>
                  <a:cubicBezTo>
                    <a:pt x="12276" y="14411"/>
                    <a:pt x="11942" y="14578"/>
                    <a:pt x="11609" y="14778"/>
                  </a:cubicBezTo>
                  <a:cubicBezTo>
                    <a:pt x="10559" y="15320"/>
                    <a:pt x="9398" y="15604"/>
                    <a:pt x="8220" y="15604"/>
                  </a:cubicBezTo>
                  <a:cubicBezTo>
                    <a:pt x="7078" y="15604"/>
                    <a:pt x="5921" y="15336"/>
                    <a:pt x="4837" y="14778"/>
                  </a:cubicBezTo>
                  <a:cubicBezTo>
                    <a:pt x="2536" y="13610"/>
                    <a:pt x="1101" y="11409"/>
                    <a:pt x="834" y="9040"/>
                  </a:cubicBezTo>
                  <a:cubicBezTo>
                    <a:pt x="768" y="8607"/>
                    <a:pt x="734" y="8206"/>
                    <a:pt x="768" y="7773"/>
                  </a:cubicBezTo>
                  <a:cubicBezTo>
                    <a:pt x="834" y="6672"/>
                    <a:pt x="1068" y="5605"/>
                    <a:pt x="1568" y="4671"/>
                  </a:cubicBezTo>
                  <a:cubicBezTo>
                    <a:pt x="2069" y="3670"/>
                    <a:pt x="2769" y="2836"/>
                    <a:pt x="3603" y="2202"/>
                  </a:cubicBezTo>
                  <a:cubicBezTo>
                    <a:pt x="3937" y="1935"/>
                    <a:pt x="4270" y="1735"/>
                    <a:pt x="4670" y="1535"/>
                  </a:cubicBezTo>
                  <a:cubicBezTo>
                    <a:pt x="5071" y="1335"/>
                    <a:pt x="5504" y="1101"/>
                    <a:pt x="5938" y="1001"/>
                  </a:cubicBezTo>
                  <a:cubicBezTo>
                    <a:pt x="6705" y="734"/>
                    <a:pt x="7506" y="601"/>
                    <a:pt x="8240" y="601"/>
                  </a:cubicBezTo>
                  <a:close/>
                  <a:moveTo>
                    <a:pt x="8242" y="1"/>
                  </a:moveTo>
                  <a:cubicBezTo>
                    <a:pt x="7398" y="1"/>
                    <a:pt x="6552" y="134"/>
                    <a:pt x="5738" y="401"/>
                  </a:cubicBezTo>
                  <a:cubicBezTo>
                    <a:pt x="5538" y="468"/>
                    <a:pt x="5271" y="568"/>
                    <a:pt x="5071" y="634"/>
                  </a:cubicBezTo>
                  <a:cubicBezTo>
                    <a:pt x="4737" y="768"/>
                    <a:pt x="4437" y="935"/>
                    <a:pt x="4170" y="1101"/>
                  </a:cubicBezTo>
                  <a:cubicBezTo>
                    <a:pt x="2836" y="1902"/>
                    <a:pt x="1735" y="3036"/>
                    <a:pt x="1001" y="4404"/>
                  </a:cubicBezTo>
                  <a:cubicBezTo>
                    <a:pt x="234" y="5805"/>
                    <a:pt x="0" y="7406"/>
                    <a:pt x="167" y="8907"/>
                  </a:cubicBezTo>
                  <a:cubicBezTo>
                    <a:pt x="234" y="9207"/>
                    <a:pt x="267" y="9541"/>
                    <a:pt x="367" y="9874"/>
                  </a:cubicBezTo>
                  <a:cubicBezTo>
                    <a:pt x="868" y="12109"/>
                    <a:pt x="2369" y="14111"/>
                    <a:pt x="4537" y="15245"/>
                  </a:cubicBezTo>
                  <a:cubicBezTo>
                    <a:pt x="5705" y="15812"/>
                    <a:pt x="6939" y="16112"/>
                    <a:pt x="8206" y="16112"/>
                  </a:cubicBezTo>
                  <a:cubicBezTo>
                    <a:pt x="9207" y="16112"/>
                    <a:pt x="10208" y="15912"/>
                    <a:pt x="11175" y="15578"/>
                  </a:cubicBezTo>
                  <a:cubicBezTo>
                    <a:pt x="11442" y="15445"/>
                    <a:pt x="11742" y="15311"/>
                    <a:pt x="12042" y="15178"/>
                  </a:cubicBezTo>
                  <a:cubicBezTo>
                    <a:pt x="13410" y="14411"/>
                    <a:pt x="14611" y="13243"/>
                    <a:pt x="15378" y="11742"/>
                  </a:cubicBezTo>
                  <a:cubicBezTo>
                    <a:pt x="16112" y="10275"/>
                    <a:pt x="16412" y="8607"/>
                    <a:pt x="16212" y="7039"/>
                  </a:cubicBezTo>
                  <a:cubicBezTo>
                    <a:pt x="16179" y="6705"/>
                    <a:pt x="16112" y="6372"/>
                    <a:pt x="16045" y="6072"/>
                  </a:cubicBezTo>
                  <a:cubicBezTo>
                    <a:pt x="16012" y="5905"/>
                    <a:pt x="15945" y="5738"/>
                    <a:pt x="15912" y="5605"/>
                  </a:cubicBezTo>
                  <a:cubicBezTo>
                    <a:pt x="15245" y="3570"/>
                    <a:pt x="13844" y="1902"/>
                    <a:pt x="11909" y="901"/>
                  </a:cubicBezTo>
                  <a:cubicBezTo>
                    <a:pt x="10768" y="301"/>
                    <a:pt x="9507" y="1"/>
                    <a:pt x="8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8" name="Google Shape;2038;p46"/>
            <p:cNvSpPr/>
            <p:nvPr/>
          </p:nvSpPr>
          <p:spPr>
            <a:xfrm>
              <a:off x="7587300" y="2995150"/>
              <a:ext cx="298575" cy="187650"/>
            </a:xfrm>
            <a:custGeom>
              <a:avLst/>
              <a:gdLst/>
              <a:ahLst/>
              <a:cxnLst/>
              <a:rect l="l" t="t" r="r" b="b"/>
              <a:pathLst>
                <a:path w="11943" h="7506" extrusionOk="0">
                  <a:moveTo>
                    <a:pt x="6005" y="2769"/>
                  </a:moveTo>
                  <a:cubicBezTo>
                    <a:pt x="6138" y="2769"/>
                    <a:pt x="6239" y="2769"/>
                    <a:pt x="6305" y="2802"/>
                  </a:cubicBezTo>
                  <a:cubicBezTo>
                    <a:pt x="6339" y="2802"/>
                    <a:pt x="6439" y="2836"/>
                    <a:pt x="6472" y="2902"/>
                  </a:cubicBezTo>
                  <a:cubicBezTo>
                    <a:pt x="6906" y="3102"/>
                    <a:pt x="7106" y="3569"/>
                    <a:pt x="7006" y="3970"/>
                  </a:cubicBezTo>
                  <a:cubicBezTo>
                    <a:pt x="7006" y="4103"/>
                    <a:pt x="6972" y="4170"/>
                    <a:pt x="6939" y="4303"/>
                  </a:cubicBezTo>
                  <a:cubicBezTo>
                    <a:pt x="6735" y="4661"/>
                    <a:pt x="6394" y="4862"/>
                    <a:pt x="6051" y="4862"/>
                  </a:cubicBezTo>
                  <a:cubicBezTo>
                    <a:pt x="5945" y="4862"/>
                    <a:pt x="5840" y="4843"/>
                    <a:pt x="5738" y="4804"/>
                  </a:cubicBezTo>
                  <a:cubicBezTo>
                    <a:pt x="5671" y="4804"/>
                    <a:pt x="5605" y="4770"/>
                    <a:pt x="5571" y="4737"/>
                  </a:cubicBezTo>
                  <a:cubicBezTo>
                    <a:pt x="5138" y="4503"/>
                    <a:pt x="4938" y="4103"/>
                    <a:pt x="5004" y="3636"/>
                  </a:cubicBezTo>
                  <a:cubicBezTo>
                    <a:pt x="4971" y="3503"/>
                    <a:pt x="4971" y="3403"/>
                    <a:pt x="5071" y="3303"/>
                  </a:cubicBezTo>
                  <a:cubicBezTo>
                    <a:pt x="5171" y="3036"/>
                    <a:pt x="5405" y="2902"/>
                    <a:pt x="5671" y="2802"/>
                  </a:cubicBezTo>
                  <a:cubicBezTo>
                    <a:pt x="5772" y="2769"/>
                    <a:pt x="5905" y="2769"/>
                    <a:pt x="6005" y="2769"/>
                  </a:cubicBezTo>
                  <a:close/>
                  <a:moveTo>
                    <a:pt x="11943" y="0"/>
                  </a:moveTo>
                  <a:lnTo>
                    <a:pt x="9207" y="100"/>
                  </a:lnTo>
                  <a:lnTo>
                    <a:pt x="9608" y="667"/>
                  </a:lnTo>
                  <a:lnTo>
                    <a:pt x="6872" y="2369"/>
                  </a:lnTo>
                  <a:cubicBezTo>
                    <a:pt x="6839" y="2335"/>
                    <a:pt x="6806" y="2302"/>
                    <a:pt x="6706" y="2302"/>
                  </a:cubicBezTo>
                  <a:cubicBezTo>
                    <a:pt x="6482" y="2180"/>
                    <a:pt x="6220" y="2107"/>
                    <a:pt x="5960" y="2107"/>
                  </a:cubicBezTo>
                  <a:cubicBezTo>
                    <a:pt x="5793" y="2107"/>
                    <a:pt x="5627" y="2137"/>
                    <a:pt x="5471" y="2202"/>
                  </a:cubicBezTo>
                  <a:cubicBezTo>
                    <a:pt x="5038" y="2335"/>
                    <a:pt x="4704" y="2635"/>
                    <a:pt x="4504" y="3002"/>
                  </a:cubicBezTo>
                  <a:cubicBezTo>
                    <a:pt x="4337" y="3303"/>
                    <a:pt x="4304" y="3670"/>
                    <a:pt x="4337" y="4003"/>
                  </a:cubicBezTo>
                  <a:lnTo>
                    <a:pt x="1635" y="5704"/>
                  </a:lnTo>
                  <a:lnTo>
                    <a:pt x="1268" y="5137"/>
                  </a:lnTo>
                  <a:lnTo>
                    <a:pt x="1" y="7506"/>
                  </a:lnTo>
                  <a:lnTo>
                    <a:pt x="2703" y="7439"/>
                  </a:lnTo>
                  <a:lnTo>
                    <a:pt x="2336" y="6838"/>
                  </a:lnTo>
                  <a:lnTo>
                    <a:pt x="5071" y="5137"/>
                  </a:lnTo>
                  <a:cubicBezTo>
                    <a:pt x="5104" y="5171"/>
                    <a:pt x="5138" y="5204"/>
                    <a:pt x="5238" y="5204"/>
                  </a:cubicBezTo>
                  <a:cubicBezTo>
                    <a:pt x="5471" y="5337"/>
                    <a:pt x="5738" y="5371"/>
                    <a:pt x="5972" y="5371"/>
                  </a:cubicBezTo>
                  <a:cubicBezTo>
                    <a:pt x="6572" y="5371"/>
                    <a:pt x="7139" y="5037"/>
                    <a:pt x="7439" y="4503"/>
                  </a:cubicBezTo>
                  <a:cubicBezTo>
                    <a:pt x="7606" y="4203"/>
                    <a:pt x="7640" y="3870"/>
                    <a:pt x="7606" y="3503"/>
                  </a:cubicBezTo>
                  <a:lnTo>
                    <a:pt x="10308" y="1802"/>
                  </a:lnTo>
                  <a:lnTo>
                    <a:pt x="10675" y="2369"/>
                  </a:lnTo>
                  <a:lnTo>
                    <a:pt x="119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9" name="Google Shape;2039;p46"/>
            <p:cNvSpPr/>
            <p:nvPr/>
          </p:nvSpPr>
          <p:spPr>
            <a:xfrm>
              <a:off x="7540600" y="2920925"/>
              <a:ext cx="44225" cy="48400"/>
            </a:xfrm>
            <a:custGeom>
              <a:avLst/>
              <a:gdLst/>
              <a:ahLst/>
              <a:cxnLst/>
              <a:rect l="l" t="t" r="r" b="b"/>
              <a:pathLst>
                <a:path w="1769" h="1936" extrusionOk="0">
                  <a:moveTo>
                    <a:pt x="1406" y="0"/>
                  </a:moveTo>
                  <a:cubicBezTo>
                    <a:pt x="1327" y="0"/>
                    <a:pt x="1252" y="34"/>
                    <a:pt x="1202" y="101"/>
                  </a:cubicBezTo>
                  <a:cubicBezTo>
                    <a:pt x="801" y="534"/>
                    <a:pt x="434" y="968"/>
                    <a:pt x="101" y="1468"/>
                  </a:cubicBezTo>
                  <a:cubicBezTo>
                    <a:pt x="1" y="1602"/>
                    <a:pt x="34" y="1802"/>
                    <a:pt x="167" y="1902"/>
                  </a:cubicBezTo>
                  <a:cubicBezTo>
                    <a:pt x="201" y="1902"/>
                    <a:pt x="268" y="1935"/>
                    <a:pt x="334" y="1935"/>
                  </a:cubicBezTo>
                  <a:cubicBezTo>
                    <a:pt x="434" y="1935"/>
                    <a:pt x="534" y="1902"/>
                    <a:pt x="601" y="1802"/>
                  </a:cubicBezTo>
                  <a:cubicBezTo>
                    <a:pt x="935" y="1368"/>
                    <a:pt x="1268" y="934"/>
                    <a:pt x="1635" y="534"/>
                  </a:cubicBezTo>
                  <a:cubicBezTo>
                    <a:pt x="1769" y="401"/>
                    <a:pt x="1769" y="167"/>
                    <a:pt x="1635" y="101"/>
                  </a:cubicBezTo>
                  <a:cubicBezTo>
                    <a:pt x="1568" y="34"/>
                    <a:pt x="1485" y="0"/>
                    <a:pt x="1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0" name="Google Shape;2040;p46"/>
            <p:cNvSpPr/>
            <p:nvPr/>
          </p:nvSpPr>
          <p:spPr>
            <a:xfrm>
              <a:off x="7584800" y="3258550"/>
              <a:ext cx="52575" cy="39325"/>
            </a:xfrm>
            <a:custGeom>
              <a:avLst/>
              <a:gdLst/>
              <a:ahLst/>
              <a:cxnLst/>
              <a:rect l="l" t="t" r="r" b="b"/>
              <a:pathLst>
                <a:path w="2103" h="1573" extrusionOk="0">
                  <a:moveTo>
                    <a:pt x="322" y="1"/>
                  </a:moveTo>
                  <a:cubicBezTo>
                    <a:pt x="237" y="1"/>
                    <a:pt x="154" y="34"/>
                    <a:pt x="101" y="105"/>
                  </a:cubicBezTo>
                  <a:cubicBezTo>
                    <a:pt x="1" y="239"/>
                    <a:pt x="34" y="439"/>
                    <a:pt x="167" y="539"/>
                  </a:cubicBezTo>
                  <a:cubicBezTo>
                    <a:pt x="601" y="906"/>
                    <a:pt x="1101" y="1239"/>
                    <a:pt x="1668" y="1540"/>
                  </a:cubicBezTo>
                  <a:cubicBezTo>
                    <a:pt x="1702" y="1573"/>
                    <a:pt x="1735" y="1573"/>
                    <a:pt x="1769" y="1573"/>
                  </a:cubicBezTo>
                  <a:cubicBezTo>
                    <a:pt x="1902" y="1573"/>
                    <a:pt x="2002" y="1540"/>
                    <a:pt x="2069" y="1406"/>
                  </a:cubicBezTo>
                  <a:cubicBezTo>
                    <a:pt x="2102" y="1239"/>
                    <a:pt x="2035" y="1073"/>
                    <a:pt x="1902" y="972"/>
                  </a:cubicBezTo>
                  <a:cubicBezTo>
                    <a:pt x="1402" y="739"/>
                    <a:pt x="935" y="405"/>
                    <a:pt x="534" y="72"/>
                  </a:cubicBezTo>
                  <a:cubicBezTo>
                    <a:pt x="472" y="25"/>
                    <a:pt x="396"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1" name="Google Shape;2041;p46"/>
            <p:cNvSpPr/>
            <p:nvPr/>
          </p:nvSpPr>
          <p:spPr>
            <a:xfrm>
              <a:off x="7609825" y="2869425"/>
              <a:ext cx="55050" cy="34000"/>
            </a:xfrm>
            <a:custGeom>
              <a:avLst/>
              <a:gdLst/>
              <a:ahLst/>
              <a:cxnLst/>
              <a:rect l="l" t="t" r="r" b="b"/>
              <a:pathLst>
                <a:path w="2202" h="1360" extrusionOk="0">
                  <a:moveTo>
                    <a:pt x="1860" y="1"/>
                  </a:moveTo>
                  <a:cubicBezTo>
                    <a:pt x="1827" y="1"/>
                    <a:pt x="1785" y="9"/>
                    <a:pt x="1735" y="26"/>
                  </a:cubicBezTo>
                  <a:cubicBezTo>
                    <a:pt x="1201" y="259"/>
                    <a:pt x="667" y="493"/>
                    <a:pt x="167" y="826"/>
                  </a:cubicBezTo>
                  <a:cubicBezTo>
                    <a:pt x="0" y="926"/>
                    <a:pt x="0" y="1126"/>
                    <a:pt x="67" y="1260"/>
                  </a:cubicBezTo>
                  <a:cubicBezTo>
                    <a:pt x="67" y="1327"/>
                    <a:pt x="200" y="1360"/>
                    <a:pt x="267" y="1360"/>
                  </a:cubicBezTo>
                  <a:cubicBezTo>
                    <a:pt x="334" y="1360"/>
                    <a:pt x="401" y="1360"/>
                    <a:pt x="434" y="1327"/>
                  </a:cubicBezTo>
                  <a:cubicBezTo>
                    <a:pt x="834" y="1126"/>
                    <a:pt x="1201" y="926"/>
                    <a:pt x="1568" y="760"/>
                  </a:cubicBezTo>
                  <a:cubicBezTo>
                    <a:pt x="1702" y="693"/>
                    <a:pt x="1835" y="626"/>
                    <a:pt x="1935" y="593"/>
                  </a:cubicBezTo>
                  <a:cubicBezTo>
                    <a:pt x="2102" y="526"/>
                    <a:pt x="2202" y="326"/>
                    <a:pt x="2102" y="192"/>
                  </a:cubicBezTo>
                  <a:cubicBezTo>
                    <a:pt x="2069" y="126"/>
                    <a:pt x="2035" y="26"/>
                    <a:pt x="1935" y="26"/>
                  </a:cubicBezTo>
                  <a:cubicBezTo>
                    <a:pt x="1918" y="9"/>
                    <a:pt x="1893" y="1"/>
                    <a:pt x="18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2" name="Google Shape;2042;p46"/>
            <p:cNvSpPr/>
            <p:nvPr/>
          </p:nvSpPr>
          <p:spPr>
            <a:xfrm>
              <a:off x="7501400" y="3093550"/>
              <a:ext cx="22550" cy="57575"/>
            </a:xfrm>
            <a:custGeom>
              <a:avLst/>
              <a:gdLst/>
              <a:ahLst/>
              <a:cxnLst/>
              <a:rect l="l" t="t" r="r" b="b"/>
              <a:pathLst>
                <a:path w="902" h="2303" extrusionOk="0">
                  <a:moveTo>
                    <a:pt x="268" y="0"/>
                  </a:moveTo>
                  <a:cubicBezTo>
                    <a:pt x="101" y="0"/>
                    <a:pt x="1" y="167"/>
                    <a:pt x="1" y="334"/>
                  </a:cubicBezTo>
                  <a:cubicBezTo>
                    <a:pt x="34" y="901"/>
                    <a:pt x="101" y="1501"/>
                    <a:pt x="234" y="2069"/>
                  </a:cubicBezTo>
                  <a:cubicBezTo>
                    <a:pt x="334" y="2169"/>
                    <a:pt x="401" y="2235"/>
                    <a:pt x="535" y="2302"/>
                  </a:cubicBezTo>
                  <a:lnTo>
                    <a:pt x="668" y="2302"/>
                  </a:lnTo>
                  <a:cubicBezTo>
                    <a:pt x="835" y="2235"/>
                    <a:pt x="902" y="2069"/>
                    <a:pt x="868" y="1902"/>
                  </a:cubicBezTo>
                  <a:cubicBezTo>
                    <a:pt x="868" y="1835"/>
                    <a:pt x="835" y="1735"/>
                    <a:pt x="835" y="1702"/>
                  </a:cubicBezTo>
                  <a:cubicBezTo>
                    <a:pt x="735" y="1235"/>
                    <a:pt x="668" y="734"/>
                    <a:pt x="601" y="301"/>
                  </a:cubicBezTo>
                  <a:cubicBezTo>
                    <a:pt x="601" y="134"/>
                    <a:pt x="435"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3" name="Google Shape;2043;p46"/>
            <p:cNvSpPr/>
            <p:nvPr/>
          </p:nvSpPr>
          <p:spPr>
            <a:xfrm>
              <a:off x="7932550" y="2983675"/>
              <a:ext cx="32550" cy="55700"/>
            </a:xfrm>
            <a:custGeom>
              <a:avLst/>
              <a:gdLst/>
              <a:ahLst/>
              <a:cxnLst/>
              <a:rect l="l" t="t" r="r" b="b"/>
              <a:pathLst>
                <a:path w="1302" h="2228" extrusionOk="0">
                  <a:moveTo>
                    <a:pt x="329" y="0"/>
                  </a:moveTo>
                  <a:cubicBezTo>
                    <a:pt x="287" y="0"/>
                    <a:pt x="244" y="8"/>
                    <a:pt x="201" y="26"/>
                  </a:cubicBezTo>
                  <a:cubicBezTo>
                    <a:pt x="34" y="92"/>
                    <a:pt x="1" y="259"/>
                    <a:pt x="67" y="426"/>
                  </a:cubicBezTo>
                  <a:cubicBezTo>
                    <a:pt x="201" y="726"/>
                    <a:pt x="334" y="1026"/>
                    <a:pt x="468" y="1360"/>
                  </a:cubicBezTo>
                  <a:cubicBezTo>
                    <a:pt x="534" y="1560"/>
                    <a:pt x="634" y="1794"/>
                    <a:pt x="668" y="2027"/>
                  </a:cubicBezTo>
                  <a:cubicBezTo>
                    <a:pt x="668" y="2060"/>
                    <a:pt x="701" y="2094"/>
                    <a:pt x="734" y="2127"/>
                  </a:cubicBezTo>
                  <a:cubicBezTo>
                    <a:pt x="801" y="2227"/>
                    <a:pt x="868" y="2227"/>
                    <a:pt x="968" y="2227"/>
                  </a:cubicBezTo>
                  <a:lnTo>
                    <a:pt x="1035" y="2227"/>
                  </a:lnTo>
                  <a:cubicBezTo>
                    <a:pt x="1201" y="2194"/>
                    <a:pt x="1302" y="2027"/>
                    <a:pt x="1235" y="1860"/>
                  </a:cubicBezTo>
                  <a:cubicBezTo>
                    <a:pt x="1201" y="1693"/>
                    <a:pt x="1168" y="1527"/>
                    <a:pt x="1135" y="1393"/>
                  </a:cubicBezTo>
                  <a:cubicBezTo>
                    <a:pt x="1035" y="1126"/>
                    <a:pt x="968" y="893"/>
                    <a:pt x="835" y="593"/>
                  </a:cubicBezTo>
                  <a:cubicBezTo>
                    <a:pt x="801" y="426"/>
                    <a:pt x="701" y="292"/>
                    <a:pt x="634" y="192"/>
                  </a:cubicBezTo>
                  <a:cubicBezTo>
                    <a:pt x="560" y="69"/>
                    <a:pt x="449"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4" name="Google Shape;2044;p46"/>
            <p:cNvSpPr/>
            <p:nvPr/>
          </p:nvSpPr>
          <p:spPr>
            <a:xfrm>
              <a:off x="7503900" y="2999025"/>
              <a:ext cx="28400" cy="57025"/>
            </a:xfrm>
            <a:custGeom>
              <a:avLst/>
              <a:gdLst/>
              <a:ahLst/>
              <a:cxnLst/>
              <a:rect l="l" t="t" r="r" b="b"/>
              <a:pathLst>
                <a:path w="1136" h="2281" extrusionOk="0">
                  <a:moveTo>
                    <a:pt x="824" y="0"/>
                  </a:moveTo>
                  <a:cubicBezTo>
                    <a:pt x="698" y="0"/>
                    <a:pt x="586" y="50"/>
                    <a:pt x="535" y="179"/>
                  </a:cubicBezTo>
                  <a:cubicBezTo>
                    <a:pt x="335" y="746"/>
                    <a:pt x="168" y="1313"/>
                    <a:pt x="34" y="1913"/>
                  </a:cubicBezTo>
                  <a:cubicBezTo>
                    <a:pt x="1" y="2114"/>
                    <a:pt x="134" y="2280"/>
                    <a:pt x="301" y="2280"/>
                  </a:cubicBezTo>
                  <a:lnTo>
                    <a:pt x="335" y="2280"/>
                  </a:lnTo>
                  <a:cubicBezTo>
                    <a:pt x="468" y="2280"/>
                    <a:pt x="635" y="2180"/>
                    <a:pt x="635" y="2013"/>
                  </a:cubicBezTo>
                  <a:cubicBezTo>
                    <a:pt x="701" y="1480"/>
                    <a:pt x="868" y="946"/>
                    <a:pt x="1102" y="412"/>
                  </a:cubicBezTo>
                  <a:cubicBezTo>
                    <a:pt x="1135" y="246"/>
                    <a:pt x="1102" y="79"/>
                    <a:pt x="935" y="12"/>
                  </a:cubicBezTo>
                  <a:cubicBezTo>
                    <a:pt x="898" y="5"/>
                    <a:pt x="860" y="0"/>
                    <a:pt x="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5" name="Google Shape;2045;p46"/>
            <p:cNvSpPr/>
            <p:nvPr/>
          </p:nvSpPr>
          <p:spPr>
            <a:xfrm>
              <a:off x="7524750" y="3185300"/>
              <a:ext cx="40900" cy="50875"/>
            </a:xfrm>
            <a:custGeom>
              <a:avLst/>
              <a:gdLst/>
              <a:ahLst/>
              <a:cxnLst/>
              <a:rect l="l" t="t" r="r" b="b"/>
              <a:pathLst>
                <a:path w="1636" h="2035" extrusionOk="0">
                  <a:moveTo>
                    <a:pt x="390" y="1"/>
                  </a:moveTo>
                  <a:cubicBezTo>
                    <a:pt x="340" y="1"/>
                    <a:pt x="287" y="12"/>
                    <a:pt x="234" y="33"/>
                  </a:cubicBezTo>
                  <a:cubicBezTo>
                    <a:pt x="68" y="66"/>
                    <a:pt x="1" y="233"/>
                    <a:pt x="101" y="400"/>
                  </a:cubicBezTo>
                  <a:cubicBezTo>
                    <a:pt x="334" y="967"/>
                    <a:pt x="668" y="1467"/>
                    <a:pt x="1068" y="1901"/>
                  </a:cubicBezTo>
                  <a:cubicBezTo>
                    <a:pt x="1102" y="2001"/>
                    <a:pt x="1235" y="2034"/>
                    <a:pt x="1302" y="2034"/>
                  </a:cubicBezTo>
                  <a:cubicBezTo>
                    <a:pt x="1335" y="2034"/>
                    <a:pt x="1435" y="2034"/>
                    <a:pt x="1469" y="2001"/>
                  </a:cubicBezTo>
                  <a:cubicBezTo>
                    <a:pt x="1602" y="1901"/>
                    <a:pt x="1635" y="1701"/>
                    <a:pt x="1502" y="1567"/>
                  </a:cubicBezTo>
                  <a:cubicBezTo>
                    <a:pt x="1168" y="1134"/>
                    <a:pt x="902" y="667"/>
                    <a:pt x="635" y="166"/>
                  </a:cubicBezTo>
                  <a:cubicBezTo>
                    <a:pt x="589" y="53"/>
                    <a:pt x="497"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6" name="Google Shape;2046;p46"/>
            <p:cNvSpPr/>
            <p:nvPr/>
          </p:nvSpPr>
          <p:spPr>
            <a:xfrm>
              <a:off x="7669025" y="3300675"/>
              <a:ext cx="58400" cy="22225"/>
            </a:xfrm>
            <a:custGeom>
              <a:avLst/>
              <a:gdLst/>
              <a:ahLst/>
              <a:cxnLst/>
              <a:rect l="l" t="t" r="r" b="b"/>
              <a:pathLst>
                <a:path w="2336" h="889" extrusionOk="0">
                  <a:moveTo>
                    <a:pt x="295" y="0"/>
                  </a:moveTo>
                  <a:cubicBezTo>
                    <a:pt x="169" y="0"/>
                    <a:pt x="60" y="90"/>
                    <a:pt x="34" y="221"/>
                  </a:cubicBezTo>
                  <a:cubicBezTo>
                    <a:pt x="1" y="388"/>
                    <a:pt x="67" y="555"/>
                    <a:pt x="234" y="588"/>
                  </a:cubicBezTo>
                  <a:cubicBezTo>
                    <a:pt x="835" y="755"/>
                    <a:pt x="1402" y="855"/>
                    <a:pt x="2002" y="889"/>
                  </a:cubicBezTo>
                  <a:lnTo>
                    <a:pt x="2036" y="889"/>
                  </a:lnTo>
                  <a:cubicBezTo>
                    <a:pt x="2202" y="889"/>
                    <a:pt x="2336" y="755"/>
                    <a:pt x="2336" y="588"/>
                  </a:cubicBezTo>
                  <a:cubicBezTo>
                    <a:pt x="2336" y="455"/>
                    <a:pt x="2202" y="355"/>
                    <a:pt x="2036" y="288"/>
                  </a:cubicBezTo>
                  <a:cubicBezTo>
                    <a:pt x="1502" y="255"/>
                    <a:pt x="968" y="188"/>
                    <a:pt x="401" y="21"/>
                  </a:cubicBezTo>
                  <a:cubicBezTo>
                    <a:pt x="365" y="7"/>
                    <a:pt x="330"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7" name="Google Shape;2047;p46"/>
            <p:cNvSpPr/>
            <p:nvPr/>
          </p:nvSpPr>
          <p:spPr>
            <a:xfrm>
              <a:off x="7918375" y="3168800"/>
              <a:ext cx="37550" cy="54025"/>
            </a:xfrm>
            <a:custGeom>
              <a:avLst/>
              <a:gdLst/>
              <a:ahLst/>
              <a:cxnLst/>
              <a:rect l="l" t="t" r="r" b="b"/>
              <a:pathLst>
                <a:path w="1502" h="2161" extrusionOk="0">
                  <a:moveTo>
                    <a:pt x="1107" y="0"/>
                  </a:moveTo>
                  <a:cubicBezTo>
                    <a:pt x="988" y="0"/>
                    <a:pt x="884" y="69"/>
                    <a:pt x="834" y="193"/>
                  </a:cubicBezTo>
                  <a:cubicBezTo>
                    <a:pt x="734" y="393"/>
                    <a:pt x="601" y="660"/>
                    <a:pt x="534" y="860"/>
                  </a:cubicBezTo>
                  <a:cubicBezTo>
                    <a:pt x="401" y="1160"/>
                    <a:pt x="234" y="1394"/>
                    <a:pt x="67" y="1694"/>
                  </a:cubicBezTo>
                  <a:cubicBezTo>
                    <a:pt x="1" y="1827"/>
                    <a:pt x="34" y="2027"/>
                    <a:pt x="134" y="2127"/>
                  </a:cubicBezTo>
                  <a:cubicBezTo>
                    <a:pt x="201" y="2161"/>
                    <a:pt x="267" y="2161"/>
                    <a:pt x="301" y="2161"/>
                  </a:cubicBezTo>
                  <a:cubicBezTo>
                    <a:pt x="401" y="2161"/>
                    <a:pt x="534" y="2127"/>
                    <a:pt x="568" y="2027"/>
                  </a:cubicBezTo>
                  <a:lnTo>
                    <a:pt x="1068" y="1160"/>
                  </a:lnTo>
                  <a:cubicBezTo>
                    <a:pt x="1201" y="893"/>
                    <a:pt x="1301" y="693"/>
                    <a:pt x="1402" y="460"/>
                  </a:cubicBezTo>
                  <a:cubicBezTo>
                    <a:pt x="1502" y="226"/>
                    <a:pt x="1402" y="59"/>
                    <a:pt x="1235" y="26"/>
                  </a:cubicBezTo>
                  <a:cubicBezTo>
                    <a:pt x="1192" y="9"/>
                    <a:pt x="1149" y="0"/>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8" name="Google Shape;2048;p46"/>
            <p:cNvSpPr/>
            <p:nvPr/>
          </p:nvSpPr>
          <p:spPr>
            <a:xfrm>
              <a:off x="7875000" y="2909050"/>
              <a:ext cx="46725" cy="46925"/>
            </a:xfrm>
            <a:custGeom>
              <a:avLst/>
              <a:gdLst/>
              <a:ahLst/>
              <a:cxnLst/>
              <a:rect l="l" t="t" r="r" b="b"/>
              <a:pathLst>
                <a:path w="1869" h="1877" extrusionOk="0">
                  <a:moveTo>
                    <a:pt x="336" y="0"/>
                  </a:moveTo>
                  <a:cubicBezTo>
                    <a:pt x="241" y="0"/>
                    <a:pt x="141" y="48"/>
                    <a:pt x="101" y="109"/>
                  </a:cubicBezTo>
                  <a:cubicBezTo>
                    <a:pt x="1" y="242"/>
                    <a:pt x="1" y="442"/>
                    <a:pt x="134" y="542"/>
                  </a:cubicBezTo>
                  <a:cubicBezTo>
                    <a:pt x="601" y="909"/>
                    <a:pt x="968" y="1276"/>
                    <a:pt x="1302" y="1743"/>
                  </a:cubicBezTo>
                  <a:cubicBezTo>
                    <a:pt x="1335" y="1843"/>
                    <a:pt x="1469" y="1876"/>
                    <a:pt x="1569" y="1876"/>
                  </a:cubicBezTo>
                  <a:cubicBezTo>
                    <a:pt x="1635" y="1876"/>
                    <a:pt x="1669" y="1876"/>
                    <a:pt x="1736" y="1776"/>
                  </a:cubicBezTo>
                  <a:cubicBezTo>
                    <a:pt x="1836" y="1710"/>
                    <a:pt x="1869" y="1510"/>
                    <a:pt x="1769" y="1376"/>
                  </a:cubicBezTo>
                  <a:cubicBezTo>
                    <a:pt x="1402" y="909"/>
                    <a:pt x="968" y="509"/>
                    <a:pt x="501" y="75"/>
                  </a:cubicBezTo>
                  <a:cubicBezTo>
                    <a:pt x="461" y="22"/>
                    <a:pt x="400"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9" name="Google Shape;2049;p46"/>
            <p:cNvSpPr/>
            <p:nvPr/>
          </p:nvSpPr>
          <p:spPr>
            <a:xfrm>
              <a:off x="7794125" y="2862375"/>
              <a:ext cx="55900" cy="33975"/>
            </a:xfrm>
            <a:custGeom>
              <a:avLst/>
              <a:gdLst/>
              <a:ahLst/>
              <a:cxnLst/>
              <a:rect l="l" t="t" r="r" b="b"/>
              <a:pathLst>
                <a:path w="2236" h="1359" extrusionOk="0">
                  <a:moveTo>
                    <a:pt x="334" y="1"/>
                  </a:moveTo>
                  <a:cubicBezTo>
                    <a:pt x="192" y="1"/>
                    <a:pt x="63" y="88"/>
                    <a:pt x="34" y="174"/>
                  </a:cubicBezTo>
                  <a:cubicBezTo>
                    <a:pt x="0" y="374"/>
                    <a:pt x="67" y="541"/>
                    <a:pt x="234" y="608"/>
                  </a:cubicBezTo>
                  <a:cubicBezTo>
                    <a:pt x="801" y="775"/>
                    <a:pt x="1268" y="1042"/>
                    <a:pt x="1735" y="1308"/>
                  </a:cubicBezTo>
                  <a:cubicBezTo>
                    <a:pt x="1785" y="1342"/>
                    <a:pt x="1827" y="1358"/>
                    <a:pt x="1868" y="1358"/>
                  </a:cubicBezTo>
                  <a:cubicBezTo>
                    <a:pt x="1910" y="1358"/>
                    <a:pt x="1952" y="1342"/>
                    <a:pt x="2002" y="1308"/>
                  </a:cubicBezTo>
                  <a:cubicBezTo>
                    <a:pt x="2035" y="1275"/>
                    <a:pt x="2135" y="1242"/>
                    <a:pt x="2169" y="1208"/>
                  </a:cubicBezTo>
                  <a:cubicBezTo>
                    <a:pt x="2235" y="1075"/>
                    <a:pt x="2202" y="841"/>
                    <a:pt x="2035" y="775"/>
                  </a:cubicBezTo>
                  <a:cubicBezTo>
                    <a:pt x="1535" y="474"/>
                    <a:pt x="1001" y="241"/>
                    <a:pt x="401" y="7"/>
                  </a:cubicBezTo>
                  <a:cubicBezTo>
                    <a:pt x="378" y="3"/>
                    <a:pt x="356"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50" name="Google Shape;2050;p46"/>
            <p:cNvSpPr/>
            <p:nvPr/>
          </p:nvSpPr>
          <p:spPr>
            <a:xfrm>
              <a:off x="7950900" y="3075200"/>
              <a:ext cx="19200" cy="57575"/>
            </a:xfrm>
            <a:custGeom>
              <a:avLst/>
              <a:gdLst/>
              <a:ahLst/>
              <a:cxnLst/>
              <a:rect l="l" t="t" r="r" b="b"/>
              <a:pathLst>
                <a:path w="768" h="2303" extrusionOk="0">
                  <a:moveTo>
                    <a:pt x="434" y="1"/>
                  </a:moveTo>
                  <a:cubicBezTo>
                    <a:pt x="301" y="34"/>
                    <a:pt x="201" y="134"/>
                    <a:pt x="201" y="301"/>
                  </a:cubicBezTo>
                  <a:lnTo>
                    <a:pt x="201" y="568"/>
                  </a:lnTo>
                  <a:cubicBezTo>
                    <a:pt x="201" y="1035"/>
                    <a:pt x="134" y="1535"/>
                    <a:pt x="67" y="1969"/>
                  </a:cubicBezTo>
                  <a:cubicBezTo>
                    <a:pt x="0" y="2135"/>
                    <a:pt x="134" y="2302"/>
                    <a:pt x="301" y="2302"/>
                  </a:cubicBezTo>
                  <a:lnTo>
                    <a:pt x="367" y="2302"/>
                  </a:lnTo>
                  <a:cubicBezTo>
                    <a:pt x="534" y="2302"/>
                    <a:pt x="634" y="2235"/>
                    <a:pt x="634" y="2069"/>
                  </a:cubicBezTo>
                  <a:cubicBezTo>
                    <a:pt x="734" y="1568"/>
                    <a:pt x="768" y="1068"/>
                    <a:pt x="768" y="568"/>
                  </a:cubicBezTo>
                  <a:lnTo>
                    <a:pt x="768" y="301"/>
                  </a:lnTo>
                  <a:cubicBezTo>
                    <a:pt x="768" y="134"/>
                    <a:pt x="601" y="1"/>
                    <a:pt x="4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51" name="Google Shape;2051;p46"/>
            <p:cNvSpPr/>
            <p:nvPr/>
          </p:nvSpPr>
          <p:spPr>
            <a:xfrm>
              <a:off x="7762425" y="3296325"/>
              <a:ext cx="58400" cy="25750"/>
            </a:xfrm>
            <a:custGeom>
              <a:avLst/>
              <a:gdLst/>
              <a:ahLst/>
              <a:cxnLst/>
              <a:rect l="l" t="t" r="r" b="b"/>
              <a:pathLst>
                <a:path w="2336" h="1030" extrusionOk="0">
                  <a:moveTo>
                    <a:pt x="2005" y="0"/>
                  </a:moveTo>
                  <a:cubicBezTo>
                    <a:pt x="1980" y="0"/>
                    <a:pt x="1956" y="8"/>
                    <a:pt x="1935" y="29"/>
                  </a:cubicBezTo>
                  <a:cubicBezTo>
                    <a:pt x="1769" y="62"/>
                    <a:pt x="1602" y="95"/>
                    <a:pt x="1468" y="162"/>
                  </a:cubicBezTo>
                  <a:cubicBezTo>
                    <a:pt x="1102" y="295"/>
                    <a:pt x="701" y="395"/>
                    <a:pt x="301" y="429"/>
                  </a:cubicBezTo>
                  <a:cubicBezTo>
                    <a:pt x="134" y="462"/>
                    <a:pt x="1" y="596"/>
                    <a:pt x="34" y="762"/>
                  </a:cubicBezTo>
                  <a:cubicBezTo>
                    <a:pt x="101" y="929"/>
                    <a:pt x="201" y="1029"/>
                    <a:pt x="334" y="1029"/>
                  </a:cubicBezTo>
                  <a:lnTo>
                    <a:pt x="368" y="1029"/>
                  </a:lnTo>
                  <a:cubicBezTo>
                    <a:pt x="601" y="963"/>
                    <a:pt x="835" y="929"/>
                    <a:pt x="1035" y="896"/>
                  </a:cubicBezTo>
                  <a:cubicBezTo>
                    <a:pt x="1302" y="862"/>
                    <a:pt x="1602" y="762"/>
                    <a:pt x="1835" y="696"/>
                  </a:cubicBezTo>
                  <a:cubicBezTo>
                    <a:pt x="1935" y="629"/>
                    <a:pt x="2002" y="629"/>
                    <a:pt x="2102" y="596"/>
                  </a:cubicBezTo>
                  <a:cubicBezTo>
                    <a:pt x="2269" y="562"/>
                    <a:pt x="2336" y="395"/>
                    <a:pt x="2269" y="229"/>
                  </a:cubicBezTo>
                  <a:cubicBezTo>
                    <a:pt x="2269" y="129"/>
                    <a:pt x="2236" y="62"/>
                    <a:pt x="2169" y="62"/>
                  </a:cubicBezTo>
                  <a:cubicBezTo>
                    <a:pt x="2123" y="39"/>
                    <a:pt x="2061" y="0"/>
                    <a:pt x="2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52" name="Google Shape;2052;p46"/>
            <p:cNvSpPr/>
            <p:nvPr/>
          </p:nvSpPr>
          <p:spPr>
            <a:xfrm>
              <a:off x="7698225" y="2854350"/>
              <a:ext cx="59225" cy="18225"/>
            </a:xfrm>
            <a:custGeom>
              <a:avLst/>
              <a:gdLst/>
              <a:ahLst/>
              <a:cxnLst/>
              <a:rect l="l" t="t" r="r" b="b"/>
              <a:pathLst>
                <a:path w="2369" h="729" extrusionOk="0">
                  <a:moveTo>
                    <a:pt x="1556" y="1"/>
                  </a:moveTo>
                  <a:cubicBezTo>
                    <a:pt x="1136" y="1"/>
                    <a:pt x="701" y="48"/>
                    <a:pt x="300" y="95"/>
                  </a:cubicBezTo>
                  <a:cubicBezTo>
                    <a:pt x="134" y="95"/>
                    <a:pt x="0" y="262"/>
                    <a:pt x="34" y="429"/>
                  </a:cubicBezTo>
                  <a:cubicBezTo>
                    <a:pt x="34" y="595"/>
                    <a:pt x="167" y="729"/>
                    <a:pt x="334" y="729"/>
                  </a:cubicBezTo>
                  <a:cubicBezTo>
                    <a:pt x="901" y="629"/>
                    <a:pt x="1501" y="629"/>
                    <a:pt x="2035" y="629"/>
                  </a:cubicBezTo>
                  <a:cubicBezTo>
                    <a:pt x="2202" y="629"/>
                    <a:pt x="2335" y="529"/>
                    <a:pt x="2369" y="362"/>
                  </a:cubicBezTo>
                  <a:cubicBezTo>
                    <a:pt x="2369" y="195"/>
                    <a:pt x="2235" y="62"/>
                    <a:pt x="2068" y="28"/>
                  </a:cubicBezTo>
                  <a:cubicBezTo>
                    <a:pt x="1902" y="9"/>
                    <a:pt x="1730" y="1"/>
                    <a:pt x="15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53" name="Google Shape;2053;p46"/>
            <p:cNvSpPr/>
            <p:nvPr/>
          </p:nvSpPr>
          <p:spPr>
            <a:xfrm>
              <a:off x="7851650" y="3246250"/>
              <a:ext cx="50900" cy="42450"/>
            </a:xfrm>
            <a:custGeom>
              <a:avLst/>
              <a:gdLst/>
              <a:ahLst/>
              <a:cxnLst/>
              <a:rect l="l" t="t" r="r" b="b"/>
              <a:pathLst>
                <a:path w="2036" h="1698" extrusionOk="0">
                  <a:moveTo>
                    <a:pt x="1655" y="1"/>
                  </a:moveTo>
                  <a:cubicBezTo>
                    <a:pt x="1576" y="1"/>
                    <a:pt x="1498" y="34"/>
                    <a:pt x="1435" y="97"/>
                  </a:cubicBezTo>
                  <a:cubicBezTo>
                    <a:pt x="1035" y="464"/>
                    <a:pt x="601" y="864"/>
                    <a:pt x="168" y="1131"/>
                  </a:cubicBezTo>
                  <a:cubicBezTo>
                    <a:pt x="34" y="1231"/>
                    <a:pt x="1" y="1431"/>
                    <a:pt x="68" y="1565"/>
                  </a:cubicBezTo>
                  <a:cubicBezTo>
                    <a:pt x="101" y="1631"/>
                    <a:pt x="234" y="1698"/>
                    <a:pt x="335" y="1698"/>
                  </a:cubicBezTo>
                  <a:cubicBezTo>
                    <a:pt x="368" y="1698"/>
                    <a:pt x="435" y="1698"/>
                    <a:pt x="501" y="1631"/>
                  </a:cubicBezTo>
                  <a:cubicBezTo>
                    <a:pt x="1002" y="1298"/>
                    <a:pt x="1435" y="931"/>
                    <a:pt x="1902" y="564"/>
                  </a:cubicBezTo>
                  <a:cubicBezTo>
                    <a:pt x="2036" y="430"/>
                    <a:pt x="2036" y="264"/>
                    <a:pt x="1902" y="130"/>
                  </a:cubicBezTo>
                  <a:cubicBezTo>
                    <a:pt x="1832" y="42"/>
                    <a:pt x="1743" y="1"/>
                    <a:pt x="16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54" name="Google Shape;2054;p46"/>
            <p:cNvSpPr/>
            <p:nvPr/>
          </p:nvSpPr>
          <p:spPr>
            <a:xfrm>
              <a:off x="7337125" y="3747350"/>
              <a:ext cx="95925" cy="96750"/>
            </a:xfrm>
            <a:custGeom>
              <a:avLst/>
              <a:gdLst/>
              <a:ahLst/>
              <a:cxnLst/>
              <a:rect l="l" t="t" r="r" b="b"/>
              <a:pathLst>
                <a:path w="3837" h="3870" extrusionOk="0">
                  <a:moveTo>
                    <a:pt x="301" y="0"/>
                  </a:moveTo>
                  <a:cubicBezTo>
                    <a:pt x="134" y="0"/>
                    <a:pt x="1" y="167"/>
                    <a:pt x="1" y="334"/>
                  </a:cubicBezTo>
                  <a:lnTo>
                    <a:pt x="334" y="3570"/>
                  </a:lnTo>
                  <a:cubicBezTo>
                    <a:pt x="334" y="3670"/>
                    <a:pt x="434" y="3770"/>
                    <a:pt x="501" y="3837"/>
                  </a:cubicBezTo>
                  <a:cubicBezTo>
                    <a:pt x="568" y="3870"/>
                    <a:pt x="601" y="3870"/>
                    <a:pt x="634" y="3870"/>
                  </a:cubicBezTo>
                  <a:cubicBezTo>
                    <a:pt x="668" y="3870"/>
                    <a:pt x="768" y="3870"/>
                    <a:pt x="801" y="3837"/>
                  </a:cubicBezTo>
                  <a:lnTo>
                    <a:pt x="3636" y="2202"/>
                  </a:lnTo>
                  <a:cubicBezTo>
                    <a:pt x="3770" y="2102"/>
                    <a:pt x="3837" y="1935"/>
                    <a:pt x="3770" y="1768"/>
                  </a:cubicBezTo>
                  <a:cubicBezTo>
                    <a:pt x="3707" y="1664"/>
                    <a:pt x="3606" y="1612"/>
                    <a:pt x="3506" y="1612"/>
                  </a:cubicBezTo>
                  <a:cubicBezTo>
                    <a:pt x="3446" y="1612"/>
                    <a:pt x="3386" y="1631"/>
                    <a:pt x="3336" y="1668"/>
                  </a:cubicBezTo>
                  <a:lnTo>
                    <a:pt x="935" y="3069"/>
                  </a:lnTo>
                  <a:lnTo>
                    <a:pt x="634" y="267"/>
                  </a:lnTo>
                  <a:cubicBezTo>
                    <a:pt x="634" y="101"/>
                    <a:pt x="468"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55" name="Google Shape;2055;p46"/>
            <p:cNvSpPr/>
            <p:nvPr/>
          </p:nvSpPr>
          <p:spPr>
            <a:xfrm>
              <a:off x="7369650" y="3370975"/>
              <a:ext cx="296075" cy="426425"/>
            </a:xfrm>
            <a:custGeom>
              <a:avLst/>
              <a:gdLst/>
              <a:ahLst/>
              <a:cxnLst/>
              <a:rect l="l" t="t" r="r" b="b"/>
              <a:pathLst>
                <a:path w="11843" h="17057" extrusionOk="0">
                  <a:moveTo>
                    <a:pt x="6170" y="580"/>
                  </a:moveTo>
                  <a:cubicBezTo>
                    <a:pt x="6624" y="580"/>
                    <a:pt x="7073" y="631"/>
                    <a:pt x="7506" y="745"/>
                  </a:cubicBezTo>
                  <a:cubicBezTo>
                    <a:pt x="7806" y="812"/>
                    <a:pt x="8040" y="945"/>
                    <a:pt x="8340" y="1079"/>
                  </a:cubicBezTo>
                  <a:cubicBezTo>
                    <a:pt x="8440" y="1112"/>
                    <a:pt x="8507" y="1145"/>
                    <a:pt x="8640" y="1246"/>
                  </a:cubicBezTo>
                  <a:cubicBezTo>
                    <a:pt x="9040" y="1479"/>
                    <a:pt x="9374" y="1779"/>
                    <a:pt x="9707" y="2146"/>
                  </a:cubicBezTo>
                  <a:cubicBezTo>
                    <a:pt x="10942" y="3581"/>
                    <a:pt x="11175" y="5582"/>
                    <a:pt x="10308" y="7250"/>
                  </a:cubicBezTo>
                  <a:cubicBezTo>
                    <a:pt x="9974" y="7884"/>
                    <a:pt x="9507" y="8417"/>
                    <a:pt x="8940" y="8818"/>
                  </a:cubicBezTo>
                  <a:cubicBezTo>
                    <a:pt x="8540" y="9118"/>
                    <a:pt x="8140" y="9318"/>
                    <a:pt x="7673" y="9451"/>
                  </a:cubicBezTo>
                  <a:cubicBezTo>
                    <a:pt x="7306" y="9585"/>
                    <a:pt x="6939" y="9652"/>
                    <a:pt x="6505" y="9718"/>
                  </a:cubicBezTo>
                  <a:cubicBezTo>
                    <a:pt x="6422" y="9722"/>
                    <a:pt x="6338" y="9725"/>
                    <a:pt x="6255" y="9725"/>
                  </a:cubicBezTo>
                  <a:cubicBezTo>
                    <a:pt x="5672" y="9725"/>
                    <a:pt x="5092" y="9622"/>
                    <a:pt x="4537" y="9418"/>
                  </a:cubicBezTo>
                  <a:cubicBezTo>
                    <a:pt x="4504" y="9385"/>
                    <a:pt x="4470" y="9385"/>
                    <a:pt x="4437" y="9318"/>
                  </a:cubicBezTo>
                  <a:cubicBezTo>
                    <a:pt x="4337" y="9285"/>
                    <a:pt x="4270" y="9251"/>
                    <a:pt x="4137" y="9218"/>
                  </a:cubicBezTo>
                  <a:cubicBezTo>
                    <a:pt x="4037" y="9151"/>
                    <a:pt x="3970" y="9118"/>
                    <a:pt x="3870" y="9051"/>
                  </a:cubicBezTo>
                  <a:lnTo>
                    <a:pt x="3503" y="8784"/>
                  </a:lnTo>
                  <a:cubicBezTo>
                    <a:pt x="3269" y="8584"/>
                    <a:pt x="3003" y="8384"/>
                    <a:pt x="2802" y="8117"/>
                  </a:cubicBezTo>
                  <a:cubicBezTo>
                    <a:pt x="1535" y="6716"/>
                    <a:pt x="1301" y="4715"/>
                    <a:pt x="2169" y="3047"/>
                  </a:cubicBezTo>
                  <a:cubicBezTo>
                    <a:pt x="2502" y="2413"/>
                    <a:pt x="2969" y="1879"/>
                    <a:pt x="3536" y="1446"/>
                  </a:cubicBezTo>
                  <a:cubicBezTo>
                    <a:pt x="3803" y="1246"/>
                    <a:pt x="4103" y="1112"/>
                    <a:pt x="4370" y="979"/>
                  </a:cubicBezTo>
                  <a:cubicBezTo>
                    <a:pt x="4771" y="812"/>
                    <a:pt x="5171" y="712"/>
                    <a:pt x="5538" y="612"/>
                  </a:cubicBezTo>
                  <a:cubicBezTo>
                    <a:pt x="5749" y="591"/>
                    <a:pt x="5960" y="580"/>
                    <a:pt x="6170" y="580"/>
                  </a:cubicBezTo>
                  <a:close/>
                  <a:moveTo>
                    <a:pt x="6330" y="0"/>
                  </a:moveTo>
                  <a:cubicBezTo>
                    <a:pt x="6041" y="0"/>
                    <a:pt x="5754" y="27"/>
                    <a:pt x="5471" y="78"/>
                  </a:cubicBezTo>
                  <a:cubicBezTo>
                    <a:pt x="5004" y="145"/>
                    <a:pt x="4537" y="278"/>
                    <a:pt x="4137" y="478"/>
                  </a:cubicBezTo>
                  <a:cubicBezTo>
                    <a:pt x="3803" y="612"/>
                    <a:pt x="3503" y="812"/>
                    <a:pt x="3203" y="1045"/>
                  </a:cubicBezTo>
                  <a:cubicBezTo>
                    <a:pt x="2536" y="1479"/>
                    <a:pt x="2035" y="2113"/>
                    <a:pt x="1668" y="2813"/>
                  </a:cubicBezTo>
                  <a:cubicBezTo>
                    <a:pt x="701" y="4748"/>
                    <a:pt x="968" y="6983"/>
                    <a:pt x="2369" y="8618"/>
                  </a:cubicBezTo>
                  <a:cubicBezTo>
                    <a:pt x="2636" y="8884"/>
                    <a:pt x="2869" y="9118"/>
                    <a:pt x="3169" y="9385"/>
                  </a:cubicBezTo>
                  <a:cubicBezTo>
                    <a:pt x="3336" y="9485"/>
                    <a:pt x="3470" y="9585"/>
                    <a:pt x="3636" y="9718"/>
                  </a:cubicBezTo>
                  <a:lnTo>
                    <a:pt x="101" y="16590"/>
                  </a:lnTo>
                  <a:cubicBezTo>
                    <a:pt x="0" y="16723"/>
                    <a:pt x="101" y="16923"/>
                    <a:pt x="201" y="16990"/>
                  </a:cubicBezTo>
                  <a:cubicBezTo>
                    <a:pt x="267" y="17057"/>
                    <a:pt x="301" y="17057"/>
                    <a:pt x="334" y="17057"/>
                  </a:cubicBezTo>
                  <a:cubicBezTo>
                    <a:pt x="467" y="17057"/>
                    <a:pt x="534" y="16990"/>
                    <a:pt x="634" y="16890"/>
                  </a:cubicBezTo>
                  <a:lnTo>
                    <a:pt x="4170" y="9985"/>
                  </a:lnTo>
                  <a:cubicBezTo>
                    <a:pt x="4270" y="10052"/>
                    <a:pt x="4304" y="10052"/>
                    <a:pt x="4370" y="10085"/>
                  </a:cubicBezTo>
                  <a:cubicBezTo>
                    <a:pt x="5004" y="10319"/>
                    <a:pt x="5638" y="10452"/>
                    <a:pt x="6272" y="10452"/>
                  </a:cubicBezTo>
                  <a:lnTo>
                    <a:pt x="6605" y="10452"/>
                  </a:lnTo>
                  <a:cubicBezTo>
                    <a:pt x="7039" y="10419"/>
                    <a:pt x="7506" y="10319"/>
                    <a:pt x="7939" y="10219"/>
                  </a:cubicBezTo>
                  <a:cubicBezTo>
                    <a:pt x="8440" y="10052"/>
                    <a:pt x="8940" y="9785"/>
                    <a:pt x="9340" y="9451"/>
                  </a:cubicBezTo>
                  <a:cubicBezTo>
                    <a:pt x="10008" y="8984"/>
                    <a:pt x="10508" y="8384"/>
                    <a:pt x="10875" y="7650"/>
                  </a:cubicBezTo>
                  <a:cubicBezTo>
                    <a:pt x="11842" y="5749"/>
                    <a:pt x="11609" y="3481"/>
                    <a:pt x="10174" y="1879"/>
                  </a:cubicBezTo>
                  <a:cubicBezTo>
                    <a:pt x="9807" y="1379"/>
                    <a:pt x="9374" y="1045"/>
                    <a:pt x="8940" y="745"/>
                  </a:cubicBezTo>
                  <a:cubicBezTo>
                    <a:pt x="8840" y="712"/>
                    <a:pt x="8707" y="612"/>
                    <a:pt x="8640" y="578"/>
                  </a:cubicBezTo>
                  <a:cubicBezTo>
                    <a:pt x="8340" y="412"/>
                    <a:pt x="8006" y="278"/>
                    <a:pt x="7706" y="211"/>
                  </a:cubicBezTo>
                  <a:cubicBezTo>
                    <a:pt x="7255" y="68"/>
                    <a:pt x="6791" y="0"/>
                    <a:pt x="6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56" name="Google Shape;2056;p46"/>
            <p:cNvSpPr/>
            <p:nvPr/>
          </p:nvSpPr>
          <p:spPr>
            <a:xfrm>
              <a:off x="5495800" y="1998925"/>
              <a:ext cx="1085800" cy="897925"/>
            </a:xfrm>
            <a:custGeom>
              <a:avLst/>
              <a:gdLst/>
              <a:ahLst/>
              <a:cxnLst/>
              <a:rect l="l" t="t" r="r" b="b"/>
              <a:pathLst>
                <a:path w="43432" h="35917" extrusionOk="0">
                  <a:moveTo>
                    <a:pt x="33141" y="0"/>
                  </a:moveTo>
                  <a:cubicBezTo>
                    <a:pt x="33057" y="0"/>
                    <a:pt x="32973" y="7"/>
                    <a:pt x="32891" y="21"/>
                  </a:cubicBezTo>
                  <a:cubicBezTo>
                    <a:pt x="32791" y="87"/>
                    <a:pt x="32724" y="87"/>
                    <a:pt x="32624" y="121"/>
                  </a:cubicBezTo>
                  <a:lnTo>
                    <a:pt x="24952" y="3857"/>
                  </a:lnTo>
                  <a:lnTo>
                    <a:pt x="27354" y="7993"/>
                  </a:lnTo>
                  <a:cubicBezTo>
                    <a:pt x="26745" y="7888"/>
                    <a:pt x="26124" y="7836"/>
                    <a:pt x="25501" y="7836"/>
                  </a:cubicBezTo>
                  <a:cubicBezTo>
                    <a:pt x="24348" y="7836"/>
                    <a:pt x="23188" y="8014"/>
                    <a:pt x="22083" y="8360"/>
                  </a:cubicBezTo>
                  <a:cubicBezTo>
                    <a:pt x="21550" y="8527"/>
                    <a:pt x="21016" y="8760"/>
                    <a:pt x="20449" y="9027"/>
                  </a:cubicBezTo>
                  <a:cubicBezTo>
                    <a:pt x="18247" y="10128"/>
                    <a:pt x="16479" y="11829"/>
                    <a:pt x="15378" y="13831"/>
                  </a:cubicBezTo>
                  <a:lnTo>
                    <a:pt x="13577" y="9427"/>
                  </a:lnTo>
                  <a:lnTo>
                    <a:pt x="11609" y="10361"/>
                  </a:lnTo>
                  <a:lnTo>
                    <a:pt x="9808" y="11262"/>
                  </a:lnTo>
                  <a:lnTo>
                    <a:pt x="8974" y="11662"/>
                  </a:lnTo>
                  <a:lnTo>
                    <a:pt x="935" y="15599"/>
                  </a:lnTo>
                  <a:cubicBezTo>
                    <a:pt x="268" y="15932"/>
                    <a:pt x="1" y="16766"/>
                    <a:pt x="301" y="17433"/>
                  </a:cubicBezTo>
                  <a:lnTo>
                    <a:pt x="8941" y="35146"/>
                  </a:lnTo>
                  <a:cubicBezTo>
                    <a:pt x="9181" y="35626"/>
                    <a:pt x="9681" y="35917"/>
                    <a:pt x="10191" y="35917"/>
                  </a:cubicBezTo>
                  <a:cubicBezTo>
                    <a:pt x="10389" y="35917"/>
                    <a:pt x="10589" y="35873"/>
                    <a:pt x="10775" y="35780"/>
                  </a:cubicBezTo>
                  <a:lnTo>
                    <a:pt x="42465" y="20335"/>
                  </a:lnTo>
                  <a:cubicBezTo>
                    <a:pt x="43132" y="20102"/>
                    <a:pt x="43432" y="19268"/>
                    <a:pt x="43098" y="18534"/>
                  </a:cubicBezTo>
                  <a:lnTo>
                    <a:pt x="34459" y="788"/>
                  </a:lnTo>
                  <a:cubicBezTo>
                    <a:pt x="34200" y="270"/>
                    <a:pt x="33668" y="0"/>
                    <a:pt x="33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57" name="Google Shape;2057;p46"/>
            <p:cNvSpPr/>
            <p:nvPr/>
          </p:nvSpPr>
          <p:spPr>
            <a:xfrm>
              <a:off x="5459125" y="2264750"/>
              <a:ext cx="146775" cy="104125"/>
            </a:xfrm>
            <a:custGeom>
              <a:avLst/>
              <a:gdLst/>
              <a:ahLst/>
              <a:cxnLst/>
              <a:rect l="l" t="t" r="r" b="b"/>
              <a:pathLst>
                <a:path w="5871" h="4165" extrusionOk="0">
                  <a:moveTo>
                    <a:pt x="4408" y="0"/>
                  </a:moveTo>
                  <a:cubicBezTo>
                    <a:pt x="4262" y="0"/>
                    <a:pt x="4112" y="41"/>
                    <a:pt x="3970" y="129"/>
                  </a:cubicBezTo>
                  <a:lnTo>
                    <a:pt x="2835" y="662"/>
                  </a:lnTo>
                  <a:lnTo>
                    <a:pt x="601" y="1763"/>
                  </a:lnTo>
                  <a:cubicBezTo>
                    <a:pt x="200" y="1963"/>
                    <a:pt x="0" y="2464"/>
                    <a:pt x="167" y="2931"/>
                  </a:cubicBezTo>
                  <a:lnTo>
                    <a:pt x="601" y="4165"/>
                  </a:lnTo>
                  <a:lnTo>
                    <a:pt x="2969" y="3031"/>
                  </a:lnTo>
                  <a:lnTo>
                    <a:pt x="5871" y="1596"/>
                  </a:lnTo>
                  <a:lnTo>
                    <a:pt x="5170" y="462"/>
                  </a:lnTo>
                  <a:cubicBezTo>
                    <a:pt x="4991" y="171"/>
                    <a:pt x="4707" y="0"/>
                    <a:pt x="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58" name="Google Shape;2058;p46"/>
            <p:cNvSpPr/>
            <p:nvPr/>
          </p:nvSpPr>
          <p:spPr>
            <a:xfrm>
              <a:off x="5769325" y="1940800"/>
              <a:ext cx="323600" cy="242950"/>
            </a:xfrm>
            <a:custGeom>
              <a:avLst/>
              <a:gdLst/>
              <a:ahLst/>
              <a:cxnLst/>
              <a:rect l="l" t="t" r="r" b="b"/>
              <a:pathLst>
                <a:path w="12944" h="9718" extrusionOk="0">
                  <a:moveTo>
                    <a:pt x="9608" y="1"/>
                  </a:moveTo>
                  <a:cubicBezTo>
                    <a:pt x="9395" y="1"/>
                    <a:pt x="9179" y="47"/>
                    <a:pt x="8974" y="144"/>
                  </a:cubicBezTo>
                  <a:lnTo>
                    <a:pt x="1002" y="4047"/>
                  </a:lnTo>
                  <a:cubicBezTo>
                    <a:pt x="301" y="4381"/>
                    <a:pt x="1" y="5214"/>
                    <a:pt x="301" y="5915"/>
                  </a:cubicBezTo>
                  <a:lnTo>
                    <a:pt x="1802" y="9718"/>
                  </a:lnTo>
                  <a:lnTo>
                    <a:pt x="12944" y="4280"/>
                  </a:lnTo>
                  <a:lnTo>
                    <a:pt x="10909" y="745"/>
                  </a:lnTo>
                  <a:cubicBezTo>
                    <a:pt x="10625" y="272"/>
                    <a:pt x="10125" y="1"/>
                    <a:pt x="9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59" name="Google Shape;2059;p46"/>
            <p:cNvSpPr/>
            <p:nvPr/>
          </p:nvSpPr>
          <p:spPr>
            <a:xfrm>
              <a:off x="5435775" y="2293525"/>
              <a:ext cx="470350" cy="625475"/>
            </a:xfrm>
            <a:custGeom>
              <a:avLst/>
              <a:gdLst/>
              <a:ahLst/>
              <a:cxnLst/>
              <a:rect l="l" t="t" r="r" b="b"/>
              <a:pathLst>
                <a:path w="18814" h="25019" extrusionOk="0">
                  <a:moveTo>
                    <a:pt x="8034" y="1"/>
                  </a:moveTo>
                  <a:cubicBezTo>
                    <a:pt x="7838" y="1"/>
                    <a:pt x="7635" y="47"/>
                    <a:pt x="7439" y="145"/>
                  </a:cubicBezTo>
                  <a:lnTo>
                    <a:pt x="6805" y="445"/>
                  </a:lnTo>
                  <a:lnTo>
                    <a:pt x="3903" y="1846"/>
                  </a:lnTo>
                  <a:lnTo>
                    <a:pt x="1535" y="2981"/>
                  </a:lnTo>
                  <a:lnTo>
                    <a:pt x="934" y="3247"/>
                  </a:lnTo>
                  <a:cubicBezTo>
                    <a:pt x="267" y="3581"/>
                    <a:pt x="0" y="4348"/>
                    <a:pt x="300" y="5015"/>
                  </a:cubicBezTo>
                  <a:lnTo>
                    <a:pt x="9674" y="24263"/>
                  </a:lnTo>
                  <a:cubicBezTo>
                    <a:pt x="9915" y="24746"/>
                    <a:pt x="10384" y="25019"/>
                    <a:pt x="10878" y="25019"/>
                  </a:cubicBezTo>
                  <a:cubicBezTo>
                    <a:pt x="11066" y="25019"/>
                    <a:pt x="11258" y="24979"/>
                    <a:pt x="11442" y="24896"/>
                  </a:cubicBezTo>
                  <a:lnTo>
                    <a:pt x="17913" y="21727"/>
                  </a:lnTo>
                  <a:cubicBezTo>
                    <a:pt x="18547" y="21394"/>
                    <a:pt x="18814" y="20660"/>
                    <a:pt x="18513" y="19993"/>
                  </a:cubicBezTo>
                  <a:lnTo>
                    <a:pt x="9173" y="712"/>
                  </a:lnTo>
                  <a:cubicBezTo>
                    <a:pt x="8938" y="265"/>
                    <a:pt x="8504" y="1"/>
                    <a:pt x="8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60" name="Google Shape;2060;p46"/>
            <p:cNvSpPr/>
            <p:nvPr/>
          </p:nvSpPr>
          <p:spPr>
            <a:xfrm>
              <a:off x="5829375" y="2196475"/>
              <a:ext cx="637975" cy="585325"/>
            </a:xfrm>
            <a:custGeom>
              <a:avLst/>
              <a:gdLst/>
              <a:ahLst/>
              <a:cxnLst/>
              <a:rect l="l" t="t" r="r" b="b"/>
              <a:pathLst>
                <a:path w="25519" h="23413" extrusionOk="0">
                  <a:moveTo>
                    <a:pt x="12158" y="1"/>
                  </a:moveTo>
                  <a:cubicBezTo>
                    <a:pt x="11005" y="1"/>
                    <a:pt x="9845" y="178"/>
                    <a:pt x="8740" y="525"/>
                  </a:cubicBezTo>
                  <a:cubicBezTo>
                    <a:pt x="8207" y="692"/>
                    <a:pt x="7673" y="892"/>
                    <a:pt x="7106" y="1192"/>
                  </a:cubicBezTo>
                  <a:cubicBezTo>
                    <a:pt x="4904" y="2259"/>
                    <a:pt x="3170" y="3994"/>
                    <a:pt x="2035" y="5995"/>
                  </a:cubicBezTo>
                  <a:cubicBezTo>
                    <a:pt x="234" y="9198"/>
                    <a:pt x="1" y="13234"/>
                    <a:pt x="1702" y="16836"/>
                  </a:cubicBezTo>
                  <a:cubicBezTo>
                    <a:pt x="2869" y="19238"/>
                    <a:pt x="4771" y="21073"/>
                    <a:pt x="7039" y="22207"/>
                  </a:cubicBezTo>
                  <a:cubicBezTo>
                    <a:pt x="8648" y="22994"/>
                    <a:pt x="10415" y="23413"/>
                    <a:pt x="12210" y="23413"/>
                  </a:cubicBezTo>
                  <a:cubicBezTo>
                    <a:pt x="13912" y="23413"/>
                    <a:pt x="15639" y="23036"/>
                    <a:pt x="17280" y="22240"/>
                  </a:cubicBezTo>
                  <a:cubicBezTo>
                    <a:pt x="23084" y="19372"/>
                    <a:pt x="25519" y="12367"/>
                    <a:pt x="22717" y="6562"/>
                  </a:cubicBezTo>
                  <a:cubicBezTo>
                    <a:pt x="21183" y="3427"/>
                    <a:pt x="18447" y="1325"/>
                    <a:pt x="15345" y="425"/>
                  </a:cubicBezTo>
                  <a:cubicBezTo>
                    <a:pt x="14878" y="325"/>
                    <a:pt x="14444" y="225"/>
                    <a:pt x="14011" y="158"/>
                  </a:cubicBezTo>
                  <a:cubicBezTo>
                    <a:pt x="13402" y="52"/>
                    <a:pt x="12781" y="1"/>
                    <a:pt x="12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61" name="Google Shape;2061;p46"/>
            <p:cNvSpPr/>
            <p:nvPr/>
          </p:nvSpPr>
          <p:spPr>
            <a:xfrm>
              <a:off x="5700125" y="2214125"/>
              <a:ext cx="85925" cy="76375"/>
            </a:xfrm>
            <a:custGeom>
              <a:avLst/>
              <a:gdLst/>
              <a:ahLst/>
              <a:cxnLst/>
              <a:rect l="l" t="t" r="r" b="b"/>
              <a:pathLst>
                <a:path w="3437" h="3055" extrusionOk="0">
                  <a:moveTo>
                    <a:pt x="2162" y="1"/>
                  </a:moveTo>
                  <a:cubicBezTo>
                    <a:pt x="2077" y="1"/>
                    <a:pt x="1989" y="17"/>
                    <a:pt x="1902" y="52"/>
                  </a:cubicBezTo>
                  <a:lnTo>
                    <a:pt x="401" y="819"/>
                  </a:lnTo>
                  <a:cubicBezTo>
                    <a:pt x="100" y="986"/>
                    <a:pt x="0" y="1320"/>
                    <a:pt x="100" y="1653"/>
                  </a:cubicBezTo>
                  <a:lnTo>
                    <a:pt x="834" y="3054"/>
                  </a:lnTo>
                  <a:lnTo>
                    <a:pt x="3436" y="1820"/>
                  </a:lnTo>
                  <a:lnTo>
                    <a:pt x="2736" y="352"/>
                  </a:lnTo>
                  <a:cubicBezTo>
                    <a:pt x="2613" y="131"/>
                    <a:pt x="2399"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62" name="Google Shape;2062;p46"/>
            <p:cNvSpPr/>
            <p:nvPr/>
          </p:nvSpPr>
          <p:spPr>
            <a:xfrm>
              <a:off x="5459950" y="2372775"/>
              <a:ext cx="191000" cy="120375"/>
            </a:xfrm>
            <a:custGeom>
              <a:avLst/>
              <a:gdLst/>
              <a:ahLst/>
              <a:cxnLst/>
              <a:rect l="l" t="t" r="r" b="b"/>
              <a:pathLst>
                <a:path w="7640" h="4815" extrusionOk="0">
                  <a:moveTo>
                    <a:pt x="6604" y="0"/>
                  </a:moveTo>
                  <a:cubicBezTo>
                    <a:pt x="6471" y="0"/>
                    <a:pt x="6336" y="25"/>
                    <a:pt x="6205" y="77"/>
                  </a:cubicBezTo>
                  <a:lnTo>
                    <a:pt x="0" y="3080"/>
                  </a:lnTo>
                  <a:lnTo>
                    <a:pt x="834" y="4814"/>
                  </a:lnTo>
                  <a:lnTo>
                    <a:pt x="7039" y="1812"/>
                  </a:lnTo>
                  <a:cubicBezTo>
                    <a:pt x="7306" y="1779"/>
                    <a:pt x="7472" y="1545"/>
                    <a:pt x="7539" y="1312"/>
                  </a:cubicBezTo>
                  <a:cubicBezTo>
                    <a:pt x="7639" y="1045"/>
                    <a:pt x="7639" y="811"/>
                    <a:pt x="7506" y="544"/>
                  </a:cubicBezTo>
                  <a:cubicBezTo>
                    <a:pt x="7333" y="200"/>
                    <a:pt x="6979" y="0"/>
                    <a:pt x="66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63" name="Google Shape;2063;p46"/>
            <p:cNvSpPr/>
            <p:nvPr/>
          </p:nvSpPr>
          <p:spPr>
            <a:xfrm>
              <a:off x="5504975" y="2467000"/>
              <a:ext cx="191000" cy="119550"/>
            </a:xfrm>
            <a:custGeom>
              <a:avLst/>
              <a:gdLst/>
              <a:ahLst/>
              <a:cxnLst/>
              <a:rect l="l" t="t" r="r" b="b"/>
              <a:pathLst>
                <a:path w="7640" h="4782" extrusionOk="0">
                  <a:moveTo>
                    <a:pt x="6599" y="1"/>
                  </a:moveTo>
                  <a:cubicBezTo>
                    <a:pt x="6469" y="1"/>
                    <a:pt x="6336" y="26"/>
                    <a:pt x="6205" y="78"/>
                  </a:cubicBezTo>
                  <a:lnTo>
                    <a:pt x="1" y="3080"/>
                  </a:lnTo>
                  <a:lnTo>
                    <a:pt x="835" y="4781"/>
                  </a:lnTo>
                  <a:lnTo>
                    <a:pt x="7039" y="1779"/>
                  </a:lnTo>
                  <a:cubicBezTo>
                    <a:pt x="7339" y="1712"/>
                    <a:pt x="7506" y="1479"/>
                    <a:pt x="7539" y="1279"/>
                  </a:cubicBezTo>
                  <a:cubicBezTo>
                    <a:pt x="7640" y="1045"/>
                    <a:pt x="7640" y="778"/>
                    <a:pt x="7506" y="545"/>
                  </a:cubicBezTo>
                  <a:cubicBezTo>
                    <a:pt x="7309" y="200"/>
                    <a:pt x="6966"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64" name="Google Shape;2064;p46"/>
            <p:cNvSpPr/>
            <p:nvPr/>
          </p:nvSpPr>
          <p:spPr>
            <a:xfrm>
              <a:off x="5550850" y="2559575"/>
              <a:ext cx="191000" cy="120375"/>
            </a:xfrm>
            <a:custGeom>
              <a:avLst/>
              <a:gdLst/>
              <a:ahLst/>
              <a:cxnLst/>
              <a:rect l="l" t="t" r="r" b="b"/>
              <a:pathLst>
                <a:path w="7640" h="4815" extrusionOk="0">
                  <a:moveTo>
                    <a:pt x="6599" y="0"/>
                  </a:moveTo>
                  <a:cubicBezTo>
                    <a:pt x="6469" y="0"/>
                    <a:pt x="6336" y="25"/>
                    <a:pt x="6205" y="78"/>
                  </a:cubicBezTo>
                  <a:lnTo>
                    <a:pt x="0" y="3080"/>
                  </a:lnTo>
                  <a:lnTo>
                    <a:pt x="834" y="4814"/>
                  </a:lnTo>
                  <a:lnTo>
                    <a:pt x="7039" y="1812"/>
                  </a:lnTo>
                  <a:cubicBezTo>
                    <a:pt x="7272" y="1712"/>
                    <a:pt x="7472" y="1512"/>
                    <a:pt x="7539" y="1312"/>
                  </a:cubicBezTo>
                  <a:cubicBezTo>
                    <a:pt x="7639" y="1045"/>
                    <a:pt x="7639" y="811"/>
                    <a:pt x="7506" y="545"/>
                  </a:cubicBezTo>
                  <a:cubicBezTo>
                    <a:pt x="7309" y="200"/>
                    <a:pt x="6966"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65" name="Google Shape;2065;p46"/>
            <p:cNvSpPr/>
            <p:nvPr/>
          </p:nvSpPr>
          <p:spPr>
            <a:xfrm>
              <a:off x="5595875" y="2652125"/>
              <a:ext cx="190175" cy="120375"/>
            </a:xfrm>
            <a:custGeom>
              <a:avLst/>
              <a:gdLst/>
              <a:ahLst/>
              <a:cxnLst/>
              <a:rect l="l" t="t" r="r" b="b"/>
              <a:pathLst>
                <a:path w="7607" h="4815" extrusionOk="0">
                  <a:moveTo>
                    <a:pt x="6599" y="1"/>
                  </a:moveTo>
                  <a:cubicBezTo>
                    <a:pt x="6469" y="1"/>
                    <a:pt x="6336" y="26"/>
                    <a:pt x="6205" y="78"/>
                  </a:cubicBezTo>
                  <a:lnTo>
                    <a:pt x="1" y="3080"/>
                  </a:lnTo>
                  <a:lnTo>
                    <a:pt x="835" y="4815"/>
                  </a:lnTo>
                  <a:lnTo>
                    <a:pt x="7039" y="1813"/>
                  </a:lnTo>
                  <a:cubicBezTo>
                    <a:pt x="7273" y="1779"/>
                    <a:pt x="7439" y="1546"/>
                    <a:pt x="7539" y="1312"/>
                  </a:cubicBezTo>
                  <a:cubicBezTo>
                    <a:pt x="7606" y="1046"/>
                    <a:pt x="7606" y="812"/>
                    <a:pt x="7506" y="545"/>
                  </a:cubicBezTo>
                  <a:cubicBezTo>
                    <a:pt x="7309" y="200"/>
                    <a:pt x="6966"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66" name="Google Shape;2066;p46"/>
            <p:cNvSpPr/>
            <p:nvPr/>
          </p:nvSpPr>
          <p:spPr>
            <a:xfrm>
              <a:off x="5641750" y="2746225"/>
              <a:ext cx="190150" cy="119675"/>
            </a:xfrm>
            <a:custGeom>
              <a:avLst/>
              <a:gdLst/>
              <a:ahLst/>
              <a:cxnLst/>
              <a:rect l="l" t="t" r="r" b="b"/>
              <a:pathLst>
                <a:path w="7606" h="4787" extrusionOk="0">
                  <a:moveTo>
                    <a:pt x="6612" y="0"/>
                  </a:moveTo>
                  <a:cubicBezTo>
                    <a:pt x="6474" y="0"/>
                    <a:pt x="6335" y="28"/>
                    <a:pt x="6205" y="84"/>
                  </a:cubicBezTo>
                  <a:lnTo>
                    <a:pt x="0" y="3086"/>
                  </a:lnTo>
                  <a:lnTo>
                    <a:pt x="834" y="4787"/>
                  </a:lnTo>
                  <a:lnTo>
                    <a:pt x="7039" y="1785"/>
                  </a:lnTo>
                  <a:cubicBezTo>
                    <a:pt x="7272" y="1685"/>
                    <a:pt x="7439" y="1451"/>
                    <a:pt x="7539" y="1251"/>
                  </a:cubicBezTo>
                  <a:cubicBezTo>
                    <a:pt x="7606" y="1018"/>
                    <a:pt x="7606" y="751"/>
                    <a:pt x="7506" y="517"/>
                  </a:cubicBezTo>
                  <a:cubicBezTo>
                    <a:pt x="7314" y="181"/>
                    <a:pt x="6966" y="0"/>
                    <a:pt x="6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67" name="Google Shape;2067;p46"/>
            <p:cNvSpPr/>
            <p:nvPr/>
          </p:nvSpPr>
          <p:spPr>
            <a:xfrm>
              <a:off x="5811875" y="2048625"/>
              <a:ext cx="366125" cy="298575"/>
            </a:xfrm>
            <a:custGeom>
              <a:avLst/>
              <a:gdLst/>
              <a:ahLst/>
              <a:cxnLst/>
              <a:rect l="l" t="t" r="r" b="b"/>
              <a:pathLst>
                <a:path w="14645" h="11943" extrusionOk="0">
                  <a:moveTo>
                    <a:pt x="11142" y="1"/>
                  </a:moveTo>
                  <a:lnTo>
                    <a:pt x="0" y="5438"/>
                  </a:lnTo>
                  <a:lnTo>
                    <a:pt x="834" y="7506"/>
                  </a:lnTo>
                  <a:lnTo>
                    <a:pt x="2635" y="11943"/>
                  </a:lnTo>
                  <a:cubicBezTo>
                    <a:pt x="3870" y="9875"/>
                    <a:pt x="5571" y="8173"/>
                    <a:pt x="7772" y="7106"/>
                  </a:cubicBezTo>
                  <a:cubicBezTo>
                    <a:pt x="8306" y="6839"/>
                    <a:pt x="8873" y="6639"/>
                    <a:pt x="9407" y="6439"/>
                  </a:cubicBezTo>
                  <a:cubicBezTo>
                    <a:pt x="10510" y="6078"/>
                    <a:pt x="11640" y="5906"/>
                    <a:pt x="12755" y="5906"/>
                  </a:cubicBezTo>
                  <a:cubicBezTo>
                    <a:pt x="13392" y="5906"/>
                    <a:pt x="14025" y="5963"/>
                    <a:pt x="14644" y="6072"/>
                  </a:cubicBezTo>
                  <a:lnTo>
                    <a:pt x="12276" y="1936"/>
                  </a:lnTo>
                  <a:lnTo>
                    <a:pt x="111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68" name="Google Shape;2068;p46"/>
            <p:cNvSpPr/>
            <p:nvPr/>
          </p:nvSpPr>
          <p:spPr>
            <a:xfrm>
              <a:off x="5877750" y="2235400"/>
              <a:ext cx="512900" cy="507125"/>
            </a:xfrm>
            <a:custGeom>
              <a:avLst/>
              <a:gdLst/>
              <a:ahLst/>
              <a:cxnLst/>
              <a:rect l="l" t="t" r="r" b="b"/>
              <a:pathLst>
                <a:path w="20516" h="20285" extrusionOk="0">
                  <a:moveTo>
                    <a:pt x="10228" y="0"/>
                  </a:moveTo>
                  <a:cubicBezTo>
                    <a:pt x="10166" y="0"/>
                    <a:pt x="10103" y="1"/>
                    <a:pt x="10041" y="2"/>
                  </a:cubicBezTo>
                  <a:cubicBezTo>
                    <a:pt x="4437" y="135"/>
                    <a:pt x="0" y="4772"/>
                    <a:pt x="134" y="10376"/>
                  </a:cubicBezTo>
                  <a:cubicBezTo>
                    <a:pt x="266" y="15885"/>
                    <a:pt x="4802" y="20285"/>
                    <a:pt x="10322" y="20285"/>
                  </a:cubicBezTo>
                  <a:cubicBezTo>
                    <a:pt x="10384" y="20285"/>
                    <a:pt x="10446" y="20284"/>
                    <a:pt x="10508" y="20283"/>
                  </a:cubicBezTo>
                  <a:cubicBezTo>
                    <a:pt x="16079" y="20150"/>
                    <a:pt x="20515" y="15513"/>
                    <a:pt x="20415" y="9909"/>
                  </a:cubicBezTo>
                  <a:cubicBezTo>
                    <a:pt x="20283" y="4367"/>
                    <a:pt x="15748" y="0"/>
                    <a:pt x="10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69" name="Google Shape;2069;p46"/>
            <p:cNvSpPr/>
            <p:nvPr/>
          </p:nvSpPr>
          <p:spPr>
            <a:xfrm>
              <a:off x="5892750" y="2275200"/>
              <a:ext cx="484550" cy="426150"/>
            </a:xfrm>
            <a:custGeom>
              <a:avLst/>
              <a:gdLst/>
              <a:ahLst/>
              <a:cxnLst/>
              <a:rect l="l" t="t" r="r" b="b"/>
              <a:pathLst>
                <a:path w="19382" h="17046" extrusionOk="0">
                  <a:moveTo>
                    <a:pt x="9715" y="0"/>
                  </a:moveTo>
                  <a:cubicBezTo>
                    <a:pt x="8455" y="0"/>
                    <a:pt x="7176" y="282"/>
                    <a:pt x="5972" y="878"/>
                  </a:cubicBezTo>
                  <a:cubicBezTo>
                    <a:pt x="1735" y="2913"/>
                    <a:pt x="1" y="8017"/>
                    <a:pt x="2036" y="12253"/>
                  </a:cubicBezTo>
                  <a:cubicBezTo>
                    <a:pt x="3370" y="15055"/>
                    <a:pt x="6072" y="16756"/>
                    <a:pt x="9007" y="17023"/>
                  </a:cubicBezTo>
                  <a:cubicBezTo>
                    <a:pt x="9221" y="17038"/>
                    <a:pt x="9437" y="17045"/>
                    <a:pt x="9653" y="17045"/>
                  </a:cubicBezTo>
                  <a:cubicBezTo>
                    <a:pt x="10919" y="17045"/>
                    <a:pt x="12214" y="16788"/>
                    <a:pt x="13410" y="16189"/>
                  </a:cubicBezTo>
                  <a:cubicBezTo>
                    <a:pt x="17647" y="14121"/>
                    <a:pt x="19381" y="9051"/>
                    <a:pt x="17347" y="4781"/>
                  </a:cubicBezTo>
                  <a:cubicBezTo>
                    <a:pt x="16846" y="3780"/>
                    <a:pt x="16179" y="2946"/>
                    <a:pt x="15479" y="2246"/>
                  </a:cubicBezTo>
                  <a:cubicBezTo>
                    <a:pt x="13908" y="801"/>
                    <a:pt x="11838" y="0"/>
                    <a:pt x="9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70" name="Google Shape;2070;p46"/>
            <p:cNvSpPr/>
            <p:nvPr/>
          </p:nvSpPr>
          <p:spPr>
            <a:xfrm>
              <a:off x="5930275" y="2325925"/>
              <a:ext cx="127750" cy="209750"/>
            </a:xfrm>
            <a:custGeom>
              <a:avLst/>
              <a:gdLst/>
              <a:ahLst/>
              <a:cxnLst/>
              <a:rect l="l" t="t" r="r" b="b"/>
              <a:pathLst>
                <a:path w="5110" h="8390" extrusionOk="0">
                  <a:moveTo>
                    <a:pt x="4746" y="1"/>
                  </a:moveTo>
                  <a:cubicBezTo>
                    <a:pt x="4721" y="1"/>
                    <a:pt x="4696" y="6"/>
                    <a:pt x="4671" y="17"/>
                  </a:cubicBezTo>
                  <a:cubicBezTo>
                    <a:pt x="1669" y="1151"/>
                    <a:pt x="1" y="5187"/>
                    <a:pt x="1202" y="8223"/>
                  </a:cubicBezTo>
                  <a:cubicBezTo>
                    <a:pt x="1253" y="8339"/>
                    <a:pt x="1345" y="8390"/>
                    <a:pt x="1436" y="8390"/>
                  </a:cubicBezTo>
                  <a:cubicBezTo>
                    <a:pt x="1580" y="8390"/>
                    <a:pt x="1723" y="8261"/>
                    <a:pt x="1702" y="8056"/>
                  </a:cubicBezTo>
                  <a:lnTo>
                    <a:pt x="1702" y="8056"/>
                  </a:lnTo>
                  <a:cubicBezTo>
                    <a:pt x="1702" y="8056"/>
                    <a:pt x="1702" y="8057"/>
                    <a:pt x="1702" y="8057"/>
                  </a:cubicBezTo>
                  <a:cubicBezTo>
                    <a:pt x="1698" y="8057"/>
                    <a:pt x="1571" y="7004"/>
                    <a:pt x="1736" y="5854"/>
                  </a:cubicBezTo>
                  <a:cubicBezTo>
                    <a:pt x="2303" y="2418"/>
                    <a:pt x="4671" y="851"/>
                    <a:pt x="4871" y="517"/>
                  </a:cubicBezTo>
                  <a:cubicBezTo>
                    <a:pt x="5109" y="339"/>
                    <a:pt x="4949" y="1"/>
                    <a:pt x="4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71" name="Google Shape;2071;p46"/>
            <p:cNvSpPr/>
            <p:nvPr/>
          </p:nvSpPr>
          <p:spPr>
            <a:xfrm>
              <a:off x="5432425" y="1935225"/>
              <a:ext cx="1153350" cy="989050"/>
            </a:xfrm>
            <a:custGeom>
              <a:avLst/>
              <a:gdLst/>
              <a:ahLst/>
              <a:cxnLst/>
              <a:rect l="l" t="t" r="r" b="b"/>
              <a:pathLst>
                <a:path w="46134" h="39562" extrusionOk="0">
                  <a:moveTo>
                    <a:pt x="23217" y="534"/>
                  </a:moveTo>
                  <a:cubicBezTo>
                    <a:pt x="23284" y="534"/>
                    <a:pt x="23384" y="601"/>
                    <a:pt x="23451" y="634"/>
                  </a:cubicBezTo>
                  <a:cubicBezTo>
                    <a:pt x="23718" y="701"/>
                    <a:pt x="23918" y="868"/>
                    <a:pt x="24085" y="1134"/>
                  </a:cubicBezTo>
                  <a:lnTo>
                    <a:pt x="25953" y="4370"/>
                  </a:lnTo>
                  <a:lnTo>
                    <a:pt x="15445" y="9507"/>
                  </a:lnTo>
                  <a:lnTo>
                    <a:pt x="14044" y="6038"/>
                  </a:lnTo>
                  <a:cubicBezTo>
                    <a:pt x="13811" y="5538"/>
                    <a:pt x="14044" y="4970"/>
                    <a:pt x="14444" y="4637"/>
                  </a:cubicBezTo>
                  <a:cubicBezTo>
                    <a:pt x="14478" y="4604"/>
                    <a:pt x="14544" y="4604"/>
                    <a:pt x="14578" y="4537"/>
                  </a:cubicBezTo>
                  <a:lnTo>
                    <a:pt x="22550" y="667"/>
                  </a:lnTo>
                  <a:cubicBezTo>
                    <a:pt x="22584" y="667"/>
                    <a:pt x="22617" y="634"/>
                    <a:pt x="22650" y="634"/>
                  </a:cubicBezTo>
                  <a:cubicBezTo>
                    <a:pt x="22784" y="601"/>
                    <a:pt x="22917" y="534"/>
                    <a:pt x="23051" y="534"/>
                  </a:cubicBezTo>
                  <a:close/>
                  <a:moveTo>
                    <a:pt x="12843" y="11475"/>
                  </a:moveTo>
                  <a:cubicBezTo>
                    <a:pt x="12910" y="11475"/>
                    <a:pt x="12943" y="11475"/>
                    <a:pt x="12943" y="11508"/>
                  </a:cubicBezTo>
                  <a:cubicBezTo>
                    <a:pt x="13043" y="11542"/>
                    <a:pt x="13077" y="11575"/>
                    <a:pt x="13110" y="11675"/>
                  </a:cubicBezTo>
                  <a:lnTo>
                    <a:pt x="13710" y="12843"/>
                  </a:lnTo>
                  <a:lnTo>
                    <a:pt x="11642" y="13843"/>
                  </a:lnTo>
                  <a:lnTo>
                    <a:pt x="11109" y="12676"/>
                  </a:lnTo>
                  <a:cubicBezTo>
                    <a:pt x="11042" y="12509"/>
                    <a:pt x="11109" y="12342"/>
                    <a:pt x="11242" y="12276"/>
                  </a:cubicBezTo>
                  <a:lnTo>
                    <a:pt x="12743" y="11508"/>
                  </a:lnTo>
                  <a:cubicBezTo>
                    <a:pt x="12776" y="11475"/>
                    <a:pt x="12810" y="11475"/>
                    <a:pt x="12843" y="11475"/>
                  </a:cubicBezTo>
                  <a:close/>
                  <a:moveTo>
                    <a:pt x="26253" y="4937"/>
                  </a:moveTo>
                  <a:lnTo>
                    <a:pt x="27053" y="6338"/>
                  </a:lnTo>
                  <a:lnTo>
                    <a:pt x="27320" y="6872"/>
                  </a:lnTo>
                  <a:lnTo>
                    <a:pt x="29255" y="10208"/>
                  </a:lnTo>
                  <a:cubicBezTo>
                    <a:pt x="28847" y="10164"/>
                    <a:pt x="28439" y="10143"/>
                    <a:pt x="28030" y="10143"/>
                  </a:cubicBezTo>
                  <a:cubicBezTo>
                    <a:pt x="26233" y="10143"/>
                    <a:pt x="24442" y="10560"/>
                    <a:pt x="22784" y="11375"/>
                  </a:cubicBezTo>
                  <a:cubicBezTo>
                    <a:pt x="20716" y="12376"/>
                    <a:pt x="19014" y="13944"/>
                    <a:pt x="17913" y="15778"/>
                  </a:cubicBezTo>
                  <a:lnTo>
                    <a:pt x="16446" y="12176"/>
                  </a:lnTo>
                  <a:lnTo>
                    <a:pt x="16179" y="11609"/>
                  </a:lnTo>
                  <a:lnTo>
                    <a:pt x="15645" y="10107"/>
                  </a:lnTo>
                  <a:lnTo>
                    <a:pt x="26253" y="4937"/>
                  </a:lnTo>
                  <a:close/>
                  <a:moveTo>
                    <a:pt x="5471" y="13477"/>
                  </a:moveTo>
                  <a:cubicBezTo>
                    <a:pt x="5705" y="13477"/>
                    <a:pt x="5905" y="13610"/>
                    <a:pt x="6038" y="13777"/>
                  </a:cubicBezTo>
                  <a:lnTo>
                    <a:pt x="6539" y="14611"/>
                  </a:lnTo>
                  <a:lnTo>
                    <a:pt x="1902" y="16846"/>
                  </a:lnTo>
                  <a:lnTo>
                    <a:pt x="1535" y="15945"/>
                  </a:lnTo>
                  <a:cubicBezTo>
                    <a:pt x="1402" y="15645"/>
                    <a:pt x="1535" y="15311"/>
                    <a:pt x="1835" y="15144"/>
                  </a:cubicBezTo>
                  <a:lnTo>
                    <a:pt x="5204" y="13510"/>
                  </a:lnTo>
                  <a:cubicBezTo>
                    <a:pt x="5271" y="13477"/>
                    <a:pt x="5338" y="13477"/>
                    <a:pt x="5471" y="13477"/>
                  </a:cubicBezTo>
                  <a:close/>
                  <a:moveTo>
                    <a:pt x="7734" y="17841"/>
                  </a:moveTo>
                  <a:cubicBezTo>
                    <a:pt x="7970" y="17841"/>
                    <a:pt x="8189" y="17977"/>
                    <a:pt x="8307" y="18213"/>
                  </a:cubicBezTo>
                  <a:cubicBezTo>
                    <a:pt x="8407" y="18380"/>
                    <a:pt x="8407" y="18547"/>
                    <a:pt x="8373" y="18714"/>
                  </a:cubicBezTo>
                  <a:cubicBezTo>
                    <a:pt x="8307" y="18880"/>
                    <a:pt x="8207" y="19014"/>
                    <a:pt x="8040" y="19081"/>
                  </a:cubicBezTo>
                  <a:lnTo>
                    <a:pt x="3770" y="21182"/>
                  </a:lnTo>
                  <a:lnTo>
                    <a:pt x="3236" y="21416"/>
                  </a:lnTo>
                  <a:lnTo>
                    <a:pt x="2102" y="21983"/>
                  </a:lnTo>
                  <a:lnTo>
                    <a:pt x="1535" y="20815"/>
                  </a:lnTo>
                  <a:lnTo>
                    <a:pt x="2636" y="20248"/>
                  </a:lnTo>
                  <a:lnTo>
                    <a:pt x="3203" y="20015"/>
                  </a:lnTo>
                  <a:lnTo>
                    <a:pt x="7439" y="17913"/>
                  </a:lnTo>
                  <a:cubicBezTo>
                    <a:pt x="7537" y="17864"/>
                    <a:pt x="7637" y="17841"/>
                    <a:pt x="7734" y="17841"/>
                  </a:cubicBezTo>
                  <a:close/>
                  <a:moveTo>
                    <a:pt x="35793" y="2869"/>
                  </a:moveTo>
                  <a:cubicBezTo>
                    <a:pt x="36227" y="2869"/>
                    <a:pt x="36594" y="3136"/>
                    <a:pt x="36760" y="3503"/>
                  </a:cubicBezTo>
                  <a:lnTo>
                    <a:pt x="45400" y="21215"/>
                  </a:lnTo>
                  <a:cubicBezTo>
                    <a:pt x="45500" y="21516"/>
                    <a:pt x="45500" y="21816"/>
                    <a:pt x="45433" y="22049"/>
                  </a:cubicBezTo>
                  <a:cubicBezTo>
                    <a:pt x="45333" y="22350"/>
                    <a:pt x="45133" y="22550"/>
                    <a:pt x="44866" y="22683"/>
                  </a:cubicBezTo>
                  <a:lnTo>
                    <a:pt x="39629" y="25218"/>
                  </a:lnTo>
                  <a:cubicBezTo>
                    <a:pt x="39929" y="24218"/>
                    <a:pt x="40029" y="23150"/>
                    <a:pt x="40029" y="22116"/>
                  </a:cubicBezTo>
                  <a:cubicBezTo>
                    <a:pt x="40029" y="20348"/>
                    <a:pt x="39662" y="18547"/>
                    <a:pt x="38828" y="16879"/>
                  </a:cubicBezTo>
                  <a:cubicBezTo>
                    <a:pt x="37327" y="13810"/>
                    <a:pt x="34592" y="11508"/>
                    <a:pt x="31290" y="10608"/>
                  </a:cubicBezTo>
                  <a:cubicBezTo>
                    <a:pt x="30856" y="10474"/>
                    <a:pt x="30456" y="10374"/>
                    <a:pt x="30022" y="10308"/>
                  </a:cubicBezTo>
                  <a:lnTo>
                    <a:pt x="27921" y="6605"/>
                  </a:lnTo>
                  <a:lnTo>
                    <a:pt x="35293" y="3002"/>
                  </a:lnTo>
                  <a:cubicBezTo>
                    <a:pt x="35393" y="2969"/>
                    <a:pt x="35426" y="2969"/>
                    <a:pt x="35493" y="2936"/>
                  </a:cubicBezTo>
                  <a:cubicBezTo>
                    <a:pt x="35593" y="2869"/>
                    <a:pt x="35660" y="2869"/>
                    <a:pt x="35793" y="2869"/>
                  </a:cubicBezTo>
                  <a:close/>
                  <a:moveTo>
                    <a:pt x="9591" y="21562"/>
                  </a:moveTo>
                  <a:cubicBezTo>
                    <a:pt x="9652" y="21562"/>
                    <a:pt x="9713" y="21570"/>
                    <a:pt x="9774" y="21582"/>
                  </a:cubicBezTo>
                  <a:cubicBezTo>
                    <a:pt x="9941" y="21649"/>
                    <a:pt x="10075" y="21749"/>
                    <a:pt x="10141" y="21916"/>
                  </a:cubicBezTo>
                  <a:cubicBezTo>
                    <a:pt x="10241" y="22083"/>
                    <a:pt x="10241" y="22283"/>
                    <a:pt x="10208" y="22416"/>
                  </a:cubicBezTo>
                  <a:cubicBezTo>
                    <a:pt x="10141" y="22583"/>
                    <a:pt x="10041" y="22716"/>
                    <a:pt x="9874" y="22817"/>
                  </a:cubicBezTo>
                  <a:lnTo>
                    <a:pt x="5605" y="24885"/>
                  </a:lnTo>
                  <a:lnTo>
                    <a:pt x="5071" y="25152"/>
                  </a:lnTo>
                  <a:lnTo>
                    <a:pt x="3937" y="25685"/>
                  </a:lnTo>
                  <a:lnTo>
                    <a:pt x="3370" y="24518"/>
                  </a:lnTo>
                  <a:lnTo>
                    <a:pt x="4471" y="23984"/>
                  </a:lnTo>
                  <a:lnTo>
                    <a:pt x="5038" y="23717"/>
                  </a:lnTo>
                  <a:lnTo>
                    <a:pt x="9274" y="21649"/>
                  </a:lnTo>
                  <a:cubicBezTo>
                    <a:pt x="9380" y="21586"/>
                    <a:pt x="9485" y="21562"/>
                    <a:pt x="9591" y="21562"/>
                  </a:cubicBezTo>
                  <a:close/>
                  <a:moveTo>
                    <a:pt x="11368" y="25330"/>
                  </a:moveTo>
                  <a:cubicBezTo>
                    <a:pt x="11437" y="25330"/>
                    <a:pt x="11507" y="25338"/>
                    <a:pt x="11576" y="25352"/>
                  </a:cubicBezTo>
                  <a:cubicBezTo>
                    <a:pt x="11742" y="25385"/>
                    <a:pt x="11876" y="25519"/>
                    <a:pt x="11943" y="25685"/>
                  </a:cubicBezTo>
                  <a:cubicBezTo>
                    <a:pt x="12043" y="25852"/>
                    <a:pt x="12043" y="26019"/>
                    <a:pt x="11976" y="26186"/>
                  </a:cubicBezTo>
                  <a:cubicBezTo>
                    <a:pt x="11943" y="26352"/>
                    <a:pt x="11809" y="26486"/>
                    <a:pt x="11642" y="26553"/>
                  </a:cubicBezTo>
                  <a:lnTo>
                    <a:pt x="7406" y="28654"/>
                  </a:lnTo>
                  <a:lnTo>
                    <a:pt x="6872" y="28888"/>
                  </a:lnTo>
                  <a:lnTo>
                    <a:pt x="5738" y="29455"/>
                  </a:lnTo>
                  <a:lnTo>
                    <a:pt x="5138" y="28287"/>
                  </a:lnTo>
                  <a:lnTo>
                    <a:pt x="6272" y="27720"/>
                  </a:lnTo>
                  <a:lnTo>
                    <a:pt x="6806" y="27487"/>
                  </a:lnTo>
                  <a:lnTo>
                    <a:pt x="11075" y="25385"/>
                  </a:lnTo>
                  <a:cubicBezTo>
                    <a:pt x="11173" y="25346"/>
                    <a:pt x="11271" y="25330"/>
                    <a:pt x="11368" y="25330"/>
                  </a:cubicBezTo>
                  <a:close/>
                  <a:moveTo>
                    <a:pt x="13177" y="29034"/>
                  </a:moveTo>
                  <a:cubicBezTo>
                    <a:pt x="13239" y="29034"/>
                    <a:pt x="13304" y="29042"/>
                    <a:pt x="13377" y="29054"/>
                  </a:cubicBezTo>
                  <a:cubicBezTo>
                    <a:pt x="13544" y="29121"/>
                    <a:pt x="13644" y="29221"/>
                    <a:pt x="13744" y="29388"/>
                  </a:cubicBezTo>
                  <a:cubicBezTo>
                    <a:pt x="13811" y="29555"/>
                    <a:pt x="13811" y="29722"/>
                    <a:pt x="13777" y="29888"/>
                  </a:cubicBezTo>
                  <a:cubicBezTo>
                    <a:pt x="13744" y="30055"/>
                    <a:pt x="13610" y="30189"/>
                    <a:pt x="13444" y="30255"/>
                  </a:cubicBezTo>
                  <a:lnTo>
                    <a:pt x="9207" y="32357"/>
                  </a:lnTo>
                  <a:lnTo>
                    <a:pt x="8640" y="32590"/>
                  </a:lnTo>
                  <a:lnTo>
                    <a:pt x="7539" y="33157"/>
                  </a:lnTo>
                  <a:lnTo>
                    <a:pt x="6939" y="31990"/>
                  </a:lnTo>
                  <a:lnTo>
                    <a:pt x="8073" y="31456"/>
                  </a:lnTo>
                  <a:lnTo>
                    <a:pt x="8607" y="31189"/>
                  </a:lnTo>
                  <a:lnTo>
                    <a:pt x="12843" y="29121"/>
                  </a:lnTo>
                  <a:cubicBezTo>
                    <a:pt x="12970" y="29058"/>
                    <a:pt x="13070" y="29034"/>
                    <a:pt x="13177" y="29034"/>
                  </a:cubicBezTo>
                  <a:close/>
                  <a:moveTo>
                    <a:pt x="28054" y="10708"/>
                  </a:moveTo>
                  <a:cubicBezTo>
                    <a:pt x="28588" y="10708"/>
                    <a:pt x="29122" y="10775"/>
                    <a:pt x="29622" y="10841"/>
                  </a:cubicBezTo>
                  <a:cubicBezTo>
                    <a:pt x="29889" y="10875"/>
                    <a:pt x="30122" y="10941"/>
                    <a:pt x="30422" y="10975"/>
                  </a:cubicBezTo>
                  <a:cubicBezTo>
                    <a:pt x="30623" y="11008"/>
                    <a:pt x="30889" y="11041"/>
                    <a:pt x="31090" y="11142"/>
                  </a:cubicBezTo>
                  <a:cubicBezTo>
                    <a:pt x="32657" y="11542"/>
                    <a:pt x="34092" y="12342"/>
                    <a:pt x="35293" y="13343"/>
                  </a:cubicBezTo>
                  <a:cubicBezTo>
                    <a:pt x="36493" y="14377"/>
                    <a:pt x="37561" y="15645"/>
                    <a:pt x="38261" y="17112"/>
                  </a:cubicBezTo>
                  <a:cubicBezTo>
                    <a:pt x="39562" y="19781"/>
                    <a:pt x="39762" y="22716"/>
                    <a:pt x="38828" y="25519"/>
                  </a:cubicBezTo>
                  <a:cubicBezTo>
                    <a:pt x="38795" y="25619"/>
                    <a:pt x="38795" y="25685"/>
                    <a:pt x="38762" y="25785"/>
                  </a:cubicBezTo>
                  <a:cubicBezTo>
                    <a:pt x="38662" y="25986"/>
                    <a:pt x="38628" y="26152"/>
                    <a:pt x="38562" y="26352"/>
                  </a:cubicBezTo>
                  <a:cubicBezTo>
                    <a:pt x="37561" y="29021"/>
                    <a:pt x="35593" y="31123"/>
                    <a:pt x="33058" y="32357"/>
                  </a:cubicBezTo>
                  <a:cubicBezTo>
                    <a:pt x="31463" y="33134"/>
                    <a:pt x="29781" y="33522"/>
                    <a:pt x="28103" y="33522"/>
                  </a:cubicBezTo>
                  <a:cubicBezTo>
                    <a:pt x="27043" y="33522"/>
                    <a:pt x="25985" y="33367"/>
                    <a:pt x="24952" y="33057"/>
                  </a:cubicBezTo>
                  <a:cubicBezTo>
                    <a:pt x="24652" y="32991"/>
                    <a:pt x="24418" y="32890"/>
                    <a:pt x="24118" y="32790"/>
                  </a:cubicBezTo>
                  <a:cubicBezTo>
                    <a:pt x="23751" y="32657"/>
                    <a:pt x="23417" y="32490"/>
                    <a:pt x="23051" y="32323"/>
                  </a:cubicBezTo>
                  <a:cubicBezTo>
                    <a:pt x="20749" y="31189"/>
                    <a:pt x="18948" y="29388"/>
                    <a:pt x="17813" y="27086"/>
                  </a:cubicBezTo>
                  <a:cubicBezTo>
                    <a:pt x="16246" y="23851"/>
                    <a:pt x="16379" y="20181"/>
                    <a:pt x="17813" y="17146"/>
                  </a:cubicBezTo>
                  <a:cubicBezTo>
                    <a:pt x="17947" y="16879"/>
                    <a:pt x="18080" y="16679"/>
                    <a:pt x="18214" y="16445"/>
                  </a:cubicBezTo>
                  <a:cubicBezTo>
                    <a:pt x="19281" y="14511"/>
                    <a:pt x="20949" y="12943"/>
                    <a:pt x="23084" y="11875"/>
                  </a:cubicBezTo>
                  <a:cubicBezTo>
                    <a:pt x="24652" y="11142"/>
                    <a:pt x="26320" y="10708"/>
                    <a:pt x="28054" y="10708"/>
                  </a:cubicBezTo>
                  <a:close/>
                  <a:moveTo>
                    <a:pt x="15945" y="12509"/>
                  </a:moveTo>
                  <a:lnTo>
                    <a:pt x="17580" y="16479"/>
                  </a:lnTo>
                  <a:cubicBezTo>
                    <a:pt x="15779" y="19748"/>
                    <a:pt x="15578" y="23817"/>
                    <a:pt x="17313" y="27453"/>
                  </a:cubicBezTo>
                  <a:cubicBezTo>
                    <a:pt x="18481" y="29855"/>
                    <a:pt x="20415" y="31756"/>
                    <a:pt x="22784" y="32924"/>
                  </a:cubicBezTo>
                  <a:cubicBezTo>
                    <a:pt x="22984" y="33024"/>
                    <a:pt x="23217" y="33157"/>
                    <a:pt x="23384" y="33224"/>
                  </a:cubicBezTo>
                  <a:lnTo>
                    <a:pt x="19081" y="35225"/>
                  </a:lnTo>
                  <a:cubicBezTo>
                    <a:pt x="19148" y="34892"/>
                    <a:pt x="19114" y="34525"/>
                    <a:pt x="18948" y="34191"/>
                  </a:cubicBezTo>
                  <a:lnTo>
                    <a:pt x="9808" y="15445"/>
                  </a:lnTo>
                  <a:lnTo>
                    <a:pt x="11409" y="14677"/>
                  </a:lnTo>
                  <a:lnTo>
                    <a:pt x="11943" y="14411"/>
                  </a:lnTo>
                  <a:lnTo>
                    <a:pt x="13977" y="13443"/>
                  </a:lnTo>
                  <a:lnTo>
                    <a:pt x="14544" y="13176"/>
                  </a:lnTo>
                  <a:lnTo>
                    <a:pt x="15945" y="12509"/>
                  </a:lnTo>
                  <a:close/>
                  <a:moveTo>
                    <a:pt x="15028" y="32737"/>
                  </a:moveTo>
                  <a:cubicBezTo>
                    <a:pt x="15089" y="32737"/>
                    <a:pt x="15151" y="32745"/>
                    <a:pt x="15212" y="32757"/>
                  </a:cubicBezTo>
                  <a:cubicBezTo>
                    <a:pt x="15378" y="32824"/>
                    <a:pt x="15478" y="32924"/>
                    <a:pt x="15578" y="33091"/>
                  </a:cubicBezTo>
                  <a:cubicBezTo>
                    <a:pt x="15645" y="33257"/>
                    <a:pt x="15645" y="33424"/>
                    <a:pt x="15612" y="33591"/>
                  </a:cubicBezTo>
                  <a:cubicBezTo>
                    <a:pt x="15578" y="33758"/>
                    <a:pt x="15445" y="33891"/>
                    <a:pt x="15278" y="33991"/>
                  </a:cubicBezTo>
                  <a:lnTo>
                    <a:pt x="11042" y="36059"/>
                  </a:lnTo>
                  <a:lnTo>
                    <a:pt x="10475" y="36326"/>
                  </a:lnTo>
                  <a:lnTo>
                    <a:pt x="9374" y="36860"/>
                  </a:lnTo>
                  <a:lnTo>
                    <a:pt x="8774" y="35692"/>
                  </a:lnTo>
                  <a:lnTo>
                    <a:pt x="9908" y="35159"/>
                  </a:lnTo>
                  <a:lnTo>
                    <a:pt x="10441" y="34892"/>
                  </a:lnTo>
                  <a:lnTo>
                    <a:pt x="14711" y="32824"/>
                  </a:lnTo>
                  <a:cubicBezTo>
                    <a:pt x="14817" y="32760"/>
                    <a:pt x="14923" y="32737"/>
                    <a:pt x="15028" y="32737"/>
                  </a:cubicBezTo>
                  <a:close/>
                  <a:moveTo>
                    <a:pt x="8240" y="14777"/>
                  </a:moveTo>
                  <a:cubicBezTo>
                    <a:pt x="8573" y="14777"/>
                    <a:pt x="8940" y="14978"/>
                    <a:pt x="9107" y="15278"/>
                  </a:cubicBezTo>
                  <a:cubicBezTo>
                    <a:pt x="9107" y="15278"/>
                    <a:pt x="9107" y="15311"/>
                    <a:pt x="9141" y="15311"/>
                  </a:cubicBezTo>
                  <a:lnTo>
                    <a:pt x="9407" y="15812"/>
                  </a:lnTo>
                  <a:lnTo>
                    <a:pt x="18547" y="34558"/>
                  </a:lnTo>
                  <a:cubicBezTo>
                    <a:pt x="18647" y="34959"/>
                    <a:pt x="18447" y="35526"/>
                    <a:pt x="17947" y="35793"/>
                  </a:cubicBezTo>
                  <a:lnTo>
                    <a:pt x="13143" y="38128"/>
                  </a:lnTo>
                  <a:lnTo>
                    <a:pt x="12009" y="38661"/>
                  </a:lnTo>
                  <a:lnTo>
                    <a:pt x="11442" y="38961"/>
                  </a:lnTo>
                  <a:cubicBezTo>
                    <a:pt x="11295" y="39017"/>
                    <a:pt x="11158" y="39041"/>
                    <a:pt x="11026" y="39041"/>
                  </a:cubicBezTo>
                  <a:cubicBezTo>
                    <a:pt x="10918" y="39041"/>
                    <a:pt x="10813" y="39025"/>
                    <a:pt x="10708" y="38995"/>
                  </a:cubicBezTo>
                  <a:cubicBezTo>
                    <a:pt x="10441" y="38895"/>
                    <a:pt x="10241" y="38728"/>
                    <a:pt x="10108" y="38494"/>
                  </a:cubicBezTo>
                  <a:lnTo>
                    <a:pt x="9608" y="37460"/>
                  </a:lnTo>
                  <a:lnTo>
                    <a:pt x="10742" y="36893"/>
                  </a:lnTo>
                  <a:lnTo>
                    <a:pt x="11275" y="36660"/>
                  </a:lnTo>
                  <a:lnTo>
                    <a:pt x="15545" y="34558"/>
                  </a:lnTo>
                  <a:cubicBezTo>
                    <a:pt x="15812" y="34392"/>
                    <a:pt x="16079" y="34158"/>
                    <a:pt x="16146" y="33858"/>
                  </a:cubicBezTo>
                  <a:cubicBezTo>
                    <a:pt x="16179" y="33724"/>
                    <a:pt x="16246" y="33558"/>
                    <a:pt x="16246" y="33458"/>
                  </a:cubicBezTo>
                  <a:cubicBezTo>
                    <a:pt x="16246" y="33224"/>
                    <a:pt x="16212" y="33057"/>
                    <a:pt x="16112" y="32890"/>
                  </a:cubicBezTo>
                  <a:cubicBezTo>
                    <a:pt x="15979" y="32624"/>
                    <a:pt x="15712" y="32357"/>
                    <a:pt x="15412" y="32290"/>
                  </a:cubicBezTo>
                  <a:cubicBezTo>
                    <a:pt x="15265" y="32232"/>
                    <a:pt x="15119" y="32205"/>
                    <a:pt x="14976" y="32205"/>
                  </a:cubicBezTo>
                  <a:cubicBezTo>
                    <a:pt x="14792" y="32205"/>
                    <a:pt x="14613" y="32248"/>
                    <a:pt x="14444" y="32323"/>
                  </a:cubicBezTo>
                  <a:lnTo>
                    <a:pt x="10208" y="34392"/>
                  </a:lnTo>
                  <a:lnTo>
                    <a:pt x="9641" y="34658"/>
                  </a:lnTo>
                  <a:lnTo>
                    <a:pt x="8540" y="35192"/>
                  </a:lnTo>
                  <a:lnTo>
                    <a:pt x="7806" y="33724"/>
                  </a:lnTo>
                  <a:lnTo>
                    <a:pt x="8940" y="33191"/>
                  </a:lnTo>
                  <a:lnTo>
                    <a:pt x="9474" y="32957"/>
                  </a:lnTo>
                  <a:lnTo>
                    <a:pt x="13744" y="30856"/>
                  </a:lnTo>
                  <a:cubicBezTo>
                    <a:pt x="14044" y="30689"/>
                    <a:pt x="14278" y="30455"/>
                    <a:pt x="14378" y="30155"/>
                  </a:cubicBezTo>
                  <a:cubicBezTo>
                    <a:pt x="14411" y="30022"/>
                    <a:pt x="14444" y="29888"/>
                    <a:pt x="14444" y="29722"/>
                  </a:cubicBezTo>
                  <a:cubicBezTo>
                    <a:pt x="14444" y="29521"/>
                    <a:pt x="14411" y="29355"/>
                    <a:pt x="14311" y="29188"/>
                  </a:cubicBezTo>
                  <a:cubicBezTo>
                    <a:pt x="14211" y="28888"/>
                    <a:pt x="13911" y="28654"/>
                    <a:pt x="13610" y="28554"/>
                  </a:cubicBezTo>
                  <a:cubicBezTo>
                    <a:pt x="13479" y="28515"/>
                    <a:pt x="13347" y="28496"/>
                    <a:pt x="13218" y="28496"/>
                  </a:cubicBezTo>
                  <a:cubicBezTo>
                    <a:pt x="13019" y="28496"/>
                    <a:pt x="12825" y="28540"/>
                    <a:pt x="12643" y="28621"/>
                  </a:cubicBezTo>
                  <a:lnTo>
                    <a:pt x="8407" y="30689"/>
                  </a:lnTo>
                  <a:lnTo>
                    <a:pt x="7873" y="30956"/>
                  </a:lnTo>
                  <a:lnTo>
                    <a:pt x="6739" y="31489"/>
                  </a:lnTo>
                  <a:lnTo>
                    <a:pt x="6038" y="30022"/>
                  </a:lnTo>
                  <a:lnTo>
                    <a:pt x="7139" y="29488"/>
                  </a:lnTo>
                  <a:lnTo>
                    <a:pt x="7706" y="29221"/>
                  </a:lnTo>
                  <a:lnTo>
                    <a:pt x="11943" y="27153"/>
                  </a:lnTo>
                  <a:cubicBezTo>
                    <a:pt x="12243" y="26986"/>
                    <a:pt x="12476" y="26719"/>
                    <a:pt x="12576" y="26453"/>
                  </a:cubicBezTo>
                  <a:cubicBezTo>
                    <a:pt x="12610" y="26319"/>
                    <a:pt x="12643" y="26152"/>
                    <a:pt x="12643" y="26019"/>
                  </a:cubicBezTo>
                  <a:cubicBezTo>
                    <a:pt x="12643" y="25819"/>
                    <a:pt x="12610" y="25652"/>
                    <a:pt x="12543" y="25485"/>
                  </a:cubicBezTo>
                  <a:cubicBezTo>
                    <a:pt x="12376" y="25185"/>
                    <a:pt x="12109" y="24951"/>
                    <a:pt x="11809" y="24851"/>
                  </a:cubicBezTo>
                  <a:cubicBezTo>
                    <a:pt x="11676" y="24798"/>
                    <a:pt x="11542" y="24777"/>
                    <a:pt x="11413" y="24777"/>
                  </a:cubicBezTo>
                  <a:cubicBezTo>
                    <a:pt x="11219" y="24777"/>
                    <a:pt x="11035" y="24825"/>
                    <a:pt x="10875" y="24885"/>
                  </a:cubicBezTo>
                  <a:lnTo>
                    <a:pt x="6605" y="26986"/>
                  </a:lnTo>
                  <a:lnTo>
                    <a:pt x="6072" y="27220"/>
                  </a:lnTo>
                  <a:lnTo>
                    <a:pt x="4938" y="27787"/>
                  </a:lnTo>
                  <a:lnTo>
                    <a:pt x="4237" y="26319"/>
                  </a:lnTo>
                  <a:lnTo>
                    <a:pt x="5371" y="25785"/>
                  </a:lnTo>
                  <a:lnTo>
                    <a:pt x="5905" y="25519"/>
                  </a:lnTo>
                  <a:lnTo>
                    <a:pt x="10141" y="23450"/>
                  </a:lnTo>
                  <a:cubicBezTo>
                    <a:pt x="10441" y="23284"/>
                    <a:pt x="10708" y="23017"/>
                    <a:pt x="10775" y="22716"/>
                  </a:cubicBezTo>
                  <a:cubicBezTo>
                    <a:pt x="10808" y="22616"/>
                    <a:pt x="10875" y="22483"/>
                    <a:pt x="10875" y="22316"/>
                  </a:cubicBezTo>
                  <a:cubicBezTo>
                    <a:pt x="10875" y="22116"/>
                    <a:pt x="10808" y="21949"/>
                    <a:pt x="10742" y="21782"/>
                  </a:cubicBezTo>
                  <a:cubicBezTo>
                    <a:pt x="10575" y="21482"/>
                    <a:pt x="10308" y="21215"/>
                    <a:pt x="10041" y="21149"/>
                  </a:cubicBezTo>
                  <a:cubicBezTo>
                    <a:pt x="9895" y="21090"/>
                    <a:pt x="9749" y="21064"/>
                    <a:pt x="9605" y="21064"/>
                  </a:cubicBezTo>
                  <a:cubicBezTo>
                    <a:pt x="9422" y="21064"/>
                    <a:pt x="9242" y="21107"/>
                    <a:pt x="9074" y="21182"/>
                  </a:cubicBezTo>
                  <a:lnTo>
                    <a:pt x="4804" y="23284"/>
                  </a:lnTo>
                  <a:lnTo>
                    <a:pt x="4270" y="23517"/>
                  </a:lnTo>
                  <a:lnTo>
                    <a:pt x="3136" y="24051"/>
                  </a:lnTo>
                  <a:lnTo>
                    <a:pt x="2436" y="22616"/>
                  </a:lnTo>
                  <a:lnTo>
                    <a:pt x="3570" y="22049"/>
                  </a:lnTo>
                  <a:lnTo>
                    <a:pt x="4104" y="21816"/>
                  </a:lnTo>
                  <a:lnTo>
                    <a:pt x="8373" y="19714"/>
                  </a:lnTo>
                  <a:cubicBezTo>
                    <a:pt x="8640" y="19614"/>
                    <a:pt x="8907" y="19314"/>
                    <a:pt x="8974" y="19014"/>
                  </a:cubicBezTo>
                  <a:cubicBezTo>
                    <a:pt x="9040" y="18880"/>
                    <a:pt x="9074" y="18714"/>
                    <a:pt x="9074" y="18614"/>
                  </a:cubicBezTo>
                  <a:cubicBezTo>
                    <a:pt x="9074" y="18380"/>
                    <a:pt x="9040" y="18213"/>
                    <a:pt x="8940" y="18046"/>
                  </a:cubicBezTo>
                  <a:cubicBezTo>
                    <a:pt x="8725" y="17615"/>
                    <a:pt x="8284" y="17355"/>
                    <a:pt x="7819" y="17355"/>
                  </a:cubicBezTo>
                  <a:cubicBezTo>
                    <a:pt x="7637" y="17355"/>
                    <a:pt x="7451" y="17395"/>
                    <a:pt x="7273" y="17479"/>
                  </a:cubicBezTo>
                  <a:lnTo>
                    <a:pt x="3103" y="19514"/>
                  </a:lnTo>
                  <a:lnTo>
                    <a:pt x="2536" y="19814"/>
                  </a:lnTo>
                  <a:lnTo>
                    <a:pt x="1368" y="20381"/>
                  </a:lnTo>
                  <a:lnTo>
                    <a:pt x="868" y="19347"/>
                  </a:lnTo>
                  <a:cubicBezTo>
                    <a:pt x="735" y="19114"/>
                    <a:pt x="735" y="18847"/>
                    <a:pt x="801" y="18614"/>
                  </a:cubicBezTo>
                  <a:cubicBezTo>
                    <a:pt x="901" y="18347"/>
                    <a:pt x="1068" y="18147"/>
                    <a:pt x="1302" y="18013"/>
                  </a:cubicBezTo>
                  <a:lnTo>
                    <a:pt x="1635" y="17846"/>
                  </a:lnTo>
                  <a:lnTo>
                    <a:pt x="2202" y="17613"/>
                  </a:lnTo>
                  <a:lnTo>
                    <a:pt x="6939" y="15278"/>
                  </a:lnTo>
                  <a:lnTo>
                    <a:pt x="7473" y="15011"/>
                  </a:lnTo>
                  <a:lnTo>
                    <a:pt x="7806" y="14844"/>
                  </a:lnTo>
                  <a:cubicBezTo>
                    <a:pt x="7940" y="14777"/>
                    <a:pt x="8106" y="14777"/>
                    <a:pt x="8240" y="14777"/>
                  </a:cubicBezTo>
                  <a:close/>
                  <a:moveTo>
                    <a:pt x="23084" y="0"/>
                  </a:moveTo>
                  <a:cubicBezTo>
                    <a:pt x="22817" y="0"/>
                    <a:pt x="22584" y="34"/>
                    <a:pt x="22317" y="167"/>
                  </a:cubicBezTo>
                  <a:lnTo>
                    <a:pt x="14344" y="4036"/>
                  </a:lnTo>
                  <a:cubicBezTo>
                    <a:pt x="14177" y="4137"/>
                    <a:pt x="14077" y="4203"/>
                    <a:pt x="13944" y="4337"/>
                  </a:cubicBezTo>
                  <a:lnTo>
                    <a:pt x="13844" y="4403"/>
                  </a:lnTo>
                  <a:cubicBezTo>
                    <a:pt x="13410" y="4904"/>
                    <a:pt x="13243" y="5638"/>
                    <a:pt x="13477" y="6305"/>
                  </a:cubicBezTo>
                  <a:lnTo>
                    <a:pt x="15011" y="10074"/>
                  </a:lnTo>
                  <a:lnTo>
                    <a:pt x="15745" y="11875"/>
                  </a:lnTo>
                  <a:lnTo>
                    <a:pt x="14311" y="12576"/>
                  </a:lnTo>
                  <a:lnTo>
                    <a:pt x="13744" y="11408"/>
                  </a:lnTo>
                  <a:cubicBezTo>
                    <a:pt x="13610" y="11208"/>
                    <a:pt x="13444" y="11041"/>
                    <a:pt x="13177" y="10975"/>
                  </a:cubicBezTo>
                  <a:cubicBezTo>
                    <a:pt x="13068" y="10928"/>
                    <a:pt x="12953" y="10903"/>
                    <a:pt x="12840" y="10903"/>
                  </a:cubicBezTo>
                  <a:cubicBezTo>
                    <a:pt x="12710" y="10903"/>
                    <a:pt x="12584" y="10937"/>
                    <a:pt x="12476" y="11008"/>
                  </a:cubicBezTo>
                  <a:lnTo>
                    <a:pt x="10975" y="11742"/>
                  </a:lnTo>
                  <a:cubicBezTo>
                    <a:pt x="10508" y="11975"/>
                    <a:pt x="10341" y="12543"/>
                    <a:pt x="10575" y="12976"/>
                  </a:cubicBezTo>
                  <a:lnTo>
                    <a:pt x="11142" y="14144"/>
                  </a:lnTo>
                  <a:lnTo>
                    <a:pt x="9574" y="14878"/>
                  </a:lnTo>
                  <a:cubicBezTo>
                    <a:pt x="9261" y="14348"/>
                    <a:pt x="8705" y="14027"/>
                    <a:pt x="8119" y="14027"/>
                  </a:cubicBezTo>
                  <a:cubicBezTo>
                    <a:pt x="7893" y="14027"/>
                    <a:pt x="7662" y="14075"/>
                    <a:pt x="7439" y="14177"/>
                  </a:cubicBezTo>
                  <a:lnTo>
                    <a:pt x="7072" y="14344"/>
                  </a:lnTo>
                  <a:lnTo>
                    <a:pt x="6505" y="13410"/>
                  </a:lnTo>
                  <a:cubicBezTo>
                    <a:pt x="6277" y="13045"/>
                    <a:pt x="5878" y="12836"/>
                    <a:pt x="5478" y="12836"/>
                  </a:cubicBezTo>
                  <a:cubicBezTo>
                    <a:pt x="5292" y="12836"/>
                    <a:pt x="5107" y="12881"/>
                    <a:pt x="4938" y="12976"/>
                  </a:cubicBezTo>
                  <a:lnTo>
                    <a:pt x="1602" y="14577"/>
                  </a:lnTo>
                  <a:cubicBezTo>
                    <a:pt x="1001" y="14878"/>
                    <a:pt x="768" y="15511"/>
                    <a:pt x="968" y="16145"/>
                  </a:cubicBezTo>
                  <a:lnTo>
                    <a:pt x="1335" y="17146"/>
                  </a:lnTo>
                  <a:lnTo>
                    <a:pt x="968" y="17313"/>
                  </a:lnTo>
                  <a:cubicBezTo>
                    <a:pt x="601" y="17513"/>
                    <a:pt x="301" y="17813"/>
                    <a:pt x="134" y="18213"/>
                  </a:cubicBezTo>
                  <a:cubicBezTo>
                    <a:pt x="1" y="18647"/>
                    <a:pt x="1" y="19047"/>
                    <a:pt x="234" y="19414"/>
                  </a:cubicBezTo>
                  <a:lnTo>
                    <a:pt x="901" y="20748"/>
                  </a:lnTo>
                  <a:lnTo>
                    <a:pt x="1735" y="22483"/>
                  </a:lnTo>
                  <a:lnTo>
                    <a:pt x="1735" y="22516"/>
                  </a:lnTo>
                  <a:lnTo>
                    <a:pt x="1735" y="22550"/>
                  </a:lnTo>
                  <a:lnTo>
                    <a:pt x="2636" y="24484"/>
                  </a:lnTo>
                  <a:lnTo>
                    <a:pt x="3470" y="26186"/>
                  </a:lnTo>
                  <a:lnTo>
                    <a:pt x="4437" y="28187"/>
                  </a:lnTo>
                  <a:lnTo>
                    <a:pt x="5271" y="29888"/>
                  </a:lnTo>
                  <a:lnTo>
                    <a:pt x="6238" y="31890"/>
                  </a:lnTo>
                  <a:lnTo>
                    <a:pt x="7072" y="33624"/>
                  </a:lnTo>
                  <a:lnTo>
                    <a:pt x="8006" y="35626"/>
                  </a:lnTo>
                  <a:lnTo>
                    <a:pt x="8840" y="37327"/>
                  </a:lnTo>
                  <a:lnTo>
                    <a:pt x="9474" y="38661"/>
                  </a:lnTo>
                  <a:cubicBezTo>
                    <a:pt x="9674" y="39028"/>
                    <a:pt x="9974" y="39328"/>
                    <a:pt x="10408" y="39495"/>
                  </a:cubicBezTo>
                  <a:cubicBezTo>
                    <a:pt x="10575" y="39529"/>
                    <a:pt x="10742" y="39562"/>
                    <a:pt x="10942" y="39562"/>
                  </a:cubicBezTo>
                  <a:cubicBezTo>
                    <a:pt x="11175" y="39562"/>
                    <a:pt x="11442" y="39529"/>
                    <a:pt x="11642" y="39395"/>
                  </a:cubicBezTo>
                  <a:lnTo>
                    <a:pt x="13344" y="38561"/>
                  </a:lnTo>
                  <a:lnTo>
                    <a:pt x="18147" y="36226"/>
                  </a:lnTo>
                  <a:lnTo>
                    <a:pt x="24085" y="33357"/>
                  </a:lnTo>
                  <a:cubicBezTo>
                    <a:pt x="25352" y="33824"/>
                    <a:pt x="26653" y="34025"/>
                    <a:pt x="27987" y="34025"/>
                  </a:cubicBezTo>
                  <a:cubicBezTo>
                    <a:pt x="29789" y="34025"/>
                    <a:pt x="31590" y="33624"/>
                    <a:pt x="33258" y="32824"/>
                  </a:cubicBezTo>
                  <a:cubicBezTo>
                    <a:pt x="36193" y="31356"/>
                    <a:pt x="38328" y="28854"/>
                    <a:pt x="39329" y="25952"/>
                  </a:cubicBezTo>
                  <a:lnTo>
                    <a:pt x="45100" y="23150"/>
                  </a:lnTo>
                  <a:cubicBezTo>
                    <a:pt x="45500" y="22950"/>
                    <a:pt x="45800" y="22616"/>
                    <a:pt x="45967" y="22183"/>
                  </a:cubicBezTo>
                  <a:cubicBezTo>
                    <a:pt x="46134" y="21849"/>
                    <a:pt x="46100" y="21382"/>
                    <a:pt x="45934" y="20982"/>
                  </a:cubicBezTo>
                  <a:lnTo>
                    <a:pt x="37294" y="3269"/>
                  </a:lnTo>
                  <a:cubicBezTo>
                    <a:pt x="37021" y="2669"/>
                    <a:pt x="36414" y="2314"/>
                    <a:pt x="35764" y="2314"/>
                  </a:cubicBezTo>
                  <a:cubicBezTo>
                    <a:pt x="35619" y="2314"/>
                    <a:pt x="35472" y="2332"/>
                    <a:pt x="35326" y="2369"/>
                  </a:cubicBezTo>
                  <a:cubicBezTo>
                    <a:pt x="35259" y="2435"/>
                    <a:pt x="35126" y="2469"/>
                    <a:pt x="35059" y="2502"/>
                  </a:cubicBezTo>
                  <a:lnTo>
                    <a:pt x="27620" y="6138"/>
                  </a:lnTo>
                  <a:lnTo>
                    <a:pt x="26653" y="4470"/>
                  </a:lnTo>
                  <a:lnTo>
                    <a:pt x="26653" y="4403"/>
                  </a:lnTo>
                  <a:lnTo>
                    <a:pt x="24618" y="868"/>
                  </a:lnTo>
                  <a:cubicBezTo>
                    <a:pt x="24285" y="300"/>
                    <a:pt x="23718" y="0"/>
                    <a:pt x="230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72" name="Google Shape;2072;p46"/>
            <p:cNvSpPr/>
            <p:nvPr/>
          </p:nvSpPr>
          <p:spPr>
            <a:xfrm>
              <a:off x="5872750" y="2227175"/>
              <a:ext cx="529575" cy="521975"/>
            </a:xfrm>
            <a:custGeom>
              <a:avLst/>
              <a:gdLst/>
              <a:ahLst/>
              <a:cxnLst/>
              <a:rect l="l" t="t" r="r" b="b"/>
              <a:pathLst>
                <a:path w="21183" h="20879" extrusionOk="0">
                  <a:moveTo>
                    <a:pt x="10420" y="630"/>
                  </a:moveTo>
                  <a:cubicBezTo>
                    <a:pt x="11315" y="630"/>
                    <a:pt x="12198" y="755"/>
                    <a:pt x="13043" y="998"/>
                  </a:cubicBezTo>
                  <a:cubicBezTo>
                    <a:pt x="13343" y="1098"/>
                    <a:pt x="13643" y="1165"/>
                    <a:pt x="13944" y="1298"/>
                  </a:cubicBezTo>
                  <a:cubicBezTo>
                    <a:pt x="16179" y="2132"/>
                    <a:pt x="18147" y="3833"/>
                    <a:pt x="19281" y="6168"/>
                  </a:cubicBezTo>
                  <a:cubicBezTo>
                    <a:pt x="20448" y="8503"/>
                    <a:pt x="20615" y="11172"/>
                    <a:pt x="19781" y="13674"/>
                  </a:cubicBezTo>
                  <a:cubicBezTo>
                    <a:pt x="19614" y="14107"/>
                    <a:pt x="19448" y="14541"/>
                    <a:pt x="19214" y="14941"/>
                  </a:cubicBezTo>
                  <a:cubicBezTo>
                    <a:pt x="19047" y="15275"/>
                    <a:pt x="18880" y="15542"/>
                    <a:pt x="18680" y="15875"/>
                  </a:cubicBezTo>
                  <a:cubicBezTo>
                    <a:pt x="17713" y="17343"/>
                    <a:pt x="16379" y="18511"/>
                    <a:pt x="14778" y="19311"/>
                  </a:cubicBezTo>
                  <a:cubicBezTo>
                    <a:pt x="13359" y="20006"/>
                    <a:pt x="11841" y="20299"/>
                    <a:pt x="10353" y="20299"/>
                  </a:cubicBezTo>
                  <a:cubicBezTo>
                    <a:pt x="10125" y="20299"/>
                    <a:pt x="9899" y="20292"/>
                    <a:pt x="9674" y="20278"/>
                  </a:cubicBezTo>
                  <a:cubicBezTo>
                    <a:pt x="9307" y="20212"/>
                    <a:pt x="8973" y="20178"/>
                    <a:pt x="8606" y="20112"/>
                  </a:cubicBezTo>
                  <a:cubicBezTo>
                    <a:pt x="5671" y="19511"/>
                    <a:pt x="3036" y="17643"/>
                    <a:pt x="1635" y="14775"/>
                  </a:cubicBezTo>
                  <a:cubicBezTo>
                    <a:pt x="501" y="12440"/>
                    <a:pt x="367" y="9838"/>
                    <a:pt x="1101" y="7536"/>
                  </a:cubicBezTo>
                  <a:cubicBezTo>
                    <a:pt x="1168" y="7269"/>
                    <a:pt x="1301" y="6969"/>
                    <a:pt x="1368" y="6702"/>
                  </a:cubicBezTo>
                  <a:cubicBezTo>
                    <a:pt x="2269" y="4601"/>
                    <a:pt x="3936" y="2766"/>
                    <a:pt x="6138" y="1632"/>
                  </a:cubicBezTo>
                  <a:cubicBezTo>
                    <a:pt x="7516" y="953"/>
                    <a:pt x="8982" y="630"/>
                    <a:pt x="10420" y="630"/>
                  </a:cubicBezTo>
                  <a:close/>
                  <a:moveTo>
                    <a:pt x="10482" y="1"/>
                  </a:moveTo>
                  <a:cubicBezTo>
                    <a:pt x="8946" y="1"/>
                    <a:pt x="7378" y="334"/>
                    <a:pt x="5871" y="1031"/>
                  </a:cubicBezTo>
                  <a:cubicBezTo>
                    <a:pt x="3703" y="2132"/>
                    <a:pt x="2035" y="3833"/>
                    <a:pt x="1034" y="5868"/>
                  </a:cubicBezTo>
                  <a:cubicBezTo>
                    <a:pt x="934" y="6135"/>
                    <a:pt x="801" y="6368"/>
                    <a:pt x="701" y="6669"/>
                  </a:cubicBezTo>
                  <a:cubicBezTo>
                    <a:pt x="267" y="7870"/>
                    <a:pt x="0" y="9170"/>
                    <a:pt x="0" y="10471"/>
                  </a:cubicBezTo>
                  <a:cubicBezTo>
                    <a:pt x="0" y="12006"/>
                    <a:pt x="334" y="13540"/>
                    <a:pt x="1034" y="15008"/>
                  </a:cubicBezTo>
                  <a:cubicBezTo>
                    <a:pt x="2435" y="17810"/>
                    <a:pt x="4870" y="19711"/>
                    <a:pt x="7672" y="20512"/>
                  </a:cubicBezTo>
                  <a:cubicBezTo>
                    <a:pt x="8006" y="20579"/>
                    <a:pt x="8306" y="20679"/>
                    <a:pt x="8640" y="20712"/>
                  </a:cubicBezTo>
                  <a:cubicBezTo>
                    <a:pt x="9207" y="20812"/>
                    <a:pt x="9841" y="20879"/>
                    <a:pt x="10441" y="20879"/>
                  </a:cubicBezTo>
                  <a:cubicBezTo>
                    <a:pt x="11976" y="20879"/>
                    <a:pt x="13510" y="20545"/>
                    <a:pt x="14978" y="19845"/>
                  </a:cubicBezTo>
                  <a:cubicBezTo>
                    <a:pt x="16979" y="18877"/>
                    <a:pt x="18547" y="17343"/>
                    <a:pt x="19614" y="15375"/>
                  </a:cubicBezTo>
                  <a:cubicBezTo>
                    <a:pt x="19781" y="15075"/>
                    <a:pt x="19881" y="14808"/>
                    <a:pt x="20015" y="14508"/>
                  </a:cubicBezTo>
                  <a:lnTo>
                    <a:pt x="20281" y="13874"/>
                  </a:lnTo>
                  <a:cubicBezTo>
                    <a:pt x="21182" y="11239"/>
                    <a:pt x="21015" y="8403"/>
                    <a:pt x="19781" y="5901"/>
                  </a:cubicBezTo>
                  <a:cubicBezTo>
                    <a:pt x="18514" y="3166"/>
                    <a:pt x="16179" y="1298"/>
                    <a:pt x="13510" y="464"/>
                  </a:cubicBezTo>
                  <a:cubicBezTo>
                    <a:pt x="13210" y="364"/>
                    <a:pt x="12976" y="297"/>
                    <a:pt x="12676" y="231"/>
                  </a:cubicBezTo>
                  <a:cubicBezTo>
                    <a:pt x="11959" y="79"/>
                    <a:pt x="11224" y="1"/>
                    <a:pt x="10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73" name="Google Shape;2073;p46"/>
            <p:cNvSpPr/>
            <p:nvPr/>
          </p:nvSpPr>
          <p:spPr>
            <a:xfrm>
              <a:off x="5910275" y="2268500"/>
              <a:ext cx="449500" cy="441475"/>
            </a:xfrm>
            <a:custGeom>
              <a:avLst/>
              <a:gdLst/>
              <a:ahLst/>
              <a:cxnLst/>
              <a:rect l="l" t="t" r="r" b="b"/>
              <a:pathLst>
                <a:path w="17980" h="17659" extrusionOk="0">
                  <a:moveTo>
                    <a:pt x="9007" y="646"/>
                  </a:moveTo>
                  <a:cubicBezTo>
                    <a:pt x="10341" y="646"/>
                    <a:pt x="11709" y="979"/>
                    <a:pt x="12943" y="1647"/>
                  </a:cubicBezTo>
                  <a:cubicBezTo>
                    <a:pt x="13310" y="1847"/>
                    <a:pt x="13677" y="2114"/>
                    <a:pt x="14044" y="2380"/>
                  </a:cubicBezTo>
                  <a:cubicBezTo>
                    <a:pt x="14211" y="2514"/>
                    <a:pt x="14377" y="2681"/>
                    <a:pt x="14611" y="2847"/>
                  </a:cubicBezTo>
                  <a:cubicBezTo>
                    <a:pt x="15345" y="3548"/>
                    <a:pt x="15978" y="4382"/>
                    <a:pt x="16445" y="5316"/>
                  </a:cubicBezTo>
                  <a:cubicBezTo>
                    <a:pt x="17980" y="8518"/>
                    <a:pt x="17146" y="12388"/>
                    <a:pt x="14611" y="14789"/>
                  </a:cubicBezTo>
                  <a:cubicBezTo>
                    <a:pt x="14010" y="15323"/>
                    <a:pt x="13343" y="15823"/>
                    <a:pt x="12543" y="16190"/>
                  </a:cubicBezTo>
                  <a:cubicBezTo>
                    <a:pt x="11809" y="16557"/>
                    <a:pt x="11008" y="16824"/>
                    <a:pt x="10208" y="16958"/>
                  </a:cubicBezTo>
                  <a:cubicBezTo>
                    <a:pt x="9768" y="17006"/>
                    <a:pt x="9311" y="17037"/>
                    <a:pt x="8835" y="17037"/>
                  </a:cubicBezTo>
                  <a:cubicBezTo>
                    <a:pt x="8661" y="17037"/>
                    <a:pt x="8485" y="17033"/>
                    <a:pt x="8306" y="17024"/>
                  </a:cubicBezTo>
                  <a:cubicBezTo>
                    <a:pt x="5438" y="16757"/>
                    <a:pt x="2836" y="15023"/>
                    <a:pt x="1602" y="12454"/>
                  </a:cubicBezTo>
                  <a:cubicBezTo>
                    <a:pt x="1001" y="11254"/>
                    <a:pt x="768" y="10019"/>
                    <a:pt x="768" y="8818"/>
                  </a:cubicBezTo>
                  <a:cubicBezTo>
                    <a:pt x="768" y="8351"/>
                    <a:pt x="801" y="7918"/>
                    <a:pt x="868" y="7484"/>
                  </a:cubicBezTo>
                  <a:cubicBezTo>
                    <a:pt x="1301" y="4916"/>
                    <a:pt x="2936" y="2681"/>
                    <a:pt x="5371" y="1480"/>
                  </a:cubicBezTo>
                  <a:cubicBezTo>
                    <a:pt x="6538" y="946"/>
                    <a:pt x="7773" y="646"/>
                    <a:pt x="9007" y="646"/>
                  </a:cubicBezTo>
                  <a:close/>
                  <a:moveTo>
                    <a:pt x="8974" y="1"/>
                  </a:moveTo>
                  <a:cubicBezTo>
                    <a:pt x="7665" y="1"/>
                    <a:pt x="6347" y="294"/>
                    <a:pt x="5104" y="879"/>
                  </a:cubicBezTo>
                  <a:cubicBezTo>
                    <a:pt x="2702" y="2047"/>
                    <a:pt x="1101" y="4082"/>
                    <a:pt x="467" y="6483"/>
                  </a:cubicBezTo>
                  <a:cubicBezTo>
                    <a:pt x="367" y="6817"/>
                    <a:pt x="301" y="7184"/>
                    <a:pt x="267" y="7517"/>
                  </a:cubicBezTo>
                  <a:cubicBezTo>
                    <a:pt x="0" y="9219"/>
                    <a:pt x="267" y="11020"/>
                    <a:pt x="1034" y="12688"/>
                  </a:cubicBezTo>
                  <a:cubicBezTo>
                    <a:pt x="2369" y="15490"/>
                    <a:pt x="5171" y="17358"/>
                    <a:pt x="8273" y="17591"/>
                  </a:cubicBezTo>
                  <a:cubicBezTo>
                    <a:pt x="8440" y="17591"/>
                    <a:pt x="8607" y="17658"/>
                    <a:pt x="8773" y="17658"/>
                  </a:cubicBezTo>
                  <a:lnTo>
                    <a:pt x="8973" y="17658"/>
                  </a:lnTo>
                  <a:cubicBezTo>
                    <a:pt x="9474" y="17658"/>
                    <a:pt x="9941" y="17591"/>
                    <a:pt x="10374" y="17525"/>
                  </a:cubicBezTo>
                  <a:cubicBezTo>
                    <a:pt x="11208" y="17391"/>
                    <a:pt x="12042" y="17158"/>
                    <a:pt x="12810" y="16757"/>
                  </a:cubicBezTo>
                  <a:cubicBezTo>
                    <a:pt x="13610" y="16391"/>
                    <a:pt x="14311" y="15890"/>
                    <a:pt x="14944" y="15323"/>
                  </a:cubicBezTo>
                  <a:cubicBezTo>
                    <a:pt x="15345" y="14956"/>
                    <a:pt x="15678" y="14523"/>
                    <a:pt x="16012" y="14122"/>
                  </a:cubicBezTo>
                  <a:cubicBezTo>
                    <a:pt x="17146" y="12554"/>
                    <a:pt x="17780" y="10686"/>
                    <a:pt x="17780" y="8818"/>
                  </a:cubicBezTo>
                  <a:cubicBezTo>
                    <a:pt x="17780" y="7517"/>
                    <a:pt x="17480" y="6183"/>
                    <a:pt x="16879" y="4982"/>
                  </a:cubicBezTo>
                  <a:cubicBezTo>
                    <a:pt x="16379" y="3948"/>
                    <a:pt x="15778" y="3048"/>
                    <a:pt x="14944" y="2314"/>
                  </a:cubicBezTo>
                  <a:cubicBezTo>
                    <a:pt x="14444" y="1847"/>
                    <a:pt x="13877" y="1480"/>
                    <a:pt x="13310" y="1146"/>
                  </a:cubicBezTo>
                  <a:cubicBezTo>
                    <a:pt x="12976" y="979"/>
                    <a:pt x="12676" y="813"/>
                    <a:pt x="12343" y="679"/>
                  </a:cubicBezTo>
                  <a:cubicBezTo>
                    <a:pt x="11266" y="227"/>
                    <a:pt x="10124" y="1"/>
                    <a:pt x="8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7" name="Subtitle 16">
            <a:extLst>
              <a:ext uri="{FF2B5EF4-FFF2-40B4-BE49-F238E27FC236}">
                <a16:creationId xmlns:a16="http://schemas.microsoft.com/office/drawing/2014/main" id="{BA27381E-70F8-4EB1-9632-F15E15AD5EFB}"/>
              </a:ext>
            </a:extLst>
          </p:cNvPr>
          <p:cNvSpPr>
            <a:spLocks noGrp="1"/>
          </p:cNvSpPr>
          <p:nvPr>
            <p:ph type="subTitle" idx="8"/>
          </p:nvPr>
        </p:nvSpPr>
        <p:spPr>
          <a:xfrm>
            <a:off x="1598164" y="1522881"/>
            <a:ext cx="4098253" cy="809349"/>
          </a:xfrm>
        </p:spPr>
        <p:txBody>
          <a:bodyPr/>
          <a:lstStyle/>
          <a:p>
            <a:pPr marL="139700" indent="0">
              <a:lnSpc>
                <a:spcPct val="150000"/>
              </a:lnSpc>
            </a:pPr>
            <a:r>
              <a:rPr lang="en-US" sz="1800" b="1" i="1" dirty="0">
                <a:latin typeface="Cambria" panose="02040503050406030204" pitchFamily="18" charset="0"/>
                <a:ea typeface="Cambria" panose="02040503050406030204" pitchFamily="18" charset="0"/>
              </a:rPr>
              <a:t>a. </a:t>
            </a:r>
            <a:r>
              <a:rPr lang="en-US" sz="1800" b="1" i="1" dirty="0" err="1">
                <a:latin typeface="Cambria" panose="02040503050406030204" pitchFamily="18" charset="0"/>
                <a:ea typeface="Cambria" panose="02040503050406030204" pitchFamily="18" charset="0"/>
              </a:rPr>
              <a:t>Tấm</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bản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đồ</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dẫn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đường</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là</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cách</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nhìn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về</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cuộc</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đời</a:t>
            </a:r>
            <a:r>
              <a:rPr lang="en-US" sz="1800" b="1" i="1" dirty="0">
                <a:latin typeface="Cambria" panose="02040503050406030204" pitchFamily="18" charset="0"/>
                <a:ea typeface="Cambria" panose="02040503050406030204" pitchFamily="18" charset="0"/>
              </a:rPr>
              <a:t>.</a:t>
            </a:r>
          </a:p>
        </p:txBody>
      </p:sp>
      <p:grpSp>
        <p:nvGrpSpPr>
          <p:cNvPr id="25" name="Group 24">
            <a:extLst>
              <a:ext uri="{FF2B5EF4-FFF2-40B4-BE49-F238E27FC236}">
                <a16:creationId xmlns:a16="http://schemas.microsoft.com/office/drawing/2014/main" id="{C1760ED7-C65A-4CAA-8F44-C21C201E6C3D}"/>
              </a:ext>
            </a:extLst>
          </p:cNvPr>
          <p:cNvGrpSpPr/>
          <p:nvPr/>
        </p:nvGrpSpPr>
        <p:grpSpPr>
          <a:xfrm>
            <a:off x="1902263" y="2623098"/>
            <a:ext cx="1339689" cy="1921100"/>
            <a:chOff x="1902263" y="2623098"/>
            <a:chExt cx="1339689" cy="1921100"/>
          </a:xfrm>
        </p:grpSpPr>
        <p:sp>
          <p:nvSpPr>
            <p:cNvPr id="18" name="Rectangle 17">
              <a:extLst>
                <a:ext uri="{FF2B5EF4-FFF2-40B4-BE49-F238E27FC236}">
                  <a16:creationId xmlns:a16="http://schemas.microsoft.com/office/drawing/2014/main" id="{FDEA6B5F-0ADE-4411-A8D6-9456306AAF2E}"/>
                </a:ext>
              </a:extLst>
            </p:cNvPr>
            <p:cNvSpPr/>
            <p:nvPr/>
          </p:nvSpPr>
          <p:spPr>
            <a:xfrm>
              <a:off x="1902263" y="2623098"/>
              <a:ext cx="1339689" cy="9687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mbria" panose="02040503050406030204" pitchFamily="18" charset="0"/>
                  <a:ea typeface="Cambria" panose="02040503050406030204" pitchFamily="18" charset="0"/>
                </a:rPr>
                <a:t>Do </a:t>
              </a:r>
              <a:r>
                <a:rPr lang="en-US" sz="1600" dirty="0" err="1">
                  <a:latin typeface="Cambria" panose="02040503050406030204" pitchFamily="18" charset="0"/>
                  <a:ea typeface="Cambria" panose="02040503050406030204" pitchFamily="18" charset="0"/>
                </a:rPr>
                <a:t>bố</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mẹ</a:t>
              </a:r>
              <a:endParaRPr lang="en-US" sz="1600" dirty="0">
                <a:latin typeface="Cambria" panose="02040503050406030204" pitchFamily="18" charset="0"/>
                <a:ea typeface="Cambria" panose="02040503050406030204" pitchFamily="18" charset="0"/>
              </a:endParaRPr>
            </a:p>
          </p:txBody>
        </p:sp>
        <p:pic>
          <p:nvPicPr>
            <p:cNvPr id="19" name="Picture 2" descr="Family ">
              <a:extLst>
                <a:ext uri="{FF2B5EF4-FFF2-40B4-BE49-F238E27FC236}">
                  <a16:creationId xmlns:a16="http://schemas.microsoft.com/office/drawing/2014/main" id="{C1779583-55CF-469A-B47B-7A7813CCD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443" y="3457342"/>
              <a:ext cx="1086856" cy="10868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00CB8A11-4624-43CD-96BB-6F3ADD83B201}"/>
              </a:ext>
            </a:extLst>
          </p:cNvPr>
          <p:cNvGrpSpPr/>
          <p:nvPr/>
        </p:nvGrpSpPr>
        <p:grpSpPr>
          <a:xfrm>
            <a:off x="6485417" y="2580348"/>
            <a:ext cx="1531312" cy="1910605"/>
            <a:chOff x="6485417" y="2580348"/>
            <a:chExt cx="1531312" cy="1910605"/>
          </a:xfrm>
        </p:grpSpPr>
        <p:sp>
          <p:nvSpPr>
            <p:cNvPr id="145" name="Rectangle 144">
              <a:extLst>
                <a:ext uri="{FF2B5EF4-FFF2-40B4-BE49-F238E27FC236}">
                  <a16:creationId xmlns:a16="http://schemas.microsoft.com/office/drawing/2014/main" id="{2DD88D40-BC9A-4202-9B66-2DE680D848A2}"/>
                </a:ext>
              </a:extLst>
            </p:cNvPr>
            <p:cNvSpPr/>
            <p:nvPr/>
          </p:nvSpPr>
          <p:spPr>
            <a:xfrm>
              <a:off x="6485417" y="2580348"/>
              <a:ext cx="1531312" cy="9687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latin typeface="Cambria" panose="02040503050406030204" pitchFamily="18" charset="0"/>
                  <a:ea typeface="Cambria" panose="02040503050406030204" pitchFamily="18" charset="0"/>
                </a:rPr>
                <a:t>Chính</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kinh</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nghiệm</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bản</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thân</a:t>
              </a:r>
              <a:endParaRPr lang="en-US" sz="1600" dirty="0">
                <a:latin typeface="Cambria" panose="02040503050406030204" pitchFamily="18" charset="0"/>
                <a:ea typeface="Cambria" panose="02040503050406030204" pitchFamily="18" charset="0"/>
              </a:endParaRPr>
            </a:p>
          </p:txBody>
        </p:sp>
        <p:pic>
          <p:nvPicPr>
            <p:cNvPr id="21" name="Picture 6" descr="Stay at home ">
              <a:extLst>
                <a:ext uri="{FF2B5EF4-FFF2-40B4-BE49-F238E27FC236}">
                  <a16:creationId xmlns:a16="http://schemas.microsoft.com/office/drawing/2014/main" id="{C6185766-275B-4D30-B3A1-690F84C6F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920" y="3428335"/>
              <a:ext cx="1062618" cy="10626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B3C5E9BD-4507-4EE1-ADE1-E0023132EF23}"/>
              </a:ext>
            </a:extLst>
          </p:cNvPr>
          <p:cNvGrpSpPr/>
          <p:nvPr/>
        </p:nvGrpSpPr>
        <p:grpSpPr>
          <a:xfrm>
            <a:off x="4957699" y="2594598"/>
            <a:ext cx="1369973" cy="2089946"/>
            <a:chOff x="4957699" y="2594598"/>
            <a:chExt cx="1369973" cy="2089946"/>
          </a:xfrm>
        </p:grpSpPr>
        <p:sp>
          <p:nvSpPr>
            <p:cNvPr id="144" name="Rectangle 143">
              <a:extLst>
                <a:ext uri="{FF2B5EF4-FFF2-40B4-BE49-F238E27FC236}">
                  <a16:creationId xmlns:a16="http://schemas.microsoft.com/office/drawing/2014/main" id="{A33063CA-2282-4683-B86B-D8FC5F2DAC2D}"/>
                </a:ext>
              </a:extLst>
            </p:cNvPr>
            <p:cNvSpPr/>
            <p:nvPr/>
          </p:nvSpPr>
          <p:spPr>
            <a:xfrm>
              <a:off x="4957699" y="2594598"/>
              <a:ext cx="1339689" cy="9687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mbria" panose="02040503050406030204" pitchFamily="18" charset="0"/>
                  <a:ea typeface="Cambria" panose="02040503050406030204" pitchFamily="18" charset="0"/>
                </a:rPr>
                <a:t>Theo </a:t>
              </a:r>
              <a:r>
                <a:rPr lang="en-US" sz="1600" dirty="0" err="1">
                  <a:latin typeface="Cambria" panose="02040503050406030204" pitchFamily="18" charset="0"/>
                  <a:ea typeface="Cambria" panose="02040503050406030204" pitchFamily="18" charset="0"/>
                </a:rPr>
                <a:t>tôn</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giáo</a:t>
              </a:r>
              <a:endParaRPr lang="en-US" sz="1600" dirty="0">
                <a:latin typeface="Cambria" panose="02040503050406030204" pitchFamily="18" charset="0"/>
                <a:ea typeface="Cambria" panose="02040503050406030204" pitchFamily="18" charset="0"/>
              </a:endParaRPr>
            </a:p>
          </p:txBody>
        </p:sp>
        <p:pic>
          <p:nvPicPr>
            <p:cNvPr id="22" name="Picture 8" descr="Wizard ">
              <a:extLst>
                <a:ext uri="{FF2B5EF4-FFF2-40B4-BE49-F238E27FC236}">
                  <a16:creationId xmlns:a16="http://schemas.microsoft.com/office/drawing/2014/main" id="{CB6583E5-A96A-4C89-852E-3FB023356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5633" y="3392505"/>
              <a:ext cx="1292039" cy="12920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B9665D74-C889-4582-82A8-5FAAC5F74B6D}"/>
              </a:ext>
            </a:extLst>
          </p:cNvPr>
          <p:cNvGrpSpPr/>
          <p:nvPr/>
        </p:nvGrpSpPr>
        <p:grpSpPr>
          <a:xfrm>
            <a:off x="3429981" y="2608848"/>
            <a:ext cx="1339689" cy="1996816"/>
            <a:chOff x="3429981" y="2608848"/>
            <a:chExt cx="1339689" cy="1996816"/>
          </a:xfrm>
        </p:grpSpPr>
        <p:sp>
          <p:nvSpPr>
            <p:cNvPr id="143" name="Rectangle 142">
              <a:extLst>
                <a:ext uri="{FF2B5EF4-FFF2-40B4-BE49-F238E27FC236}">
                  <a16:creationId xmlns:a16="http://schemas.microsoft.com/office/drawing/2014/main" id="{04B58F31-B085-4960-A82C-28EE55591756}"/>
                </a:ext>
              </a:extLst>
            </p:cNvPr>
            <p:cNvSpPr/>
            <p:nvPr/>
          </p:nvSpPr>
          <p:spPr>
            <a:xfrm>
              <a:off x="3429981" y="2608848"/>
              <a:ext cx="1339689" cy="9687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latin typeface="Cambria" panose="02040503050406030204" pitchFamily="18" charset="0"/>
                  <a:ea typeface="Cambria" panose="02040503050406030204" pitchFamily="18" charset="0"/>
                </a:rPr>
                <a:t>Hoàn</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cảnh</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sống</a:t>
              </a:r>
              <a:endParaRPr lang="en-US" sz="1600" dirty="0">
                <a:latin typeface="Cambria" panose="02040503050406030204" pitchFamily="18" charset="0"/>
                <a:ea typeface="Cambria" panose="02040503050406030204" pitchFamily="18" charset="0"/>
              </a:endParaRPr>
            </a:p>
          </p:txBody>
        </p:sp>
        <p:pic>
          <p:nvPicPr>
            <p:cNvPr id="23" name="Picture 10" descr="House ">
              <a:extLst>
                <a:ext uri="{FF2B5EF4-FFF2-40B4-BE49-F238E27FC236}">
                  <a16:creationId xmlns:a16="http://schemas.microsoft.com/office/drawing/2014/main" id="{8AB79E2C-8044-48CB-B70C-AB733C7DA6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7398" y="3475674"/>
              <a:ext cx="1129990" cy="1129990"/>
            </a:xfrm>
            <a:prstGeom prst="rect">
              <a:avLst/>
            </a:prstGeom>
            <a:noFill/>
            <a:extLst>
              <a:ext uri="{909E8E84-426E-40DD-AFC4-6F175D3DCCD1}">
                <a14:hiddenFill xmlns:a14="http://schemas.microsoft.com/office/drawing/2010/main">
                  <a:solidFill>
                    <a:srgbClr val="FFFFFF"/>
                  </a:solidFill>
                </a14:hiddenFill>
              </a:ext>
            </a:extLst>
          </p:spPr>
        </p:pic>
      </p:grpSp>
      <p:sp>
        <p:nvSpPr>
          <p:cNvPr id="151" name="Subtitle 16">
            <a:extLst>
              <a:ext uri="{FF2B5EF4-FFF2-40B4-BE49-F238E27FC236}">
                <a16:creationId xmlns:a16="http://schemas.microsoft.com/office/drawing/2014/main" id="{16BDE9AB-F9C4-48CF-B94E-A99F6AAC4BE5}"/>
              </a:ext>
            </a:extLst>
          </p:cNvPr>
          <p:cNvSpPr txBox="1">
            <a:spLocks/>
          </p:cNvSpPr>
          <p:nvPr/>
        </p:nvSpPr>
        <p:spPr>
          <a:xfrm>
            <a:off x="6298345" y="1504051"/>
            <a:ext cx="2127959" cy="4390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r>
              <a:rPr lang="en-US" sz="1800" b="1" i="1" dirty="0" err="1">
                <a:solidFill>
                  <a:schemeClr val="tx1">
                    <a:lumMod val="50000"/>
                  </a:schemeClr>
                </a:solidFill>
                <a:latin typeface="Cambria" panose="02040503050406030204" pitchFamily="18" charset="0"/>
                <a:ea typeface="Cambria" panose="02040503050406030204" pitchFamily="18" charset="0"/>
              </a:rPr>
              <a:t>Giải</a:t>
            </a:r>
            <a:r>
              <a:rPr lang="en-US" sz="1800" b="1" i="1" dirty="0">
                <a:solidFill>
                  <a:schemeClr val="tx1">
                    <a:lumMod val="50000"/>
                  </a:schemeClr>
                </a:solidFill>
                <a:latin typeface="Cambria" panose="02040503050406030204" pitchFamily="18" charset="0"/>
                <a:ea typeface="Cambria" panose="02040503050406030204" pitchFamily="18" charset="0"/>
              </a:rPr>
              <a:t> </a:t>
            </a:r>
            <a:r>
              <a:rPr lang="en-US" sz="1800" b="1" i="1" dirty="0" err="1">
                <a:solidFill>
                  <a:schemeClr val="tx1">
                    <a:lumMod val="50000"/>
                  </a:schemeClr>
                </a:solidFill>
                <a:latin typeface="Cambria" panose="02040503050406030204" pitchFamily="18" charset="0"/>
                <a:ea typeface="Cambria" panose="02040503050406030204" pitchFamily="18" charset="0"/>
              </a:rPr>
              <a:t>thích</a:t>
            </a:r>
            <a:r>
              <a:rPr lang="en-US" sz="1800" b="1" i="1" dirty="0">
                <a:solidFill>
                  <a:schemeClr val="tx1">
                    <a:lumMod val="50000"/>
                  </a:schemeClr>
                </a:solidFill>
                <a:latin typeface="Cambria" panose="02040503050406030204" pitchFamily="18" charset="0"/>
                <a:ea typeface="Cambria" panose="02040503050406030204" pitchFamily="18" charset="0"/>
              </a:rPr>
              <a:t> </a:t>
            </a:r>
            <a:r>
              <a:rPr lang="en-US" sz="1800" b="1" i="1" dirty="0" err="1">
                <a:solidFill>
                  <a:schemeClr val="tx1">
                    <a:lumMod val="50000"/>
                  </a:schemeClr>
                </a:solidFill>
                <a:latin typeface="Cambria" panose="02040503050406030204" pitchFamily="18" charset="0"/>
                <a:ea typeface="Cambria" panose="02040503050406030204" pitchFamily="18" charset="0"/>
              </a:rPr>
              <a:t>vấn</a:t>
            </a:r>
            <a:r>
              <a:rPr lang="en-US" sz="1800" b="1" i="1" dirty="0">
                <a:solidFill>
                  <a:schemeClr val="tx1">
                    <a:lumMod val="50000"/>
                  </a:schemeClr>
                </a:solidFill>
                <a:latin typeface="Cambria" panose="02040503050406030204" pitchFamily="18" charset="0"/>
                <a:ea typeface="Cambria" panose="02040503050406030204" pitchFamily="18" charset="0"/>
              </a:rPr>
              <a:t> </a:t>
            </a:r>
            <a:r>
              <a:rPr lang="en-US" sz="1800" b="1" i="1" dirty="0" err="1">
                <a:solidFill>
                  <a:schemeClr val="tx1">
                    <a:lumMod val="50000"/>
                  </a:schemeClr>
                </a:solidFill>
                <a:latin typeface="Cambria" panose="02040503050406030204" pitchFamily="18" charset="0"/>
                <a:ea typeface="Cambria" panose="02040503050406030204" pitchFamily="18" charset="0"/>
              </a:rPr>
              <a:t>đề</a:t>
            </a:r>
            <a:r>
              <a:rPr lang="en-US" sz="1800" b="1" i="1" dirty="0">
                <a:solidFill>
                  <a:schemeClr val="tx1">
                    <a:lumMod val="50000"/>
                  </a:schemeClr>
                </a:solidFill>
                <a:latin typeface="Cambria" panose="02040503050406030204" pitchFamily="18" charset="0"/>
                <a:ea typeface="Cambria" panose="02040503050406030204" pitchFamily="18" charset="0"/>
              </a:rPr>
              <a:t>.</a:t>
            </a:r>
          </a:p>
        </p:txBody>
      </p:sp>
      <p:sp>
        <p:nvSpPr>
          <p:cNvPr id="24" name="Arrow: Right 23">
            <a:extLst>
              <a:ext uri="{FF2B5EF4-FFF2-40B4-BE49-F238E27FC236}">
                <a16:creationId xmlns:a16="http://schemas.microsoft.com/office/drawing/2014/main" id="{01C0228D-DA01-4B3A-AB22-1888BE22E9EE}"/>
              </a:ext>
            </a:extLst>
          </p:cNvPr>
          <p:cNvSpPr/>
          <p:nvPr/>
        </p:nvSpPr>
        <p:spPr>
          <a:xfrm>
            <a:off x="5888375" y="1652521"/>
            <a:ext cx="409970" cy="314299"/>
          </a:xfrm>
          <a:prstGeom prst="rightArrow">
            <a:avLst/>
          </a:prstGeom>
          <a:solidFill>
            <a:schemeClr val="tx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56"/>
                                        </p:tgtEl>
                                        <p:attrNameLst>
                                          <p:attrName>style.visibility</p:attrName>
                                        </p:attrNameLst>
                                      </p:cBhvr>
                                      <p:to>
                                        <p:strVal val="visible"/>
                                      </p:to>
                                    </p:set>
                                    <p:animEffect transition="in" filter="barn(inVertical)">
                                      <p:cBhvr>
                                        <p:cTn id="7" dur="500"/>
                                        <p:tgtEl>
                                          <p:spTgt spid="195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1000"/>
                                        <p:tgtEl>
                                          <p:spTgt spid="17">
                                            <p:txEl>
                                              <p:pRg st="0" end="0"/>
                                            </p:txEl>
                                          </p:spTgt>
                                        </p:tgtEl>
                                      </p:cBhvr>
                                    </p:animEffect>
                                    <p:anim calcmode="lin" valueType="num">
                                      <p:cBhvr>
                                        <p:cTn id="13"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62"/>
                                        </p:tgtEl>
                                        <p:attrNameLst>
                                          <p:attrName>style.visibility</p:attrName>
                                        </p:attrNameLst>
                                      </p:cBhvr>
                                      <p:to>
                                        <p:strVal val="visible"/>
                                      </p:to>
                                    </p:set>
                                    <p:animEffect transition="in" filter="fade">
                                      <p:cBhvr>
                                        <p:cTn id="17" dur="1000"/>
                                        <p:tgtEl>
                                          <p:spTgt spid="1962"/>
                                        </p:tgtEl>
                                      </p:cBhvr>
                                    </p:animEffect>
                                    <p:anim calcmode="lin" valueType="num">
                                      <p:cBhvr>
                                        <p:cTn id="18" dur="1000" fill="hold"/>
                                        <p:tgtEl>
                                          <p:spTgt spid="1962"/>
                                        </p:tgtEl>
                                        <p:attrNameLst>
                                          <p:attrName>ppt_x</p:attrName>
                                        </p:attrNameLst>
                                      </p:cBhvr>
                                      <p:tavLst>
                                        <p:tav tm="0">
                                          <p:val>
                                            <p:strVal val="#ppt_x"/>
                                          </p:val>
                                        </p:tav>
                                        <p:tav tm="100000">
                                          <p:val>
                                            <p:strVal val="#ppt_x"/>
                                          </p:val>
                                        </p:tav>
                                      </p:tavLst>
                                    </p:anim>
                                    <p:anim calcmode="lin" valueType="num">
                                      <p:cBhvr>
                                        <p:cTn id="19" dur="1000" fill="hold"/>
                                        <p:tgtEl>
                                          <p:spTgt spid="196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51"/>
                                        </p:tgtEl>
                                        <p:attrNameLst>
                                          <p:attrName>style.visibility</p:attrName>
                                        </p:attrNameLst>
                                      </p:cBhvr>
                                      <p:to>
                                        <p:strVal val="visible"/>
                                      </p:to>
                                    </p:set>
                                    <p:animEffect transition="in" filter="barn(inVertical)">
                                      <p:cBhvr>
                                        <p:cTn id="27" dur="500"/>
                                        <p:tgtEl>
                                          <p:spTgt spid="15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anim calcmode="lin" valueType="num">
                                      <p:cBhvr>
                                        <p:cTn id="40" dur="1000" fill="hold"/>
                                        <p:tgtEl>
                                          <p:spTgt spid="26"/>
                                        </p:tgtEl>
                                        <p:attrNameLst>
                                          <p:attrName>ppt_x</p:attrName>
                                        </p:attrNameLst>
                                      </p:cBhvr>
                                      <p:tavLst>
                                        <p:tav tm="0">
                                          <p:val>
                                            <p:strVal val="#ppt_x"/>
                                          </p:val>
                                        </p:tav>
                                        <p:tav tm="100000">
                                          <p:val>
                                            <p:strVal val="#ppt_x"/>
                                          </p:val>
                                        </p:tav>
                                      </p:tavLst>
                                    </p:anim>
                                    <p:anim calcmode="lin" valueType="num">
                                      <p:cBhvr>
                                        <p:cTn id="4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 grpId="0"/>
      <p:bldP spid="17" grpId="0" build="p"/>
      <p:bldP spid="151"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6" name="Google Shape;1956;p4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Triển khai vấn đề.</a:t>
            </a:r>
            <a:endParaRPr b="1" dirty="0">
              <a:latin typeface="Cambria" panose="02040503050406030204" pitchFamily="18" charset="0"/>
              <a:ea typeface="Cambria" panose="02040503050406030204" pitchFamily="18" charset="0"/>
            </a:endParaRPr>
          </a:p>
        </p:txBody>
      </p:sp>
      <p:grpSp>
        <p:nvGrpSpPr>
          <p:cNvPr id="1959" name="Google Shape;1959;p46"/>
          <p:cNvGrpSpPr/>
          <p:nvPr/>
        </p:nvGrpSpPr>
        <p:grpSpPr>
          <a:xfrm>
            <a:off x="7650675" y="702925"/>
            <a:ext cx="607500" cy="399900"/>
            <a:chOff x="7650675" y="702925"/>
            <a:chExt cx="607500" cy="399900"/>
          </a:xfrm>
        </p:grpSpPr>
        <p:sp>
          <p:nvSpPr>
            <p:cNvPr id="1960" name="Google Shape;1960;p4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961" name="Google Shape;1961;p4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7" name="Subtitle 16">
            <a:extLst>
              <a:ext uri="{FF2B5EF4-FFF2-40B4-BE49-F238E27FC236}">
                <a16:creationId xmlns:a16="http://schemas.microsoft.com/office/drawing/2014/main" id="{BA27381E-70F8-4EB1-9632-F15E15AD5EFB}"/>
              </a:ext>
            </a:extLst>
          </p:cNvPr>
          <p:cNvSpPr>
            <a:spLocks noGrp="1"/>
          </p:cNvSpPr>
          <p:nvPr>
            <p:ph type="subTitle" idx="8"/>
          </p:nvPr>
        </p:nvSpPr>
        <p:spPr>
          <a:xfrm>
            <a:off x="2120798" y="1522881"/>
            <a:ext cx="6407753" cy="563793"/>
          </a:xfrm>
        </p:spPr>
        <p:txBody>
          <a:bodyPr/>
          <a:lstStyle/>
          <a:p>
            <a:r>
              <a:rPr lang="en-US" sz="1800" b="1" i="1" dirty="0">
                <a:latin typeface="Cambria" panose="02040503050406030204" pitchFamily="18" charset="0"/>
                <a:ea typeface="Cambria" panose="02040503050406030204" pitchFamily="18" charset="0"/>
              </a:rPr>
              <a:t>a. </a:t>
            </a:r>
            <a:r>
              <a:rPr lang="en-US" sz="1800" b="1" i="1" dirty="0" err="1">
                <a:latin typeface="Cambria" panose="02040503050406030204" pitchFamily="18" charset="0"/>
                <a:ea typeface="Cambria" panose="02040503050406030204" pitchFamily="18" charset="0"/>
              </a:rPr>
              <a:t>Tấm</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bản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đồ</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dẫn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đường</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là</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cách</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nhìn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về</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cuộc</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đời</a:t>
            </a:r>
            <a:r>
              <a:rPr lang="en-US" sz="1800" b="1" i="1" dirty="0">
                <a:latin typeface="Cambria" panose="02040503050406030204" pitchFamily="18" charset="0"/>
                <a:ea typeface="Cambria" panose="02040503050406030204" pitchFamily="18" charset="0"/>
              </a:rPr>
              <a:t>.</a:t>
            </a:r>
          </a:p>
        </p:txBody>
      </p:sp>
      <p:pic>
        <p:nvPicPr>
          <p:cNvPr id="19" name="Picture 2" descr="Family ">
            <a:extLst>
              <a:ext uri="{FF2B5EF4-FFF2-40B4-BE49-F238E27FC236}">
                <a16:creationId xmlns:a16="http://schemas.microsoft.com/office/drawing/2014/main" id="{C1779583-55CF-469A-B47B-7A7813CCD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35" y="2086674"/>
            <a:ext cx="1086856" cy="1086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tay at home ">
            <a:extLst>
              <a:ext uri="{FF2B5EF4-FFF2-40B4-BE49-F238E27FC236}">
                <a16:creationId xmlns:a16="http://schemas.microsoft.com/office/drawing/2014/main" id="{C6185766-275B-4D30-B3A1-690F84C6F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752" y="3276121"/>
            <a:ext cx="1062618" cy="10626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Wizard ">
            <a:extLst>
              <a:ext uri="{FF2B5EF4-FFF2-40B4-BE49-F238E27FC236}">
                <a16:creationId xmlns:a16="http://schemas.microsoft.com/office/drawing/2014/main" id="{CB6583E5-A96A-4C89-852E-3FB023356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3752" y="1984082"/>
            <a:ext cx="1292039" cy="12920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House ">
            <a:extLst>
              <a:ext uri="{FF2B5EF4-FFF2-40B4-BE49-F238E27FC236}">
                <a16:creationId xmlns:a16="http://schemas.microsoft.com/office/drawing/2014/main" id="{8AB79E2C-8044-48CB-B70C-AB733C7DA6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601" y="3388055"/>
            <a:ext cx="1129990" cy="1129990"/>
          </a:xfrm>
          <a:prstGeom prst="rect">
            <a:avLst/>
          </a:prstGeom>
          <a:noFill/>
          <a:extLst>
            <a:ext uri="{909E8E84-426E-40DD-AFC4-6F175D3DCCD1}">
              <a14:hiddenFill xmlns:a14="http://schemas.microsoft.com/office/drawing/2010/main">
                <a:solidFill>
                  <a:srgbClr val="FFFFFF"/>
                </a:solidFill>
              </a14:hiddenFill>
            </a:ext>
          </a:extLst>
        </p:spPr>
      </p:pic>
      <p:sp>
        <p:nvSpPr>
          <p:cNvPr id="127" name="Subtitle 16">
            <a:extLst>
              <a:ext uri="{FF2B5EF4-FFF2-40B4-BE49-F238E27FC236}">
                <a16:creationId xmlns:a16="http://schemas.microsoft.com/office/drawing/2014/main" id="{CEE41F31-ED01-4E3A-9F96-2F4F60E291D5}"/>
              </a:ext>
            </a:extLst>
          </p:cNvPr>
          <p:cNvSpPr txBox="1">
            <a:spLocks/>
          </p:cNvSpPr>
          <p:nvPr/>
        </p:nvSpPr>
        <p:spPr>
          <a:xfrm>
            <a:off x="4136288" y="2419355"/>
            <a:ext cx="3825684" cy="16545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i="1" dirty="0" err="1">
                <a:latin typeface="Cambria" panose="02040503050406030204" pitchFamily="18" charset="0"/>
                <a:ea typeface="Cambria" panose="02040503050406030204" pitchFamily="18" charset="0"/>
              </a:rPr>
              <a:t>Có</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nhiều</a:t>
            </a:r>
            <a:r>
              <a:rPr lang="en-US" sz="1800" i="1" dirty="0">
                <a:latin typeface="Cambria" panose="02040503050406030204" pitchFamily="18" charset="0"/>
                <a:ea typeface="Cambria" panose="02040503050406030204" pitchFamily="18" charset="0"/>
              </a:rPr>
              <a:t> </a:t>
            </a:r>
            <a:r>
              <a:rPr lang="en-US" sz="1800" b="1" i="1" dirty="0" err="1">
                <a:solidFill>
                  <a:schemeClr val="tx1">
                    <a:lumMod val="50000"/>
                  </a:schemeClr>
                </a:solidFill>
                <a:latin typeface="Cambria" panose="02040503050406030204" pitchFamily="18" charset="0"/>
                <a:ea typeface="Cambria" panose="02040503050406030204" pitchFamily="18" charset="0"/>
              </a:rPr>
              <a:t>nguyên</a:t>
            </a:r>
            <a:r>
              <a:rPr lang="en-US" sz="1800" b="1" i="1" dirty="0">
                <a:solidFill>
                  <a:schemeClr val="tx1">
                    <a:lumMod val="50000"/>
                  </a:schemeClr>
                </a:solidFill>
                <a:latin typeface="Cambria" panose="02040503050406030204" pitchFamily="18" charset="0"/>
                <a:ea typeface="Cambria" panose="02040503050406030204" pitchFamily="18" charset="0"/>
              </a:rPr>
              <a:t> </a:t>
            </a:r>
            <a:r>
              <a:rPr lang="en-US" sz="1800" b="1" i="1" dirty="0" err="1">
                <a:solidFill>
                  <a:schemeClr val="tx1">
                    <a:lumMod val="50000"/>
                  </a:schemeClr>
                </a:solidFill>
                <a:latin typeface="Cambria" panose="02040503050406030204" pitchFamily="18" charset="0"/>
                <a:ea typeface="Cambria" panose="02040503050406030204" pitchFamily="18" charset="0"/>
              </a:rPr>
              <a:t>nhân</a:t>
            </a:r>
            <a:r>
              <a:rPr lang="en-US" sz="1800" b="1" i="1" dirty="0">
                <a:solidFill>
                  <a:schemeClr val="tx1">
                    <a:lumMod val="50000"/>
                  </a:schemeClr>
                </a:solidFill>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ảnh</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hưởng</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tới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cách</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nhìn</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nhận</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về</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cuộc</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đời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của</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mỗi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người</a:t>
            </a:r>
            <a:r>
              <a:rPr lang="en-US" sz="1800" i="1" dirty="0">
                <a:latin typeface="Cambria" panose="02040503050406030204" pitchFamily="18" charset="0"/>
                <a:ea typeface="Cambria" panose="02040503050406030204" pitchFamily="18" charset="0"/>
              </a:rPr>
              <a:t>.</a:t>
            </a:r>
          </a:p>
        </p:txBody>
      </p:sp>
      <p:sp>
        <p:nvSpPr>
          <p:cNvPr id="2" name="Arrow: Right 1">
            <a:extLst>
              <a:ext uri="{FF2B5EF4-FFF2-40B4-BE49-F238E27FC236}">
                <a16:creationId xmlns:a16="http://schemas.microsoft.com/office/drawing/2014/main" id="{85E18CB0-8E96-49F7-91B1-AD7A733F9B13}"/>
              </a:ext>
            </a:extLst>
          </p:cNvPr>
          <p:cNvSpPr/>
          <p:nvPr/>
        </p:nvSpPr>
        <p:spPr>
          <a:xfrm>
            <a:off x="3734844" y="2678436"/>
            <a:ext cx="401444" cy="756781"/>
          </a:xfrm>
          <a:prstGeom prst="rightArrow">
            <a:avLst/>
          </a:prstGeom>
          <a:solidFill>
            <a:schemeClr val="tx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55819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7"/>
                                        </p:tgtEl>
                                        <p:attrNameLst>
                                          <p:attrName>style.visibility</p:attrName>
                                        </p:attrNameLst>
                                      </p:cBhvr>
                                      <p:to>
                                        <p:strVal val="visible"/>
                                      </p:to>
                                    </p:set>
                                    <p:animEffect transition="in" filter="barn(inVertical)">
                                      <p:cBhvr>
                                        <p:cTn id="14"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6" name="Google Shape;1956;p4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Triển khai vấn đề.</a:t>
            </a:r>
            <a:endParaRPr b="1" dirty="0">
              <a:latin typeface="Cambria" panose="02040503050406030204" pitchFamily="18" charset="0"/>
              <a:ea typeface="Cambria" panose="02040503050406030204" pitchFamily="18" charset="0"/>
            </a:endParaRPr>
          </a:p>
        </p:txBody>
      </p:sp>
      <p:grpSp>
        <p:nvGrpSpPr>
          <p:cNvPr id="1959" name="Google Shape;1959;p46"/>
          <p:cNvGrpSpPr/>
          <p:nvPr/>
        </p:nvGrpSpPr>
        <p:grpSpPr>
          <a:xfrm>
            <a:off x="7650675" y="702925"/>
            <a:ext cx="607500" cy="399900"/>
            <a:chOff x="7650675" y="702925"/>
            <a:chExt cx="607500" cy="399900"/>
          </a:xfrm>
        </p:grpSpPr>
        <p:sp>
          <p:nvSpPr>
            <p:cNvPr id="1960" name="Google Shape;1960;p4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961" name="Google Shape;1961;p4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7" name="Subtitle 16">
            <a:extLst>
              <a:ext uri="{FF2B5EF4-FFF2-40B4-BE49-F238E27FC236}">
                <a16:creationId xmlns:a16="http://schemas.microsoft.com/office/drawing/2014/main" id="{BA27381E-70F8-4EB1-9632-F15E15AD5EFB}"/>
              </a:ext>
            </a:extLst>
          </p:cNvPr>
          <p:cNvSpPr>
            <a:spLocks noGrp="1"/>
          </p:cNvSpPr>
          <p:nvPr>
            <p:ph type="subTitle" idx="8"/>
          </p:nvPr>
        </p:nvSpPr>
        <p:spPr>
          <a:xfrm>
            <a:off x="832196" y="2374334"/>
            <a:ext cx="2319882" cy="574500"/>
          </a:xfrm>
          <a:solidFill>
            <a:schemeClr val="bg2">
              <a:lumMod val="40000"/>
              <a:lumOff val="60000"/>
            </a:schemeClr>
          </a:solidFill>
        </p:spPr>
        <p:txBody>
          <a:bodyPr anchor="ctr"/>
          <a:lstStyle/>
          <a:p>
            <a:pPr marL="139700" indent="0"/>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đồ</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định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hướng</a:t>
            </a:r>
            <a:endParaRPr lang="en-US" sz="1800" dirty="0">
              <a:latin typeface="Cambria" panose="02040503050406030204" pitchFamily="18" charset="0"/>
              <a:ea typeface="Cambria" panose="02040503050406030204" pitchFamily="18" charset="0"/>
            </a:endParaRPr>
          </a:p>
        </p:txBody>
      </p:sp>
      <p:sp>
        <p:nvSpPr>
          <p:cNvPr id="2" name="Right Brace 1">
            <a:extLst>
              <a:ext uri="{FF2B5EF4-FFF2-40B4-BE49-F238E27FC236}">
                <a16:creationId xmlns:a16="http://schemas.microsoft.com/office/drawing/2014/main" id="{4D494FB7-CCF0-4B67-816C-968F22F620B8}"/>
              </a:ext>
            </a:extLst>
          </p:cNvPr>
          <p:cNvSpPr/>
          <p:nvPr/>
        </p:nvSpPr>
        <p:spPr>
          <a:xfrm>
            <a:off x="3211551" y="2125418"/>
            <a:ext cx="327102" cy="2297151"/>
          </a:xfrm>
          <a:prstGeom prst="rightBrace">
            <a:avLst/>
          </a:prstGeom>
          <a:ln w="19050">
            <a:solidFill>
              <a:schemeClr val="tx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Subtitle 16">
            <a:extLst>
              <a:ext uri="{FF2B5EF4-FFF2-40B4-BE49-F238E27FC236}">
                <a16:creationId xmlns:a16="http://schemas.microsoft.com/office/drawing/2014/main" id="{5B531BFB-C1DA-41FB-9371-166913D7CA5E}"/>
              </a:ext>
            </a:extLst>
          </p:cNvPr>
          <p:cNvSpPr txBox="1">
            <a:spLocks/>
          </p:cNvSpPr>
          <p:nvPr/>
        </p:nvSpPr>
        <p:spPr>
          <a:xfrm>
            <a:off x="3705494" y="2274101"/>
            <a:ext cx="1751169" cy="2066691"/>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r>
              <a:rPr lang="en-US" sz="1800" dirty="0">
                <a:latin typeface="Cambria" panose="02040503050406030204" pitchFamily="18" charset="0"/>
                <a:ea typeface="Cambria" panose="02040503050406030204" pitchFamily="18" charset="0"/>
              </a:rPr>
              <a:t>Quan </a:t>
            </a:r>
            <a:r>
              <a:rPr lang="en-US" sz="1800" dirty="0" err="1">
                <a:latin typeface="Cambria" panose="02040503050406030204" pitchFamily="18" charset="0"/>
                <a:ea typeface="Cambria" panose="02040503050406030204" pitchFamily="18" charset="0"/>
              </a:rPr>
              <a:t>điểm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nhau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đem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lại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cảm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nhận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nhau</a:t>
            </a:r>
            <a:r>
              <a:rPr lang="en-US" sz="1800" dirty="0">
                <a:latin typeface="Cambria" panose="02040503050406030204" pitchFamily="18" charset="0"/>
                <a:ea typeface="Cambria" panose="02040503050406030204" pitchFamily="18" charset="0"/>
              </a:rPr>
              <a:t>.</a:t>
            </a:r>
          </a:p>
        </p:txBody>
      </p:sp>
      <p:sp>
        <p:nvSpPr>
          <p:cNvPr id="126" name="Subtitle 16">
            <a:extLst>
              <a:ext uri="{FF2B5EF4-FFF2-40B4-BE49-F238E27FC236}">
                <a16:creationId xmlns:a16="http://schemas.microsoft.com/office/drawing/2014/main" id="{C6543AE0-894B-46B0-B509-70DD23416283}"/>
              </a:ext>
            </a:extLst>
          </p:cNvPr>
          <p:cNvSpPr txBox="1">
            <a:spLocks/>
          </p:cNvSpPr>
          <p:nvPr/>
        </p:nvSpPr>
        <p:spPr>
          <a:xfrm>
            <a:off x="6578792" y="2173868"/>
            <a:ext cx="1751169" cy="2066691"/>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r>
              <a:rPr lang="en-US" sz="1800" b="1" dirty="0">
                <a:solidFill>
                  <a:schemeClr val="tx1">
                    <a:lumMod val="50000"/>
                  </a:schemeClr>
                </a:solidFill>
                <a:latin typeface="Cambria" panose="02040503050406030204" pitchFamily="18" charset="0"/>
                <a:ea typeface="Cambria" panose="02040503050406030204" pitchFamily="18" charset="0"/>
              </a:rPr>
              <a:t>Ý </a:t>
            </a:r>
            <a:r>
              <a:rPr lang="en-US" sz="1800" b="1" dirty="0" err="1">
                <a:solidFill>
                  <a:schemeClr val="tx1">
                    <a:lumMod val="50000"/>
                  </a:schemeClr>
                </a:solidFill>
                <a:latin typeface="Cambria" panose="02040503050406030204" pitchFamily="18" charset="0"/>
                <a:ea typeface="Cambria" panose="02040503050406030204" pitchFamily="18" charset="0"/>
              </a:rPr>
              <a:t>nghĩa</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vai</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b="1" dirty="0" err="1">
                <a:solidFill>
                  <a:schemeClr val="tx1">
                    <a:lumMod val="50000"/>
                  </a:schemeClr>
                </a:solidFill>
                <a:latin typeface="Cambria" panose="02040503050406030204" pitchFamily="18" charset="0"/>
                <a:ea typeface="Cambria" panose="02040503050406030204" pitchFamily="18" charset="0"/>
              </a:rPr>
              <a:t>trò</a:t>
            </a:r>
            <a:r>
              <a:rPr lang="en-US" sz="1800" b="1" dirty="0">
                <a:solidFill>
                  <a:schemeClr val="tx1">
                    <a:lumMod val="50000"/>
                  </a:schemeClr>
                </a:solidFill>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của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tấm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đồ</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với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mỗi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a:t>
            </a:r>
          </a:p>
        </p:txBody>
      </p:sp>
      <p:sp>
        <p:nvSpPr>
          <p:cNvPr id="127" name="Arrow: Right 126">
            <a:extLst>
              <a:ext uri="{FF2B5EF4-FFF2-40B4-BE49-F238E27FC236}">
                <a16:creationId xmlns:a16="http://schemas.microsoft.com/office/drawing/2014/main" id="{0EE121AF-3BCD-41ED-8765-46095503BCFB}"/>
              </a:ext>
            </a:extLst>
          </p:cNvPr>
          <p:cNvSpPr/>
          <p:nvPr/>
        </p:nvSpPr>
        <p:spPr>
          <a:xfrm>
            <a:off x="5817005" y="2828822"/>
            <a:ext cx="401444" cy="756781"/>
          </a:xfrm>
          <a:prstGeom prst="rightArrow">
            <a:avLst/>
          </a:prstGeom>
          <a:solidFill>
            <a:schemeClr val="tx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Subtitle 16">
            <a:extLst>
              <a:ext uri="{FF2B5EF4-FFF2-40B4-BE49-F238E27FC236}">
                <a16:creationId xmlns:a16="http://schemas.microsoft.com/office/drawing/2014/main" id="{35731137-2BE8-4583-B334-5E4123A941B9}"/>
              </a:ext>
            </a:extLst>
          </p:cNvPr>
          <p:cNvSpPr txBox="1">
            <a:spLocks/>
          </p:cNvSpPr>
          <p:nvPr/>
        </p:nvSpPr>
        <p:spPr>
          <a:xfrm>
            <a:off x="1377201" y="1519533"/>
            <a:ext cx="6407753" cy="563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r>
              <a:rPr lang="en-US" sz="1800" b="1" i="1" dirty="0">
                <a:latin typeface="Cambria" panose="02040503050406030204" pitchFamily="18" charset="0"/>
                <a:ea typeface="Cambria" panose="02040503050406030204" pitchFamily="18" charset="0"/>
              </a:rPr>
              <a:t>a. </a:t>
            </a:r>
            <a:r>
              <a:rPr lang="en-US" sz="1800" b="1" i="1" dirty="0" err="1">
                <a:latin typeface="Cambria" panose="02040503050406030204" pitchFamily="18" charset="0"/>
                <a:ea typeface="Cambria" panose="02040503050406030204" pitchFamily="18" charset="0"/>
              </a:rPr>
              <a:t>Tấm</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bản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đồ</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dẫn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đường</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là</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cách</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nhìn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về</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cuộc</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đời</a:t>
            </a:r>
            <a:endParaRPr lang="en-US" sz="1800" b="1" i="1" dirty="0">
              <a:latin typeface="Cambria" panose="02040503050406030204" pitchFamily="18" charset="0"/>
              <a:ea typeface="Cambria" panose="02040503050406030204" pitchFamily="18" charset="0"/>
            </a:endParaRPr>
          </a:p>
        </p:txBody>
      </p:sp>
      <p:pic>
        <p:nvPicPr>
          <p:cNvPr id="7170" name="Picture 2" descr="Roadmap ">
            <a:extLst>
              <a:ext uri="{FF2B5EF4-FFF2-40B4-BE49-F238E27FC236}">
                <a16:creationId xmlns:a16="http://schemas.microsoft.com/office/drawing/2014/main" id="{EE31EA7A-8017-4AB7-A95A-24207A4A7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55" y="1700062"/>
            <a:ext cx="946736" cy="9467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6B9C596-874F-488E-BA3F-AA01DE1400B4}"/>
              </a:ext>
            </a:extLst>
          </p:cNvPr>
          <p:cNvGrpSpPr/>
          <p:nvPr/>
        </p:nvGrpSpPr>
        <p:grpSpPr>
          <a:xfrm>
            <a:off x="832195" y="2936752"/>
            <a:ext cx="2460916" cy="1260854"/>
            <a:chOff x="832195" y="2936752"/>
            <a:chExt cx="2460916" cy="1260854"/>
          </a:xfrm>
        </p:grpSpPr>
        <p:sp>
          <p:nvSpPr>
            <p:cNvPr id="123" name="Subtitle 16">
              <a:extLst>
                <a:ext uri="{FF2B5EF4-FFF2-40B4-BE49-F238E27FC236}">
                  <a16:creationId xmlns:a16="http://schemas.microsoft.com/office/drawing/2014/main" id="{2A373789-F419-47E2-AAF8-5AB5C287ACAB}"/>
                </a:ext>
              </a:extLst>
            </p:cNvPr>
            <p:cNvSpPr txBox="1">
              <a:spLocks/>
            </p:cNvSpPr>
            <p:nvPr/>
          </p:nvSpPr>
          <p:spPr>
            <a:xfrm>
              <a:off x="832195" y="3623106"/>
              <a:ext cx="2319882" cy="574500"/>
            </a:xfrm>
            <a:prstGeom prst="rect">
              <a:avLst/>
            </a:prstGeom>
            <a:solidFill>
              <a:schemeClr val="tx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đồ</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chỉ</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dẫn</a:t>
              </a:r>
              <a:endParaRPr lang="en-US" sz="1800" dirty="0">
                <a:latin typeface="Cambria" panose="02040503050406030204" pitchFamily="18" charset="0"/>
                <a:ea typeface="Cambria" panose="02040503050406030204" pitchFamily="18" charset="0"/>
              </a:endParaRPr>
            </a:p>
          </p:txBody>
        </p:sp>
        <p:pic>
          <p:nvPicPr>
            <p:cNvPr id="7172" name="Picture 4" descr="Location ">
              <a:extLst>
                <a:ext uri="{FF2B5EF4-FFF2-40B4-BE49-F238E27FC236}">
                  <a16:creationId xmlns:a16="http://schemas.microsoft.com/office/drawing/2014/main" id="{D97CB72E-4706-4E44-8947-F70C598071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7179" y="2936752"/>
              <a:ext cx="1055932" cy="10559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41047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bg/>
                                          </p:spTgt>
                                        </p:tgtEl>
                                        <p:attrNameLst>
                                          <p:attrName>style.visibility</p:attrName>
                                        </p:attrNameLst>
                                      </p:cBhvr>
                                      <p:to>
                                        <p:strVal val="visible"/>
                                      </p:to>
                                    </p:set>
                                    <p:animEffect transition="in" filter="fade">
                                      <p:cBhvr>
                                        <p:cTn id="17" dur="1000"/>
                                        <p:tgtEl>
                                          <p:spTgt spid="17">
                                            <p:bg/>
                                          </p:spTgt>
                                        </p:tgtEl>
                                      </p:cBhvr>
                                    </p:animEffect>
                                    <p:anim calcmode="lin" valueType="num">
                                      <p:cBhvr>
                                        <p:cTn id="18" dur="1000" fill="hold"/>
                                        <p:tgtEl>
                                          <p:spTgt spid="17">
                                            <p:bg/>
                                          </p:spTgt>
                                        </p:tgtEl>
                                        <p:attrNameLst>
                                          <p:attrName>ppt_x</p:attrName>
                                        </p:attrNameLst>
                                      </p:cBhvr>
                                      <p:tavLst>
                                        <p:tav tm="0">
                                          <p:val>
                                            <p:strVal val="#ppt_x"/>
                                          </p:val>
                                        </p:tav>
                                        <p:tav tm="100000">
                                          <p:val>
                                            <p:strVal val="#ppt_x"/>
                                          </p:val>
                                        </p:tav>
                                      </p:tavLst>
                                    </p:anim>
                                    <p:anim calcmode="lin" valueType="num">
                                      <p:cBhvr>
                                        <p:cTn id="19"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1000"/>
                                        <p:tgtEl>
                                          <p:spTgt spid="17">
                                            <p:txEl>
                                              <p:pRg st="0" end="0"/>
                                            </p:txEl>
                                          </p:spTgt>
                                        </p:tgtEl>
                                      </p:cBhvr>
                                    </p:animEffect>
                                    <p:anim calcmode="lin" valueType="num">
                                      <p:cBhvr>
                                        <p:cTn id="2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inVertical)">
                                      <p:cBhvr>
                                        <p:cTn id="38" dur="500"/>
                                        <p:tgtEl>
                                          <p:spTgt spid="2"/>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5"/>
                                        </p:tgtEl>
                                        <p:attrNameLst>
                                          <p:attrName>style.visibility</p:attrName>
                                        </p:attrNameLst>
                                      </p:cBhvr>
                                      <p:to>
                                        <p:strVal val="visible"/>
                                      </p:to>
                                    </p:set>
                                    <p:animEffect transition="in" filter="barn(inVertical)">
                                      <p:cBhvr>
                                        <p:cTn id="41" dur="500"/>
                                        <p:tgtEl>
                                          <p:spTgt spid="12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7"/>
                                        </p:tgtEl>
                                        <p:attrNameLst>
                                          <p:attrName>style.visibility</p:attrName>
                                        </p:attrNameLst>
                                      </p:cBhvr>
                                      <p:to>
                                        <p:strVal val="visible"/>
                                      </p:to>
                                    </p:set>
                                    <p:animEffect transition="in" filter="barn(inVertical)">
                                      <p:cBhvr>
                                        <p:cTn id="46" dur="500"/>
                                        <p:tgtEl>
                                          <p:spTgt spid="1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6"/>
                                        </p:tgtEl>
                                        <p:attrNameLst>
                                          <p:attrName>style.visibility</p:attrName>
                                        </p:attrNameLst>
                                      </p:cBhvr>
                                      <p:to>
                                        <p:strVal val="visible"/>
                                      </p:to>
                                    </p:set>
                                    <p:animEffect transition="in" filter="barn(inVertical)">
                                      <p:cBhvr>
                                        <p:cTn id="49"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2" grpId="0" animBg="1"/>
      <p:bldP spid="125" grpId="0" animBg="1"/>
      <p:bldP spid="126" grpId="0" animBg="1"/>
      <p:bldP spid="127" grpId="0" animBg="1"/>
      <p:bldP spid="1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6" name="Google Shape;1956;p4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Triển khai vấn đề.</a:t>
            </a:r>
            <a:endParaRPr b="1" dirty="0">
              <a:latin typeface="Cambria" panose="02040503050406030204" pitchFamily="18" charset="0"/>
              <a:ea typeface="Cambria" panose="02040503050406030204" pitchFamily="18" charset="0"/>
            </a:endParaRPr>
          </a:p>
        </p:txBody>
      </p:sp>
      <p:grpSp>
        <p:nvGrpSpPr>
          <p:cNvPr id="1959" name="Google Shape;1959;p46"/>
          <p:cNvGrpSpPr/>
          <p:nvPr/>
        </p:nvGrpSpPr>
        <p:grpSpPr>
          <a:xfrm>
            <a:off x="7650675" y="702925"/>
            <a:ext cx="607500" cy="399900"/>
            <a:chOff x="7650675" y="702925"/>
            <a:chExt cx="607500" cy="399900"/>
          </a:xfrm>
        </p:grpSpPr>
        <p:sp>
          <p:nvSpPr>
            <p:cNvPr id="1960" name="Google Shape;1960;p4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961" name="Google Shape;1961;p4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7" name="Subtitle 16">
            <a:extLst>
              <a:ext uri="{FF2B5EF4-FFF2-40B4-BE49-F238E27FC236}">
                <a16:creationId xmlns:a16="http://schemas.microsoft.com/office/drawing/2014/main" id="{BA27381E-70F8-4EB1-9632-F15E15AD5EFB}"/>
              </a:ext>
            </a:extLst>
          </p:cNvPr>
          <p:cNvSpPr>
            <a:spLocks noGrp="1"/>
          </p:cNvSpPr>
          <p:nvPr>
            <p:ph type="subTitle" idx="8"/>
          </p:nvPr>
        </p:nvSpPr>
        <p:spPr>
          <a:xfrm>
            <a:off x="646342" y="1996486"/>
            <a:ext cx="3494477" cy="2027757"/>
          </a:xfrm>
          <a:solidFill>
            <a:schemeClr val="bg2">
              <a:lumMod val="40000"/>
              <a:lumOff val="60000"/>
            </a:schemeClr>
          </a:solidFill>
        </p:spPr>
        <p:txBody>
          <a:bodyPr anchor="t"/>
          <a:lstStyle/>
          <a:p>
            <a:pPr marL="425450" indent="-285750">
              <a:lnSpc>
                <a:spcPct val="150000"/>
              </a:lnSpc>
              <a:buFont typeface="Arial" panose="020B0604020202020204" pitchFamily="34" charset="0"/>
              <a:buChar char="•"/>
            </a:pPr>
            <a:r>
              <a:rPr lang="en-US" sz="1800" i="1" dirty="0" err="1">
                <a:latin typeface="Cambria" panose="02040503050406030204" pitchFamily="18" charset="0"/>
                <a:ea typeface="Cambria" panose="02040503050406030204" pitchFamily="18" charset="0"/>
              </a:rPr>
              <a:t>Tôi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có</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phải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người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đáng</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yêu</a:t>
            </a:r>
            <a:r>
              <a:rPr lang="en-US" sz="1800" i="1" dirty="0">
                <a:latin typeface="Cambria" panose="02040503050406030204" pitchFamily="18" charset="0"/>
                <a:ea typeface="Cambria" panose="02040503050406030204" pitchFamily="18" charset="0"/>
              </a:rPr>
              <a:t>?</a:t>
            </a:r>
          </a:p>
          <a:p>
            <a:pPr marL="425450" indent="-285750">
              <a:lnSpc>
                <a:spcPct val="150000"/>
              </a:lnSpc>
              <a:buFont typeface="Arial" panose="020B0604020202020204" pitchFamily="34" charset="0"/>
              <a:buChar char="•"/>
            </a:pPr>
            <a:r>
              <a:rPr lang="en-US" sz="1800" i="1" dirty="0" err="1">
                <a:latin typeface="Cambria" panose="02040503050406030204" pitchFamily="18" charset="0"/>
                <a:ea typeface="Cambria" panose="02040503050406030204" pitchFamily="18" charset="0"/>
              </a:rPr>
              <a:t>Tôi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có</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giàu</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có</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thông</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minh</a:t>
            </a:r>
            <a:endParaRPr lang="en-US" sz="1800" i="1" dirty="0">
              <a:latin typeface="Cambria" panose="02040503050406030204" pitchFamily="18" charset="0"/>
              <a:ea typeface="Cambria" panose="02040503050406030204" pitchFamily="18" charset="0"/>
            </a:endParaRPr>
          </a:p>
          <a:p>
            <a:pPr marL="425450" indent="-285750">
              <a:lnSpc>
                <a:spcPct val="150000"/>
              </a:lnSpc>
              <a:buFont typeface="Arial" panose="020B0604020202020204" pitchFamily="34" charset="0"/>
              <a:buChar char="•"/>
            </a:pPr>
            <a:r>
              <a:rPr lang="en-US" sz="1800" i="1" dirty="0" err="1">
                <a:latin typeface="Cambria" panose="02040503050406030204" pitchFamily="18" charset="0"/>
                <a:ea typeface="Cambria" panose="02040503050406030204" pitchFamily="18" charset="0"/>
              </a:rPr>
              <a:t>Tôi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sẽ</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gục</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ngã</a:t>
            </a:r>
            <a:r>
              <a:rPr lang="en-US" sz="1800" i="1" dirty="0">
                <a:latin typeface="Cambria" panose="02040503050406030204" pitchFamily="18" charset="0"/>
                <a:ea typeface="Cambria" panose="02040503050406030204" pitchFamily="18" charset="0"/>
              </a:rPr>
              <a:t> hay </a:t>
            </a:r>
            <a:r>
              <a:rPr lang="en-US" sz="1800" i="1" dirty="0" err="1">
                <a:latin typeface="Cambria" panose="02040503050406030204" pitchFamily="18" charset="0"/>
                <a:ea typeface="Cambria" panose="02040503050406030204" pitchFamily="18" charset="0"/>
              </a:rPr>
              <a:t>chiến</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đấu</a:t>
            </a:r>
            <a:endParaRPr lang="en-US" sz="1800" i="1" dirty="0">
              <a:latin typeface="Cambria" panose="02040503050406030204" pitchFamily="18" charset="0"/>
              <a:ea typeface="Cambria" panose="02040503050406030204" pitchFamily="18" charset="0"/>
            </a:endParaRPr>
          </a:p>
          <a:p>
            <a:pPr marL="425450" indent="-285750">
              <a:lnSpc>
                <a:spcPct val="150000"/>
              </a:lnSpc>
              <a:buFont typeface="Arial" panose="020B0604020202020204" pitchFamily="34" charset="0"/>
              <a:buChar char="•"/>
            </a:pPr>
            <a:r>
              <a:rPr lang="en-US" sz="1800" i="1" dirty="0" err="1">
                <a:latin typeface="Cambria" panose="02040503050406030204" pitchFamily="18" charset="0"/>
                <a:ea typeface="Cambria" panose="02040503050406030204" pitchFamily="18" charset="0"/>
              </a:rPr>
              <a:t>Tôi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có</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quá</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yếu</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đuối</a:t>
            </a:r>
            <a:r>
              <a:rPr lang="en-US" sz="1800" i="1" dirty="0">
                <a:latin typeface="Cambria" panose="02040503050406030204" pitchFamily="18" charset="0"/>
                <a:ea typeface="Cambria" panose="02040503050406030204" pitchFamily="18" charset="0"/>
              </a:rPr>
              <a:t>….</a:t>
            </a:r>
          </a:p>
        </p:txBody>
      </p:sp>
      <p:sp>
        <p:nvSpPr>
          <p:cNvPr id="128" name="Subtitle 16">
            <a:extLst>
              <a:ext uri="{FF2B5EF4-FFF2-40B4-BE49-F238E27FC236}">
                <a16:creationId xmlns:a16="http://schemas.microsoft.com/office/drawing/2014/main" id="{35731137-2BE8-4583-B334-5E4123A941B9}"/>
              </a:ext>
            </a:extLst>
          </p:cNvPr>
          <p:cNvSpPr txBox="1">
            <a:spLocks/>
          </p:cNvSpPr>
          <p:nvPr/>
        </p:nvSpPr>
        <p:spPr>
          <a:xfrm>
            <a:off x="1085385" y="1519533"/>
            <a:ext cx="6699569" cy="563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r>
              <a:rPr lang="en-US" sz="1800" b="1" i="1" dirty="0">
                <a:latin typeface="Cambria" panose="02040503050406030204" pitchFamily="18" charset="0"/>
                <a:ea typeface="Cambria" panose="02040503050406030204" pitchFamily="18" charset="0"/>
              </a:rPr>
              <a:t>b. </a:t>
            </a:r>
            <a:r>
              <a:rPr lang="en-US" sz="1800" b="1" i="1" dirty="0" err="1">
                <a:latin typeface="Cambria" panose="02040503050406030204" pitchFamily="18" charset="0"/>
                <a:ea typeface="Cambria" panose="02040503050406030204" pitchFamily="18" charset="0"/>
              </a:rPr>
              <a:t>Tấm</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bản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đồ</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dẫn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đường</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là</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cách</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nhìn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về</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bản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thân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chúng</a:t>
            </a:r>
            <a:r>
              <a:rPr lang="en-US" sz="1800" b="1" i="1" dirty="0">
                <a:latin typeface="Cambria" panose="02040503050406030204" pitchFamily="18" charset="0"/>
                <a:ea typeface="Cambria" panose="02040503050406030204" pitchFamily="18" charset="0"/>
              </a:rPr>
              <a:t> ta</a:t>
            </a:r>
          </a:p>
        </p:txBody>
      </p:sp>
      <p:sp>
        <p:nvSpPr>
          <p:cNvPr id="3" name="Arrow: Right 2">
            <a:extLst>
              <a:ext uri="{FF2B5EF4-FFF2-40B4-BE49-F238E27FC236}">
                <a16:creationId xmlns:a16="http://schemas.microsoft.com/office/drawing/2014/main" id="{2A736376-9014-4FF6-9CB5-740F2DC28810}"/>
              </a:ext>
            </a:extLst>
          </p:cNvPr>
          <p:cNvSpPr/>
          <p:nvPr/>
        </p:nvSpPr>
        <p:spPr>
          <a:xfrm>
            <a:off x="4332599" y="2854807"/>
            <a:ext cx="478802" cy="456176"/>
          </a:xfrm>
          <a:prstGeom prst="rightArrow">
            <a:avLst/>
          </a:prstGeom>
          <a:solidFill>
            <a:schemeClr val="tx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Subtitle 16">
            <a:extLst>
              <a:ext uri="{FF2B5EF4-FFF2-40B4-BE49-F238E27FC236}">
                <a16:creationId xmlns:a16="http://schemas.microsoft.com/office/drawing/2014/main" id="{D2E543CD-49E8-4418-B9EE-16A431FB5923}"/>
              </a:ext>
            </a:extLst>
          </p:cNvPr>
          <p:cNvSpPr txBox="1">
            <a:spLocks/>
          </p:cNvSpPr>
          <p:nvPr/>
        </p:nvSpPr>
        <p:spPr>
          <a:xfrm>
            <a:off x="4936273" y="1996486"/>
            <a:ext cx="3494477" cy="2027757"/>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dirty="0" err="1">
                <a:latin typeface="Cambria" panose="02040503050406030204" pitchFamily="18" charset="0"/>
                <a:ea typeface="Cambria" panose="02040503050406030204" pitchFamily="18" charset="0"/>
              </a:rPr>
              <a:t>Từng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câu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hỏi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những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nét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vẽ</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tạo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nên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tấm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đồ</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quyết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định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cách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nhìn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của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chúng</a:t>
            </a:r>
            <a:r>
              <a:rPr lang="en-US" sz="1800" dirty="0">
                <a:latin typeface="Cambria" panose="02040503050406030204" pitchFamily="18" charset="0"/>
                <a:ea typeface="Cambria" panose="02040503050406030204" pitchFamily="18" charset="0"/>
              </a:rPr>
              <a:t> ta </a:t>
            </a:r>
            <a:r>
              <a:rPr lang="en-US" sz="1800" dirty="0" err="1">
                <a:latin typeface="Cambria" panose="02040503050406030204" pitchFamily="18" charset="0"/>
                <a:ea typeface="Cambria" panose="02040503050406030204" pitchFamily="18" charset="0"/>
              </a:rPr>
              <a:t>với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cuộc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sống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thân</a:t>
            </a:r>
            <a:r>
              <a:rPr lang="en-US" sz="1800" dirty="0">
                <a:latin typeface="Cambria" panose="02040503050406030204" pitchFamily="18" charset="0"/>
                <a:ea typeface="Cambria" panose="02040503050406030204" pitchFamily="18" charset="0"/>
              </a:rPr>
              <a:t>.</a:t>
            </a:r>
          </a:p>
        </p:txBody>
      </p:sp>
      <p:pic>
        <p:nvPicPr>
          <p:cNvPr id="8194" name="Picture 2" descr="Curiosity ">
            <a:extLst>
              <a:ext uri="{FF2B5EF4-FFF2-40B4-BE49-F238E27FC236}">
                <a16:creationId xmlns:a16="http://schemas.microsoft.com/office/drawing/2014/main" id="{6CD7F980-251C-4B96-8C50-35EFDC40F7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302" y="3310983"/>
            <a:ext cx="1832517" cy="183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2183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1000"/>
                                        <p:tgtEl>
                                          <p:spTgt spid="8194"/>
                                        </p:tgtEl>
                                      </p:cBhvr>
                                    </p:animEffect>
                                    <p:anim calcmode="lin" valueType="num">
                                      <p:cBhvr>
                                        <p:cTn id="13" dur="1000" fill="hold"/>
                                        <p:tgtEl>
                                          <p:spTgt spid="8194"/>
                                        </p:tgtEl>
                                        <p:attrNameLst>
                                          <p:attrName>ppt_x</p:attrName>
                                        </p:attrNameLst>
                                      </p:cBhvr>
                                      <p:tavLst>
                                        <p:tav tm="0">
                                          <p:val>
                                            <p:strVal val="#ppt_x"/>
                                          </p:val>
                                        </p:tav>
                                        <p:tav tm="100000">
                                          <p:val>
                                            <p:strVal val="#ppt_x"/>
                                          </p:val>
                                        </p:tav>
                                      </p:tavLst>
                                    </p:anim>
                                    <p:anim calcmode="lin" valueType="num">
                                      <p:cBhvr>
                                        <p:cTn id="14" dur="1000" fill="hold"/>
                                        <p:tgtEl>
                                          <p:spTgt spid="81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bg/>
                                          </p:spTgt>
                                        </p:tgtEl>
                                        <p:attrNameLst>
                                          <p:attrName>style.visibility</p:attrName>
                                        </p:attrNameLst>
                                      </p:cBhvr>
                                      <p:to>
                                        <p:strVal val="visible"/>
                                      </p:to>
                                    </p:set>
                                    <p:animEffect transition="in" filter="fade">
                                      <p:cBhvr>
                                        <p:cTn id="17" dur="1000"/>
                                        <p:tgtEl>
                                          <p:spTgt spid="17">
                                            <p:bg/>
                                          </p:spTgt>
                                        </p:tgtEl>
                                      </p:cBhvr>
                                    </p:animEffect>
                                    <p:anim calcmode="lin" valueType="num">
                                      <p:cBhvr>
                                        <p:cTn id="18" dur="1000" fill="hold"/>
                                        <p:tgtEl>
                                          <p:spTgt spid="17">
                                            <p:bg/>
                                          </p:spTgt>
                                        </p:tgtEl>
                                        <p:attrNameLst>
                                          <p:attrName>ppt_x</p:attrName>
                                        </p:attrNameLst>
                                      </p:cBhvr>
                                      <p:tavLst>
                                        <p:tav tm="0">
                                          <p:val>
                                            <p:strVal val="#ppt_x"/>
                                          </p:val>
                                        </p:tav>
                                        <p:tav tm="100000">
                                          <p:val>
                                            <p:strVal val="#ppt_x"/>
                                          </p:val>
                                        </p:tav>
                                      </p:tavLst>
                                    </p:anim>
                                    <p:anim calcmode="lin" valueType="num">
                                      <p:cBhvr>
                                        <p:cTn id="19"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1000"/>
                                        <p:tgtEl>
                                          <p:spTgt spid="17">
                                            <p:txEl>
                                              <p:pRg st="0" end="0"/>
                                            </p:txEl>
                                          </p:spTgt>
                                        </p:tgtEl>
                                      </p:cBhvr>
                                    </p:animEffect>
                                    <p:anim calcmode="lin" valueType="num">
                                      <p:cBhvr>
                                        <p:cTn id="2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xEl>
                                              <p:pRg st="1" end="1"/>
                                            </p:txEl>
                                          </p:spTgt>
                                        </p:tgtEl>
                                        <p:attrNameLst>
                                          <p:attrName>style.visibility</p:attrName>
                                        </p:attrNameLst>
                                      </p:cBhvr>
                                      <p:to>
                                        <p:strVal val="visible"/>
                                      </p:to>
                                    </p:set>
                                    <p:animEffect transition="in" filter="fade">
                                      <p:cBhvr>
                                        <p:cTn id="31" dur="1000"/>
                                        <p:tgtEl>
                                          <p:spTgt spid="17">
                                            <p:txEl>
                                              <p:pRg st="1" end="1"/>
                                            </p:txEl>
                                          </p:spTgt>
                                        </p:tgtEl>
                                      </p:cBhvr>
                                    </p:animEffect>
                                    <p:anim calcmode="lin" valueType="num">
                                      <p:cBhvr>
                                        <p:cTn id="32"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xEl>
                                              <p:pRg st="2" end="2"/>
                                            </p:txEl>
                                          </p:spTgt>
                                        </p:tgtEl>
                                        <p:attrNameLst>
                                          <p:attrName>style.visibility</p:attrName>
                                        </p:attrNameLst>
                                      </p:cBhvr>
                                      <p:to>
                                        <p:strVal val="visible"/>
                                      </p:to>
                                    </p:set>
                                    <p:animEffect transition="in" filter="fade">
                                      <p:cBhvr>
                                        <p:cTn id="38" dur="1000"/>
                                        <p:tgtEl>
                                          <p:spTgt spid="17">
                                            <p:txEl>
                                              <p:pRg st="2" end="2"/>
                                            </p:txEl>
                                          </p:spTgt>
                                        </p:tgtEl>
                                      </p:cBhvr>
                                    </p:animEffect>
                                    <p:anim calcmode="lin" valueType="num">
                                      <p:cBhvr>
                                        <p:cTn id="39"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xEl>
                                              <p:pRg st="3" end="3"/>
                                            </p:txEl>
                                          </p:spTgt>
                                        </p:tgtEl>
                                        <p:attrNameLst>
                                          <p:attrName>style.visibility</p:attrName>
                                        </p:attrNameLst>
                                      </p:cBhvr>
                                      <p:to>
                                        <p:strVal val="visible"/>
                                      </p:to>
                                    </p:set>
                                    <p:animEffect transition="in" filter="fade">
                                      <p:cBhvr>
                                        <p:cTn id="45" dur="1000"/>
                                        <p:tgtEl>
                                          <p:spTgt spid="17">
                                            <p:txEl>
                                              <p:pRg st="3" end="3"/>
                                            </p:txEl>
                                          </p:spTgt>
                                        </p:tgtEl>
                                      </p:cBhvr>
                                    </p:animEffect>
                                    <p:anim calcmode="lin" valueType="num">
                                      <p:cBhvr>
                                        <p:cTn id="46"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arn(inVertic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barn(inVertical)">
                                      <p:cBhvr>
                                        <p:cTn id="5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128" grpId="0"/>
      <p:bldP spid="3" grpId="0" animBg="1"/>
      <p:bldP spid="1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6" name="Google Shape;1956;p4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Triển khai vấn đề.</a:t>
            </a:r>
            <a:endParaRPr b="1" dirty="0">
              <a:latin typeface="Cambria" panose="02040503050406030204" pitchFamily="18" charset="0"/>
              <a:ea typeface="Cambria" panose="02040503050406030204" pitchFamily="18" charset="0"/>
            </a:endParaRPr>
          </a:p>
        </p:txBody>
      </p:sp>
      <p:grpSp>
        <p:nvGrpSpPr>
          <p:cNvPr id="1959" name="Google Shape;1959;p46"/>
          <p:cNvGrpSpPr/>
          <p:nvPr/>
        </p:nvGrpSpPr>
        <p:grpSpPr>
          <a:xfrm>
            <a:off x="7650675" y="702925"/>
            <a:ext cx="607500" cy="399900"/>
            <a:chOff x="7650675" y="702925"/>
            <a:chExt cx="607500" cy="399900"/>
          </a:xfrm>
        </p:grpSpPr>
        <p:sp>
          <p:nvSpPr>
            <p:cNvPr id="1960" name="Google Shape;1960;p4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961" name="Google Shape;1961;p4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7" name="Subtitle 16">
            <a:extLst>
              <a:ext uri="{FF2B5EF4-FFF2-40B4-BE49-F238E27FC236}">
                <a16:creationId xmlns:a16="http://schemas.microsoft.com/office/drawing/2014/main" id="{BA27381E-70F8-4EB1-9632-F15E15AD5EFB}"/>
              </a:ext>
            </a:extLst>
          </p:cNvPr>
          <p:cNvSpPr>
            <a:spLocks noGrp="1"/>
          </p:cNvSpPr>
          <p:nvPr>
            <p:ph type="subTitle" idx="8"/>
          </p:nvPr>
        </p:nvSpPr>
        <p:spPr>
          <a:xfrm>
            <a:off x="646342" y="2224576"/>
            <a:ext cx="3494477" cy="785790"/>
          </a:xfrm>
          <a:solidFill>
            <a:schemeClr val="bg2">
              <a:lumMod val="40000"/>
              <a:lumOff val="60000"/>
            </a:schemeClr>
          </a:solidFill>
        </p:spPr>
        <p:txBody>
          <a:bodyPr anchor="ctr"/>
          <a:lstStyle/>
          <a:p>
            <a:pPr marL="139700" indent="0">
              <a:lnSpc>
                <a:spcPct val="150000"/>
              </a:lnSpc>
            </a:pPr>
            <a:r>
              <a:rPr lang="en-US" sz="1800" i="1" dirty="0" err="1">
                <a:latin typeface="Cambria" panose="02040503050406030204" pitchFamily="18" charset="0"/>
                <a:ea typeface="Cambria" panose="02040503050406030204" pitchFamily="18" charset="0"/>
              </a:rPr>
              <a:t>Đặt</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câu</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hỏi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lí</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lẽ</a:t>
            </a:r>
            <a:r>
              <a:rPr lang="en-US" sz="1800" i="1" dirty="0">
                <a:latin typeface="Cambria" panose="02040503050406030204" pitchFamily="18" charset="0"/>
                <a:ea typeface="Cambria" panose="02040503050406030204" pitchFamily="18" charset="0"/>
              </a:rPr>
              <a:t>.</a:t>
            </a:r>
          </a:p>
        </p:txBody>
      </p:sp>
      <p:sp>
        <p:nvSpPr>
          <p:cNvPr id="128" name="Subtitle 16">
            <a:extLst>
              <a:ext uri="{FF2B5EF4-FFF2-40B4-BE49-F238E27FC236}">
                <a16:creationId xmlns:a16="http://schemas.microsoft.com/office/drawing/2014/main" id="{35731137-2BE8-4583-B334-5E4123A941B9}"/>
              </a:ext>
            </a:extLst>
          </p:cNvPr>
          <p:cNvSpPr txBox="1">
            <a:spLocks/>
          </p:cNvSpPr>
          <p:nvPr/>
        </p:nvSpPr>
        <p:spPr>
          <a:xfrm>
            <a:off x="1085385" y="1519533"/>
            <a:ext cx="6699569" cy="563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r>
              <a:rPr lang="en-US" sz="1800" b="1" i="1" dirty="0">
                <a:latin typeface="Cambria" panose="02040503050406030204" pitchFamily="18" charset="0"/>
                <a:ea typeface="Cambria" panose="02040503050406030204" pitchFamily="18" charset="0"/>
              </a:rPr>
              <a:t>b. </a:t>
            </a:r>
            <a:r>
              <a:rPr lang="en-US" sz="1800" b="1" i="1" dirty="0" err="1">
                <a:latin typeface="Cambria" panose="02040503050406030204" pitchFamily="18" charset="0"/>
                <a:ea typeface="Cambria" panose="02040503050406030204" pitchFamily="18" charset="0"/>
              </a:rPr>
              <a:t>Tấm</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bản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đồ</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dẫn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đường</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là</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cách</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nhìn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về</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bản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thân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chúng</a:t>
            </a:r>
            <a:r>
              <a:rPr lang="en-US" sz="1800" b="1" i="1" dirty="0">
                <a:latin typeface="Cambria" panose="02040503050406030204" pitchFamily="18" charset="0"/>
                <a:ea typeface="Cambria" panose="02040503050406030204" pitchFamily="18" charset="0"/>
              </a:rPr>
              <a:t> ta</a:t>
            </a:r>
          </a:p>
        </p:txBody>
      </p:sp>
      <p:sp>
        <p:nvSpPr>
          <p:cNvPr id="3" name="Arrow: Right 2">
            <a:extLst>
              <a:ext uri="{FF2B5EF4-FFF2-40B4-BE49-F238E27FC236}">
                <a16:creationId xmlns:a16="http://schemas.microsoft.com/office/drawing/2014/main" id="{2A736376-9014-4FF6-9CB5-740F2DC28810}"/>
              </a:ext>
            </a:extLst>
          </p:cNvPr>
          <p:cNvSpPr/>
          <p:nvPr/>
        </p:nvSpPr>
        <p:spPr>
          <a:xfrm>
            <a:off x="4332599" y="2343662"/>
            <a:ext cx="478802" cy="456176"/>
          </a:xfrm>
          <a:prstGeom prst="rightArrow">
            <a:avLst/>
          </a:prstGeom>
          <a:solidFill>
            <a:schemeClr val="tx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A2BE138-5BAC-4527-AF4B-B2124ABA1CDB}"/>
              </a:ext>
            </a:extLst>
          </p:cNvPr>
          <p:cNvGrpSpPr/>
          <p:nvPr/>
        </p:nvGrpSpPr>
        <p:grpSpPr>
          <a:xfrm>
            <a:off x="4936273" y="2224576"/>
            <a:ext cx="3892482" cy="2703334"/>
            <a:chOff x="4936273" y="2224576"/>
            <a:chExt cx="3892482" cy="2703334"/>
          </a:xfrm>
        </p:grpSpPr>
        <p:sp>
          <p:nvSpPr>
            <p:cNvPr id="131" name="Subtitle 16">
              <a:extLst>
                <a:ext uri="{FF2B5EF4-FFF2-40B4-BE49-F238E27FC236}">
                  <a16:creationId xmlns:a16="http://schemas.microsoft.com/office/drawing/2014/main" id="{D2E543CD-49E8-4418-B9EE-16A431FB5923}"/>
                </a:ext>
              </a:extLst>
            </p:cNvPr>
            <p:cNvSpPr txBox="1">
              <a:spLocks/>
            </p:cNvSpPr>
            <p:nvPr/>
          </p:nvSpPr>
          <p:spPr>
            <a:xfrm>
              <a:off x="4936273" y="2224576"/>
              <a:ext cx="3494477" cy="785790"/>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dirty="0" err="1">
                  <a:latin typeface="Cambria" panose="02040503050406030204" pitchFamily="18" charset="0"/>
                  <a:ea typeface="Cambria" panose="02040503050406030204" pitchFamily="18" charset="0"/>
                </a:rPr>
                <a:t>Khái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quát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về</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vấn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đề</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bàn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luận</a:t>
              </a:r>
              <a:endParaRPr lang="en-US" sz="1800" dirty="0">
                <a:latin typeface="Cambria" panose="02040503050406030204" pitchFamily="18" charset="0"/>
                <a:ea typeface="Cambria" panose="02040503050406030204" pitchFamily="18" charset="0"/>
              </a:endParaRPr>
            </a:p>
          </p:txBody>
        </p:sp>
        <p:pic>
          <p:nvPicPr>
            <p:cNvPr id="9218" name="Picture 2">
              <a:extLst>
                <a:ext uri="{FF2B5EF4-FFF2-40B4-BE49-F238E27FC236}">
                  <a16:creationId xmlns:a16="http://schemas.microsoft.com/office/drawing/2014/main" id="{0E0A637F-866D-4813-A7B0-B949A70D24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595" y="2571750"/>
              <a:ext cx="2356160" cy="2356160"/>
            </a:xfrm>
            <a:prstGeom prst="rect">
              <a:avLst/>
            </a:prstGeom>
            <a:noFill/>
            <a:extLst>
              <a:ext uri="{909E8E84-426E-40DD-AFC4-6F175D3DCCD1}">
                <a14:hiddenFill xmlns:a14="http://schemas.microsoft.com/office/drawing/2010/main">
                  <a:solidFill>
                    <a:srgbClr val="FFFFFF"/>
                  </a:solidFill>
                </a14:hiddenFill>
              </a:ext>
            </a:extLst>
          </p:spPr>
        </p:pic>
      </p:grpSp>
      <p:pic>
        <p:nvPicPr>
          <p:cNvPr id="9220" name="Picture 4">
            <a:extLst>
              <a:ext uri="{FF2B5EF4-FFF2-40B4-BE49-F238E27FC236}">
                <a16:creationId xmlns:a16="http://schemas.microsoft.com/office/drawing/2014/main" id="{22C916D4-CF5E-4A0D-A06E-28EA262FD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581" y="2683726"/>
            <a:ext cx="1995882" cy="199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1601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Effect transition="in" filter="fade">
                                      <p:cBhvr>
                                        <p:cTn id="7" dur="1000"/>
                                        <p:tgtEl>
                                          <p:spTgt spid="17">
                                            <p:bg/>
                                          </p:spTgt>
                                        </p:tgtEl>
                                      </p:cBhvr>
                                    </p:animEffect>
                                    <p:anim calcmode="lin" valueType="num">
                                      <p:cBhvr>
                                        <p:cTn id="8" dur="1000" fill="hold"/>
                                        <p:tgtEl>
                                          <p:spTgt spid="17">
                                            <p:bg/>
                                          </p:spTgt>
                                        </p:tgtEl>
                                        <p:attrNameLst>
                                          <p:attrName>ppt_x</p:attrName>
                                        </p:attrNameLst>
                                      </p:cBhvr>
                                      <p:tavLst>
                                        <p:tav tm="0">
                                          <p:val>
                                            <p:strVal val="#ppt_x"/>
                                          </p:val>
                                        </p:tav>
                                        <p:tav tm="100000">
                                          <p:val>
                                            <p:strVal val="#ppt_x"/>
                                          </p:val>
                                        </p:tav>
                                      </p:tavLst>
                                    </p:anim>
                                    <p:anim calcmode="lin" valueType="num">
                                      <p:cBhvr>
                                        <p:cTn id="9"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Effect transition="in" filter="fade">
                                      <p:cBhvr>
                                        <p:cTn id="14" dur="1000"/>
                                        <p:tgtEl>
                                          <p:spTgt spid="17">
                                            <p:txEl>
                                              <p:pRg st="0" end="0"/>
                                            </p:txEl>
                                          </p:spTgt>
                                        </p:tgtEl>
                                      </p:cBhvr>
                                    </p:animEffect>
                                    <p:anim calcmode="lin" valueType="num">
                                      <p:cBhvr>
                                        <p:cTn id="15"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1000"/>
                                        <p:tgtEl>
                                          <p:spTgt spid="9220"/>
                                        </p:tgtEl>
                                      </p:cBhvr>
                                    </p:animEffect>
                                    <p:anim calcmode="lin" valueType="num">
                                      <p:cBhvr>
                                        <p:cTn id="20" dur="1000" fill="hold"/>
                                        <p:tgtEl>
                                          <p:spTgt spid="9220"/>
                                        </p:tgtEl>
                                        <p:attrNameLst>
                                          <p:attrName>ppt_x</p:attrName>
                                        </p:attrNameLst>
                                      </p:cBhvr>
                                      <p:tavLst>
                                        <p:tav tm="0">
                                          <p:val>
                                            <p:strVal val="#ppt_x"/>
                                          </p:val>
                                        </p:tav>
                                        <p:tav tm="100000">
                                          <p:val>
                                            <p:strVal val="#ppt_x"/>
                                          </p:val>
                                        </p:tav>
                                      </p:tavLst>
                                    </p:anim>
                                    <p:anim calcmode="lin" valueType="num">
                                      <p:cBhvr>
                                        <p:cTn id="2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6" name="Google Shape;1956;p4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Triển khai vấn đề.</a:t>
            </a:r>
            <a:endParaRPr b="1" dirty="0">
              <a:latin typeface="Cambria" panose="02040503050406030204" pitchFamily="18" charset="0"/>
              <a:ea typeface="Cambria" panose="02040503050406030204" pitchFamily="18" charset="0"/>
            </a:endParaRPr>
          </a:p>
        </p:txBody>
      </p:sp>
      <p:grpSp>
        <p:nvGrpSpPr>
          <p:cNvPr id="1959" name="Google Shape;1959;p46"/>
          <p:cNvGrpSpPr/>
          <p:nvPr/>
        </p:nvGrpSpPr>
        <p:grpSpPr>
          <a:xfrm>
            <a:off x="7650675" y="702925"/>
            <a:ext cx="607500" cy="399900"/>
            <a:chOff x="7650675" y="702925"/>
            <a:chExt cx="607500" cy="399900"/>
          </a:xfrm>
        </p:grpSpPr>
        <p:sp>
          <p:nvSpPr>
            <p:cNvPr id="1960" name="Google Shape;1960;p4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961" name="Google Shape;1961;p4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7" name="Subtitle 16">
            <a:extLst>
              <a:ext uri="{FF2B5EF4-FFF2-40B4-BE49-F238E27FC236}">
                <a16:creationId xmlns:a16="http://schemas.microsoft.com/office/drawing/2014/main" id="{BA27381E-70F8-4EB1-9632-F15E15AD5EFB}"/>
              </a:ext>
            </a:extLst>
          </p:cNvPr>
          <p:cNvSpPr>
            <a:spLocks noGrp="1"/>
          </p:cNvSpPr>
          <p:nvPr>
            <p:ph type="subTitle" idx="8"/>
          </p:nvPr>
        </p:nvSpPr>
        <p:spPr>
          <a:xfrm>
            <a:off x="646342" y="2224576"/>
            <a:ext cx="2780799" cy="785790"/>
          </a:xfrm>
          <a:solidFill>
            <a:schemeClr val="accent3"/>
          </a:solidFill>
        </p:spPr>
        <p:txBody>
          <a:bodyPr anchor="ctr"/>
          <a:lstStyle/>
          <a:p>
            <a:pPr marL="139700" indent="0">
              <a:lnSpc>
                <a:spcPct val="150000"/>
              </a:lnSpc>
            </a:pPr>
            <a:r>
              <a:rPr lang="en-US" sz="1800" i="1" dirty="0">
                <a:latin typeface="Cambria" panose="02040503050406030204" pitchFamily="18" charset="0"/>
                <a:ea typeface="Cambria" panose="02040503050406030204" pitchFamily="18" charset="0"/>
              </a:rPr>
              <a:t>Quan </a:t>
            </a:r>
            <a:r>
              <a:rPr lang="en-US" sz="1800" i="1" dirty="0" err="1">
                <a:latin typeface="Cambria" panose="02040503050406030204" pitchFamily="18" charset="0"/>
                <a:ea typeface="Cambria" panose="02040503050406030204" pitchFamily="18" charset="0"/>
              </a:rPr>
              <a:t>điểm</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của</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mẹ</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và</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bố</a:t>
            </a:r>
            <a:endParaRPr lang="en-US" sz="1800" i="1" dirty="0">
              <a:latin typeface="Cambria" panose="02040503050406030204" pitchFamily="18" charset="0"/>
              <a:ea typeface="Cambria" panose="02040503050406030204" pitchFamily="18" charset="0"/>
            </a:endParaRPr>
          </a:p>
        </p:txBody>
      </p:sp>
      <p:sp>
        <p:nvSpPr>
          <p:cNvPr id="128" name="Subtitle 16">
            <a:extLst>
              <a:ext uri="{FF2B5EF4-FFF2-40B4-BE49-F238E27FC236}">
                <a16:creationId xmlns:a16="http://schemas.microsoft.com/office/drawing/2014/main" id="{35731137-2BE8-4583-B334-5E4123A941B9}"/>
              </a:ext>
            </a:extLst>
          </p:cNvPr>
          <p:cNvSpPr txBox="1">
            <a:spLocks/>
          </p:cNvSpPr>
          <p:nvPr/>
        </p:nvSpPr>
        <p:spPr>
          <a:xfrm>
            <a:off x="1085385" y="1519533"/>
            <a:ext cx="6699569" cy="563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r>
              <a:rPr lang="en-US" sz="1800" b="1" i="1" dirty="0">
                <a:latin typeface="Cambria" panose="02040503050406030204" pitchFamily="18" charset="0"/>
                <a:ea typeface="Cambria" panose="02040503050406030204" pitchFamily="18" charset="0"/>
              </a:rPr>
              <a:t>c. </a:t>
            </a:r>
            <a:r>
              <a:rPr lang="en-US" sz="1800" b="1" i="1" dirty="0" err="1">
                <a:latin typeface="Cambria" panose="02040503050406030204" pitchFamily="18" charset="0"/>
                <a:ea typeface="Cambria" panose="02040503050406030204" pitchFamily="18" charset="0"/>
              </a:rPr>
              <a:t>Câu</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chuyện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của</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ông</a:t>
            </a:r>
            <a:endParaRPr lang="en-US" sz="1800" b="1" i="1" dirty="0">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3BB4793-F861-4FC0-840E-C4471C1189EA}"/>
              </a:ext>
            </a:extLst>
          </p:cNvPr>
          <p:cNvCxnSpPr/>
          <p:nvPr/>
        </p:nvCxnSpPr>
        <p:spPr>
          <a:xfrm>
            <a:off x="3538652" y="2571750"/>
            <a:ext cx="211129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Subtitle 16">
            <a:extLst>
              <a:ext uri="{FF2B5EF4-FFF2-40B4-BE49-F238E27FC236}">
                <a16:creationId xmlns:a16="http://schemas.microsoft.com/office/drawing/2014/main" id="{B04A8D69-80AC-4C7D-8902-ADFDCD8074A3}"/>
              </a:ext>
            </a:extLst>
          </p:cNvPr>
          <p:cNvSpPr txBox="1">
            <a:spLocks/>
          </p:cNvSpPr>
          <p:nvPr/>
        </p:nvSpPr>
        <p:spPr>
          <a:xfrm>
            <a:off x="3678286" y="1897009"/>
            <a:ext cx="1832031" cy="7857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dirty="0" err="1">
                <a:latin typeface="Cambria" panose="02040503050406030204" pitchFamily="18" charset="0"/>
                <a:ea typeface="Cambria" panose="02040503050406030204" pitchFamily="18" charset="0"/>
              </a:rPr>
              <a:t>Không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phù</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hợp</a:t>
            </a:r>
            <a:endParaRPr lang="en-US" sz="1800" dirty="0">
              <a:latin typeface="Cambria" panose="02040503050406030204" pitchFamily="18" charset="0"/>
              <a:ea typeface="Cambria" panose="02040503050406030204" pitchFamily="18" charset="0"/>
            </a:endParaRPr>
          </a:p>
        </p:txBody>
      </p:sp>
      <p:sp>
        <p:nvSpPr>
          <p:cNvPr id="5" name="Arrow: Down 4">
            <a:extLst>
              <a:ext uri="{FF2B5EF4-FFF2-40B4-BE49-F238E27FC236}">
                <a16:creationId xmlns:a16="http://schemas.microsoft.com/office/drawing/2014/main" id="{C6B5D116-2349-49BC-BBAC-72455C6A2601}"/>
              </a:ext>
            </a:extLst>
          </p:cNvPr>
          <p:cNvSpPr/>
          <p:nvPr/>
        </p:nvSpPr>
        <p:spPr>
          <a:xfrm>
            <a:off x="4252332" y="2802672"/>
            <a:ext cx="617034" cy="582475"/>
          </a:xfrm>
          <a:prstGeom prst="downArrow">
            <a:avLst/>
          </a:prstGeom>
          <a:solidFill>
            <a:schemeClr val="tx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D0394E3-0318-45B2-8250-88206B700A16}"/>
              </a:ext>
            </a:extLst>
          </p:cNvPr>
          <p:cNvGrpSpPr/>
          <p:nvPr/>
        </p:nvGrpSpPr>
        <p:grpSpPr>
          <a:xfrm>
            <a:off x="2605025" y="3403074"/>
            <a:ext cx="3998033" cy="1186387"/>
            <a:chOff x="2605025" y="3403074"/>
            <a:chExt cx="3998033" cy="1186387"/>
          </a:xfrm>
        </p:grpSpPr>
        <p:sp>
          <p:nvSpPr>
            <p:cNvPr id="14" name="Subtitle 16">
              <a:extLst>
                <a:ext uri="{FF2B5EF4-FFF2-40B4-BE49-F238E27FC236}">
                  <a16:creationId xmlns:a16="http://schemas.microsoft.com/office/drawing/2014/main" id="{ED359751-D129-4DF7-B66A-2760F6E502DF}"/>
                </a:ext>
              </a:extLst>
            </p:cNvPr>
            <p:cNvSpPr txBox="1">
              <a:spLocks/>
            </p:cNvSpPr>
            <p:nvPr/>
          </p:nvSpPr>
          <p:spPr>
            <a:xfrm>
              <a:off x="2975194" y="3498790"/>
              <a:ext cx="3627864" cy="1090671"/>
            </a:xfrm>
            <a:prstGeom prst="rect">
              <a:avLst/>
            </a:prstGeom>
            <a:solidFill>
              <a:schemeClr val="accent1">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gn="r">
                <a:lnSpc>
                  <a:spcPct val="150000"/>
                </a:lnSpc>
              </a:pPr>
              <a:r>
                <a:rPr lang="en-US" sz="1800" dirty="0" err="1">
                  <a:latin typeface="Cambria" panose="02040503050406030204" pitchFamily="18" charset="0"/>
                  <a:ea typeface="Cambria" panose="02040503050406030204" pitchFamily="18" charset="0"/>
                </a:rPr>
                <a:t>Tấm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đồ</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bế</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tắc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hoang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mang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với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chính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thân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mình</a:t>
              </a:r>
              <a:r>
                <a:rPr lang="en-US" sz="1800" dirty="0">
                  <a:latin typeface="Cambria" panose="02040503050406030204" pitchFamily="18" charset="0"/>
                  <a:ea typeface="Cambria" panose="02040503050406030204" pitchFamily="18" charset="0"/>
                </a:rPr>
                <a:t>.</a:t>
              </a:r>
            </a:p>
          </p:txBody>
        </p:sp>
        <p:pic>
          <p:nvPicPr>
            <p:cNvPr id="3074" name="Picture 2">
              <a:extLst>
                <a:ext uri="{FF2B5EF4-FFF2-40B4-BE49-F238E27FC236}">
                  <a16:creationId xmlns:a16="http://schemas.microsoft.com/office/drawing/2014/main" id="{B0A58570-DF2F-4F0B-812B-68BC49334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5025" y="3403074"/>
              <a:ext cx="1186387" cy="1186387"/>
            </a:xfrm>
            <a:prstGeom prst="rect">
              <a:avLst/>
            </a:prstGeom>
            <a:noFill/>
            <a:extLst>
              <a:ext uri="{909E8E84-426E-40DD-AFC4-6F175D3DCCD1}">
                <a14:hiddenFill xmlns:a14="http://schemas.microsoft.com/office/drawing/2010/main">
                  <a:solidFill>
                    <a:srgbClr val="FFFFFF"/>
                  </a:solidFill>
                </a14:hiddenFill>
              </a:ext>
            </a:extLst>
          </p:spPr>
        </p:pic>
      </p:grpSp>
      <p:pic>
        <p:nvPicPr>
          <p:cNvPr id="3078" name="Picture 6" descr="Man ">
            <a:extLst>
              <a:ext uri="{FF2B5EF4-FFF2-40B4-BE49-F238E27FC236}">
                <a16:creationId xmlns:a16="http://schemas.microsoft.com/office/drawing/2014/main" id="{FD178F1D-1DB6-4728-BC00-FE9A91424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659" y="2809880"/>
            <a:ext cx="1186387" cy="118638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0834A77-E778-4158-8E7C-91B8098001C1}"/>
              </a:ext>
            </a:extLst>
          </p:cNvPr>
          <p:cNvGrpSpPr/>
          <p:nvPr/>
        </p:nvGrpSpPr>
        <p:grpSpPr>
          <a:xfrm>
            <a:off x="5716861" y="1451424"/>
            <a:ext cx="3369278" cy="1558942"/>
            <a:chOff x="5716861" y="1451424"/>
            <a:chExt cx="3369278" cy="1558942"/>
          </a:xfrm>
        </p:grpSpPr>
        <p:sp>
          <p:nvSpPr>
            <p:cNvPr id="131" name="Subtitle 16">
              <a:extLst>
                <a:ext uri="{FF2B5EF4-FFF2-40B4-BE49-F238E27FC236}">
                  <a16:creationId xmlns:a16="http://schemas.microsoft.com/office/drawing/2014/main" id="{D2E543CD-49E8-4418-B9EE-16A431FB5923}"/>
                </a:ext>
              </a:extLst>
            </p:cNvPr>
            <p:cNvSpPr txBox="1">
              <a:spLocks/>
            </p:cNvSpPr>
            <p:nvPr/>
          </p:nvSpPr>
          <p:spPr>
            <a:xfrm>
              <a:off x="5716861" y="2224576"/>
              <a:ext cx="2713889" cy="785790"/>
            </a:xfrm>
            <a:prstGeom prst="rect">
              <a:avLst/>
            </a:prstGeom>
            <a:solidFill>
              <a:schemeClr val="tx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dirty="0">
                  <a:latin typeface="Cambria" panose="02040503050406030204" pitchFamily="18" charset="0"/>
                  <a:ea typeface="Cambria" panose="02040503050406030204" pitchFamily="18" charset="0"/>
                </a:rPr>
                <a:t>Quan </a:t>
              </a:r>
              <a:r>
                <a:rPr lang="en-US" sz="1800" dirty="0" err="1">
                  <a:latin typeface="Cambria" panose="02040503050406030204" pitchFamily="18" charset="0"/>
                  <a:ea typeface="Cambria" panose="02040503050406030204" pitchFamily="18" charset="0"/>
                </a:rPr>
                <a:t>điểm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của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ông</a:t>
              </a:r>
              <a:endParaRPr lang="en-US" sz="1800" dirty="0">
                <a:latin typeface="Cambria" panose="02040503050406030204" pitchFamily="18" charset="0"/>
                <a:ea typeface="Cambria" panose="02040503050406030204" pitchFamily="18" charset="0"/>
              </a:endParaRPr>
            </a:p>
          </p:txBody>
        </p:sp>
        <p:pic>
          <p:nvPicPr>
            <p:cNvPr id="3080" name="Picture 8" descr="Man ">
              <a:extLst>
                <a:ext uri="{FF2B5EF4-FFF2-40B4-BE49-F238E27FC236}">
                  <a16:creationId xmlns:a16="http://schemas.microsoft.com/office/drawing/2014/main" id="{2F77698F-286F-4C76-8C9C-D4354EDF4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2336" y="1451424"/>
              <a:ext cx="1263803" cy="126380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7295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bg/>
                                          </p:spTgt>
                                        </p:tgtEl>
                                        <p:attrNameLst>
                                          <p:attrName>style.visibility</p:attrName>
                                        </p:attrNameLst>
                                      </p:cBhvr>
                                      <p:to>
                                        <p:strVal val="visible"/>
                                      </p:to>
                                    </p:set>
                                    <p:animEffect transition="in" filter="fade">
                                      <p:cBhvr>
                                        <p:cTn id="12" dur="1000"/>
                                        <p:tgtEl>
                                          <p:spTgt spid="17">
                                            <p:bg/>
                                          </p:spTgt>
                                        </p:tgtEl>
                                      </p:cBhvr>
                                    </p:animEffect>
                                    <p:anim calcmode="lin" valueType="num">
                                      <p:cBhvr>
                                        <p:cTn id="13" dur="1000" fill="hold"/>
                                        <p:tgtEl>
                                          <p:spTgt spid="17">
                                            <p:bg/>
                                          </p:spTgt>
                                        </p:tgtEl>
                                        <p:attrNameLst>
                                          <p:attrName>ppt_x</p:attrName>
                                        </p:attrNameLst>
                                      </p:cBhvr>
                                      <p:tavLst>
                                        <p:tav tm="0">
                                          <p:val>
                                            <p:strVal val="#ppt_x"/>
                                          </p:val>
                                        </p:tav>
                                        <p:tav tm="100000">
                                          <p:val>
                                            <p:strVal val="#ppt_x"/>
                                          </p:val>
                                        </p:tav>
                                      </p:tavLst>
                                    </p:anim>
                                    <p:anim calcmode="lin" valueType="num">
                                      <p:cBhvr>
                                        <p:cTn id="14" dur="1000" fill="hold"/>
                                        <p:tgtEl>
                                          <p:spTgt spid="17">
                                            <p:bg/>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fade">
                                      <p:cBhvr>
                                        <p:cTn id="19" dur="1000"/>
                                        <p:tgtEl>
                                          <p:spTgt spid="17">
                                            <p:txEl>
                                              <p:pRg st="0" end="0"/>
                                            </p:txEl>
                                          </p:spTgt>
                                        </p:tgtEl>
                                      </p:cBhvr>
                                    </p:animEffect>
                                    <p:anim calcmode="lin" valueType="num">
                                      <p:cBhvr>
                                        <p:cTn id="20"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1000"/>
                                        <p:tgtEl>
                                          <p:spTgt spid="3078"/>
                                        </p:tgtEl>
                                      </p:cBhvr>
                                    </p:animEffect>
                                    <p:anim calcmode="lin" valueType="num">
                                      <p:cBhvr>
                                        <p:cTn id="25" dur="1000" fill="hold"/>
                                        <p:tgtEl>
                                          <p:spTgt spid="3078"/>
                                        </p:tgtEl>
                                        <p:attrNameLst>
                                          <p:attrName>ppt_x</p:attrName>
                                        </p:attrNameLst>
                                      </p:cBhvr>
                                      <p:tavLst>
                                        <p:tav tm="0">
                                          <p:val>
                                            <p:strVal val="#ppt_x"/>
                                          </p:val>
                                        </p:tav>
                                        <p:tav tm="100000">
                                          <p:val>
                                            <p:strVal val="#ppt_x"/>
                                          </p:val>
                                        </p:tav>
                                      </p:tavLst>
                                    </p:anim>
                                    <p:anim calcmode="lin" valueType="num">
                                      <p:cBhvr>
                                        <p:cTn id="26"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par>
                                <p:cTn id="37" presetID="16" presetClass="entr" presetSubtype="21"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anim calcmode="lin" valueType="num">
                                      <p:cBhvr>
                                        <p:cTn id="45" dur="1000" fill="hold"/>
                                        <p:tgtEl>
                                          <p:spTgt spid="5"/>
                                        </p:tgtEl>
                                        <p:attrNameLst>
                                          <p:attrName>ppt_x</p:attrName>
                                        </p:attrNameLst>
                                      </p:cBhvr>
                                      <p:tavLst>
                                        <p:tav tm="0">
                                          <p:val>
                                            <p:strVal val="#ppt_x"/>
                                          </p:val>
                                        </p:tav>
                                        <p:tav tm="100000">
                                          <p:val>
                                            <p:strVal val="#ppt_x"/>
                                          </p:val>
                                        </p:tav>
                                      </p:tavLst>
                                    </p:anim>
                                    <p:anim calcmode="lin" valueType="num">
                                      <p:cBhvr>
                                        <p:cTn id="46" dur="1000" fill="hold"/>
                                        <p:tgtEl>
                                          <p:spTgt spid="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128" grpId="0"/>
      <p:bldP spid="12"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30"/>
          <p:cNvSpPr/>
          <p:nvPr/>
        </p:nvSpPr>
        <p:spPr>
          <a:xfrm>
            <a:off x="3805109" y="3389825"/>
            <a:ext cx="2980386"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0" name="Google Shape;860;p30"/>
          <p:cNvSpPr txBox="1">
            <a:spLocks noGrp="1"/>
          </p:cNvSpPr>
          <p:nvPr>
            <p:ph type="subTitle" idx="1"/>
          </p:nvPr>
        </p:nvSpPr>
        <p:spPr>
          <a:xfrm>
            <a:off x="4117343" y="3486575"/>
            <a:ext cx="1991052" cy="270312"/>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i="1" dirty="0" err="1">
                <a:solidFill>
                  <a:schemeClr val="lt2"/>
                </a:solidFill>
                <a:latin typeface="Cambria" panose="02040503050406030204" pitchFamily="18" charset="0"/>
                <a:ea typeface="Cambria" panose="02040503050406030204" pitchFamily="18" charset="0"/>
              </a:rPr>
              <a:t>Đa-ni-en</a:t>
            </a:r>
            <a:r>
              <a:rPr lang="en-US" i="1" dirty="0">
                <a:solidFill>
                  <a:schemeClr val="lt2"/>
                </a:solidFill>
                <a:latin typeface="Cambria" panose="02040503050406030204" pitchFamily="18" charset="0"/>
                <a:ea typeface="Cambria" panose="02040503050406030204" pitchFamily="18" charset="0"/>
              </a:rPr>
              <a:t> </a:t>
            </a:r>
            <a:r>
              <a:rPr lang="en-US" i="1" dirty="0" err="1">
                <a:solidFill>
                  <a:schemeClr val="lt2"/>
                </a:solidFill>
                <a:latin typeface="Cambria" panose="02040503050406030204" pitchFamily="18" charset="0"/>
                <a:ea typeface="Cambria" panose="02040503050406030204" pitchFamily="18" charset="0"/>
              </a:rPr>
              <a:t>Gốt</a:t>
            </a:r>
            <a:r>
              <a:rPr lang="en-US" i="1" dirty="0">
                <a:solidFill>
                  <a:schemeClr val="lt2"/>
                </a:solidFill>
                <a:latin typeface="Cambria" panose="02040503050406030204" pitchFamily="18" charset="0"/>
                <a:ea typeface="Cambria" panose="02040503050406030204" pitchFamily="18" charset="0"/>
              </a:rPr>
              <a:t>-li-</a:t>
            </a:r>
            <a:r>
              <a:rPr lang="en-US" i="1" dirty="0" err="1">
                <a:solidFill>
                  <a:schemeClr val="lt2"/>
                </a:solidFill>
                <a:latin typeface="Cambria" panose="02040503050406030204" pitchFamily="18" charset="0"/>
                <a:ea typeface="Cambria" panose="02040503050406030204" pitchFamily="18" charset="0"/>
              </a:rPr>
              <a:t>ép</a:t>
            </a:r>
            <a:endParaRPr i="1" dirty="0">
              <a:solidFill>
                <a:schemeClr val="lt2"/>
              </a:solidFill>
              <a:latin typeface="Cambria" panose="02040503050406030204" pitchFamily="18" charset="0"/>
              <a:ea typeface="Cambria" panose="02040503050406030204" pitchFamily="18" charset="0"/>
            </a:endParaRPr>
          </a:p>
        </p:txBody>
      </p:sp>
      <p:grpSp>
        <p:nvGrpSpPr>
          <p:cNvPr id="861" name="Google Shape;861;p30"/>
          <p:cNvGrpSpPr/>
          <p:nvPr/>
        </p:nvGrpSpPr>
        <p:grpSpPr>
          <a:xfrm>
            <a:off x="6813750" y="2856500"/>
            <a:ext cx="1461075" cy="1460250"/>
            <a:chOff x="6813750" y="2856500"/>
            <a:chExt cx="1461075" cy="1460250"/>
          </a:xfrm>
        </p:grpSpPr>
        <p:sp>
          <p:nvSpPr>
            <p:cNvPr id="862" name="Google Shape;862;p30"/>
            <p:cNvSpPr/>
            <p:nvPr/>
          </p:nvSpPr>
          <p:spPr>
            <a:xfrm>
              <a:off x="6821275" y="2864850"/>
              <a:ext cx="1446050" cy="1445225"/>
            </a:xfrm>
            <a:custGeom>
              <a:avLst/>
              <a:gdLst/>
              <a:ahLst/>
              <a:cxnLst/>
              <a:rect l="l" t="t" r="r" b="b"/>
              <a:pathLst>
                <a:path w="57842" h="57809" extrusionOk="0">
                  <a:moveTo>
                    <a:pt x="28887" y="0"/>
                  </a:moveTo>
                  <a:cubicBezTo>
                    <a:pt x="12943" y="0"/>
                    <a:pt x="0" y="12909"/>
                    <a:pt x="0" y="28887"/>
                  </a:cubicBezTo>
                  <a:cubicBezTo>
                    <a:pt x="0" y="40529"/>
                    <a:pt x="6905" y="50570"/>
                    <a:pt x="16845" y="55173"/>
                  </a:cubicBezTo>
                  <a:cubicBezTo>
                    <a:pt x="20548" y="56841"/>
                    <a:pt x="24651" y="57808"/>
                    <a:pt x="28921" y="57808"/>
                  </a:cubicBezTo>
                  <a:cubicBezTo>
                    <a:pt x="44899" y="57808"/>
                    <a:pt x="57841" y="44866"/>
                    <a:pt x="57841" y="28887"/>
                  </a:cubicBezTo>
                  <a:cubicBezTo>
                    <a:pt x="57841" y="21616"/>
                    <a:pt x="55140" y="14978"/>
                    <a:pt x="50703" y="9907"/>
                  </a:cubicBezTo>
                  <a:cubicBezTo>
                    <a:pt x="45366" y="3836"/>
                    <a:pt x="37560" y="0"/>
                    <a:pt x="288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u="sng">
                <a:latin typeface="Cambria" panose="02040503050406030204" pitchFamily="18" charset="0"/>
                <a:ea typeface="Cambria" panose="02040503050406030204" pitchFamily="18" charset="0"/>
              </a:endParaRPr>
            </a:p>
          </p:txBody>
        </p:sp>
        <p:sp>
          <p:nvSpPr>
            <p:cNvPr id="863" name="Google Shape;863;p30"/>
            <p:cNvSpPr/>
            <p:nvPr/>
          </p:nvSpPr>
          <p:spPr>
            <a:xfrm>
              <a:off x="7170675" y="3035025"/>
              <a:ext cx="1006575" cy="877850"/>
            </a:xfrm>
            <a:custGeom>
              <a:avLst/>
              <a:gdLst/>
              <a:ahLst/>
              <a:cxnLst/>
              <a:rect l="l" t="t" r="r" b="b"/>
              <a:pathLst>
                <a:path w="40263" h="35114" extrusionOk="0">
                  <a:moveTo>
                    <a:pt x="24753" y="0"/>
                  </a:moveTo>
                  <a:cubicBezTo>
                    <a:pt x="24565" y="0"/>
                    <a:pt x="24377" y="11"/>
                    <a:pt x="24185" y="31"/>
                  </a:cubicBezTo>
                  <a:cubicBezTo>
                    <a:pt x="22884" y="165"/>
                    <a:pt x="22250" y="999"/>
                    <a:pt x="21483" y="1999"/>
                  </a:cubicBezTo>
                  <a:cubicBezTo>
                    <a:pt x="21159" y="2350"/>
                    <a:pt x="20661" y="2613"/>
                    <a:pt x="20077" y="2613"/>
                  </a:cubicBezTo>
                  <a:cubicBezTo>
                    <a:pt x="19939" y="2613"/>
                    <a:pt x="19795" y="2598"/>
                    <a:pt x="19648" y="2566"/>
                  </a:cubicBezTo>
                  <a:cubicBezTo>
                    <a:pt x="18711" y="2391"/>
                    <a:pt x="18314" y="2009"/>
                    <a:pt x="17553" y="2009"/>
                  </a:cubicBezTo>
                  <a:cubicBezTo>
                    <a:pt x="17447" y="2009"/>
                    <a:pt x="17335" y="2017"/>
                    <a:pt x="17213" y="2033"/>
                  </a:cubicBezTo>
                  <a:cubicBezTo>
                    <a:pt x="15745" y="2233"/>
                    <a:pt x="15312" y="3167"/>
                    <a:pt x="14811" y="3867"/>
                  </a:cubicBezTo>
                  <a:cubicBezTo>
                    <a:pt x="14550" y="4175"/>
                    <a:pt x="14147" y="4312"/>
                    <a:pt x="13742" y="4312"/>
                  </a:cubicBezTo>
                  <a:cubicBezTo>
                    <a:pt x="13269" y="4312"/>
                    <a:pt x="12795" y="4124"/>
                    <a:pt x="12543" y="3801"/>
                  </a:cubicBezTo>
                  <a:cubicBezTo>
                    <a:pt x="12163" y="3312"/>
                    <a:pt x="11916" y="2162"/>
                    <a:pt x="10904" y="2162"/>
                  </a:cubicBezTo>
                  <a:cubicBezTo>
                    <a:pt x="10671" y="2162"/>
                    <a:pt x="10399" y="2223"/>
                    <a:pt x="10075" y="2366"/>
                  </a:cubicBezTo>
                  <a:cubicBezTo>
                    <a:pt x="9574" y="2566"/>
                    <a:pt x="9241" y="2967"/>
                    <a:pt x="9174" y="3534"/>
                  </a:cubicBezTo>
                  <a:cubicBezTo>
                    <a:pt x="9174" y="3667"/>
                    <a:pt x="9141" y="3767"/>
                    <a:pt x="9141" y="3901"/>
                  </a:cubicBezTo>
                  <a:cubicBezTo>
                    <a:pt x="9083" y="4266"/>
                    <a:pt x="8826" y="4343"/>
                    <a:pt x="8555" y="4343"/>
                  </a:cubicBezTo>
                  <a:cubicBezTo>
                    <a:pt x="8356" y="4343"/>
                    <a:pt x="8148" y="4301"/>
                    <a:pt x="8006" y="4301"/>
                  </a:cubicBezTo>
                  <a:cubicBezTo>
                    <a:pt x="7967" y="4296"/>
                    <a:pt x="7928" y="4294"/>
                    <a:pt x="7890" y="4294"/>
                  </a:cubicBezTo>
                  <a:cubicBezTo>
                    <a:pt x="7401" y="4294"/>
                    <a:pt x="6960" y="4674"/>
                    <a:pt x="6806" y="5168"/>
                  </a:cubicBezTo>
                  <a:cubicBezTo>
                    <a:pt x="6585" y="5859"/>
                    <a:pt x="7118" y="6686"/>
                    <a:pt x="7857" y="6686"/>
                  </a:cubicBezTo>
                  <a:cubicBezTo>
                    <a:pt x="8010" y="6686"/>
                    <a:pt x="8173" y="6650"/>
                    <a:pt x="8340" y="6569"/>
                  </a:cubicBezTo>
                  <a:cubicBezTo>
                    <a:pt x="8907" y="6336"/>
                    <a:pt x="9174" y="6002"/>
                    <a:pt x="9541" y="5869"/>
                  </a:cubicBezTo>
                  <a:cubicBezTo>
                    <a:pt x="9600" y="5853"/>
                    <a:pt x="9658" y="5846"/>
                    <a:pt x="9714" y="5846"/>
                  </a:cubicBezTo>
                  <a:cubicBezTo>
                    <a:pt x="10254" y="5846"/>
                    <a:pt x="10598" y="6541"/>
                    <a:pt x="10175" y="7237"/>
                  </a:cubicBezTo>
                  <a:cubicBezTo>
                    <a:pt x="9896" y="7674"/>
                    <a:pt x="9439" y="7815"/>
                    <a:pt x="9074" y="7815"/>
                  </a:cubicBezTo>
                  <a:cubicBezTo>
                    <a:pt x="8826" y="7815"/>
                    <a:pt x="8621" y="7751"/>
                    <a:pt x="8540" y="7670"/>
                  </a:cubicBezTo>
                  <a:cubicBezTo>
                    <a:pt x="8385" y="7541"/>
                    <a:pt x="8190" y="7492"/>
                    <a:pt x="7985" y="7492"/>
                  </a:cubicBezTo>
                  <a:cubicBezTo>
                    <a:pt x="7926" y="7492"/>
                    <a:pt x="7866" y="7496"/>
                    <a:pt x="7806" y="7503"/>
                  </a:cubicBezTo>
                  <a:cubicBezTo>
                    <a:pt x="6239" y="7670"/>
                    <a:pt x="6706" y="8904"/>
                    <a:pt x="5972" y="8938"/>
                  </a:cubicBezTo>
                  <a:cubicBezTo>
                    <a:pt x="5405" y="8938"/>
                    <a:pt x="5371" y="8938"/>
                    <a:pt x="5071" y="9038"/>
                  </a:cubicBezTo>
                  <a:cubicBezTo>
                    <a:pt x="4371" y="9205"/>
                    <a:pt x="4037" y="9572"/>
                    <a:pt x="3803" y="10205"/>
                  </a:cubicBezTo>
                  <a:cubicBezTo>
                    <a:pt x="3637" y="10706"/>
                    <a:pt x="2969" y="10606"/>
                    <a:pt x="2669" y="11206"/>
                  </a:cubicBezTo>
                  <a:cubicBezTo>
                    <a:pt x="2502" y="11540"/>
                    <a:pt x="2536" y="11806"/>
                    <a:pt x="2836" y="12073"/>
                  </a:cubicBezTo>
                  <a:cubicBezTo>
                    <a:pt x="3040" y="12294"/>
                    <a:pt x="3339" y="12411"/>
                    <a:pt x="3641" y="12411"/>
                  </a:cubicBezTo>
                  <a:cubicBezTo>
                    <a:pt x="3931" y="12411"/>
                    <a:pt x="4224" y="12302"/>
                    <a:pt x="4437" y="12073"/>
                  </a:cubicBezTo>
                  <a:cubicBezTo>
                    <a:pt x="4871" y="11673"/>
                    <a:pt x="4871" y="11540"/>
                    <a:pt x="5238" y="11006"/>
                  </a:cubicBezTo>
                  <a:cubicBezTo>
                    <a:pt x="5399" y="10764"/>
                    <a:pt x="5707" y="10595"/>
                    <a:pt x="5976" y="10595"/>
                  </a:cubicBezTo>
                  <a:cubicBezTo>
                    <a:pt x="6153" y="10595"/>
                    <a:pt x="6313" y="10668"/>
                    <a:pt x="6405" y="10839"/>
                  </a:cubicBezTo>
                  <a:cubicBezTo>
                    <a:pt x="6505" y="10939"/>
                    <a:pt x="6572" y="11006"/>
                    <a:pt x="6706" y="11073"/>
                  </a:cubicBezTo>
                  <a:cubicBezTo>
                    <a:pt x="6854" y="11184"/>
                    <a:pt x="6988" y="11231"/>
                    <a:pt x="7123" y="11231"/>
                  </a:cubicBezTo>
                  <a:cubicBezTo>
                    <a:pt x="7351" y="11231"/>
                    <a:pt x="7579" y="11095"/>
                    <a:pt x="7873" y="10906"/>
                  </a:cubicBezTo>
                  <a:cubicBezTo>
                    <a:pt x="8062" y="10788"/>
                    <a:pt x="8267" y="10670"/>
                    <a:pt x="8466" y="10670"/>
                  </a:cubicBezTo>
                  <a:cubicBezTo>
                    <a:pt x="8548" y="10670"/>
                    <a:pt x="8629" y="10690"/>
                    <a:pt x="8707" y="10739"/>
                  </a:cubicBezTo>
                  <a:cubicBezTo>
                    <a:pt x="9608" y="11339"/>
                    <a:pt x="9207" y="12007"/>
                    <a:pt x="9541" y="12907"/>
                  </a:cubicBezTo>
                  <a:cubicBezTo>
                    <a:pt x="9608" y="13174"/>
                    <a:pt x="9808" y="13374"/>
                    <a:pt x="10041" y="13508"/>
                  </a:cubicBezTo>
                  <a:cubicBezTo>
                    <a:pt x="10136" y="13549"/>
                    <a:pt x="10225" y="13569"/>
                    <a:pt x="10306" y="13569"/>
                  </a:cubicBezTo>
                  <a:cubicBezTo>
                    <a:pt x="10679" y="13569"/>
                    <a:pt x="10885" y="13155"/>
                    <a:pt x="10775" y="12607"/>
                  </a:cubicBezTo>
                  <a:cubicBezTo>
                    <a:pt x="10675" y="12040"/>
                    <a:pt x="10542" y="11673"/>
                    <a:pt x="10575" y="11173"/>
                  </a:cubicBezTo>
                  <a:cubicBezTo>
                    <a:pt x="10615" y="10669"/>
                    <a:pt x="10948" y="10421"/>
                    <a:pt x="11226" y="10421"/>
                  </a:cubicBezTo>
                  <a:cubicBezTo>
                    <a:pt x="11409" y="10421"/>
                    <a:pt x="11569" y="10528"/>
                    <a:pt x="11609" y="10739"/>
                  </a:cubicBezTo>
                  <a:cubicBezTo>
                    <a:pt x="11742" y="11206"/>
                    <a:pt x="11676" y="11773"/>
                    <a:pt x="11609" y="12240"/>
                  </a:cubicBezTo>
                  <a:cubicBezTo>
                    <a:pt x="11576" y="12607"/>
                    <a:pt x="11776" y="12907"/>
                    <a:pt x="12076" y="13041"/>
                  </a:cubicBezTo>
                  <a:cubicBezTo>
                    <a:pt x="12410" y="13174"/>
                    <a:pt x="12743" y="13207"/>
                    <a:pt x="13077" y="13207"/>
                  </a:cubicBezTo>
                  <a:cubicBezTo>
                    <a:pt x="13124" y="13179"/>
                    <a:pt x="13171" y="13167"/>
                    <a:pt x="13219" y="13167"/>
                  </a:cubicBezTo>
                  <a:cubicBezTo>
                    <a:pt x="13338" y="13167"/>
                    <a:pt x="13458" y="13245"/>
                    <a:pt x="13577" y="13341"/>
                  </a:cubicBezTo>
                  <a:cubicBezTo>
                    <a:pt x="14077" y="13674"/>
                    <a:pt x="13677" y="14342"/>
                    <a:pt x="13043" y="14342"/>
                  </a:cubicBezTo>
                  <a:cubicBezTo>
                    <a:pt x="12777" y="14342"/>
                    <a:pt x="12510" y="14342"/>
                    <a:pt x="12243" y="14308"/>
                  </a:cubicBezTo>
                  <a:cubicBezTo>
                    <a:pt x="12151" y="14292"/>
                    <a:pt x="12061" y="14283"/>
                    <a:pt x="11974" y="14283"/>
                  </a:cubicBezTo>
                  <a:cubicBezTo>
                    <a:pt x="11711" y="14283"/>
                    <a:pt x="11467" y="14358"/>
                    <a:pt x="11242" y="14508"/>
                  </a:cubicBezTo>
                  <a:cubicBezTo>
                    <a:pt x="10775" y="14842"/>
                    <a:pt x="10708" y="15075"/>
                    <a:pt x="10208" y="15075"/>
                  </a:cubicBezTo>
                  <a:cubicBezTo>
                    <a:pt x="10058" y="15075"/>
                    <a:pt x="9958" y="15092"/>
                    <a:pt x="9858" y="15092"/>
                  </a:cubicBezTo>
                  <a:cubicBezTo>
                    <a:pt x="9758" y="15092"/>
                    <a:pt x="9658" y="15075"/>
                    <a:pt x="9508" y="15009"/>
                  </a:cubicBezTo>
                  <a:cubicBezTo>
                    <a:pt x="9007" y="14742"/>
                    <a:pt x="8907" y="14575"/>
                    <a:pt x="8507" y="14141"/>
                  </a:cubicBezTo>
                  <a:cubicBezTo>
                    <a:pt x="8120" y="13754"/>
                    <a:pt x="7755" y="13603"/>
                    <a:pt x="7373" y="13603"/>
                  </a:cubicBezTo>
                  <a:cubicBezTo>
                    <a:pt x="7098" y="13603"/>
                    <a:pt x="6813" y="13682"/>
                    <a:pt x="6505" y="13808"/>
                  </a:cubicBezTo>
                  <a:cubicBezTo>
                    <a:pt x="6381" y="13856"/>
                    <a:pt x="6274" y="13876"/>
                    <a:pt x="6179" y="13876"/>
                  </a:cubicBezTo>
                  <a:cubicBezTo>
                    <a:pt x="5650" y="13876"/>
                    <a:pt x="5518" y="13234"/>
                    <a:pt x="4832" y="13234"/>
                  </a:cubicBezTo>
                  <a:cubicBezTo>
                    <a:pt x="4792" y="13234"/>
                    <a:pt x="4749" y="13236"/>
                    <a:pt x="4704" y="13241"/>
                  </a:cubicBezTo>
                  <a:cubicBezTo>
                    <a:pt x="3803" y="13374"/>
                    <a:pt x="2903" y="13875"/>
                    <a:pt x="2736" y="14075"/>
                  </a:cubicBezTo>
                  <a:cubicBezTo>
                    <a:pt x="2336" y="14508"/>
                    <a:pt x="2202" y="15142"/>
                    <a:pt x="2302" y="15476"/>
                  </a:cubicBezTo>
                  <a:cubicBezTo>
                    <a:pt x="2336" y="15643"/>
                    <a:pt x="2336" y="15809"/>
                    <a:pt x="2336" y="15976"/>
                  </a:cubicBezTo>
                  <a:cubicBezTo>
                    <a:pt x="2336" y="16743"/>
                    <a:pt x="1135" y="16910"/>
                    <a:pt x="501" y="17577"/>
                  </a:cubicBezTo>
                  <a:cubicBezTo>
                    <a:pt x="167" y="17978"/>
                    <a:pt x="1" y="18344"/>
                    <a:pt x="1" y="18845"/>
                  </a:cubicBezTo>
                  <a:cubicBezTo>
                    <a:pt x="1" y="19479"/>
                    <a:pt x="334" y="19679"/>
                    <a:pt x="735" y="20146"/>
                  </a:cubicBezTo>
                  <a:cubicBezTo>
                    <a:pt x="1168" y="20579"/>
                    <a:pt x="1035" y="20980"/>
                    <a:pt x="1135" y="21413"/>
                  </a:cubicBezTo>
                  <a:cubicBezTo>
                    <a:pt x="1233" y="22164"/>
                    <a:pt x="1969" y="22882"/>
                    <a:pt x="2781" y="22882"/>
                  </a:cubicBezTo>
                  <a:cubicBezTo>
                    <a:pt x="2799" y="22882"/>
                    <a:pt x="2818" y="22882"/>
                    <a:pt x="2836" y="22881"/>
                  </a:cubicBezTo>
                  <a:cubicBezTo>
                    <a:pt x="3516" y="22881"/>
                    <a:pt x="4225" y="22337"/>
                    <a:pt x="5122" y="22337"/>
                  </a:cubicBezTo>
                  <a:cubicBezTo>
                    <a:pt x="5193" y="22337"/>
                    <a:pt x="5265" y="22340"/>
                    <a:pt x="5338" y="22347"/>
                  </a:cubicBezTo>
                  <a:cubicBezTo>
                    <a:pt x="6005" y="22381"/>
                    <a:pt x="6505" y="22981"/>
                    <a:pt x="6372" y="23648"/>
                  </a:cubicBezTo>
                  <a:cubicBezTo>
                    <a:pt x="6239" y="24315"/>
                    <a:pt x="6138" y="24749"/>
                    <a:pt x="6305" y="25383"/>
                  </a:cubicBezTo>
                  <a:cubicBezTo>
                    <a:pt x="6405" y="25917"/>
                    <a:pt x="6706" y="26150"/>
                    <a:pt x="7173" y="26484"/>
                  </a:cubicBezTo>
                  <a:cubicBezTo>
                    <a:pt x="7673" y="26851"/>
                    <a:pt x="7973" y="27384"/>
                    <a:pt x="7806" y="27918"/>
                  </a:cubicBezTo>
                  <a:cubicBezTo>
                    <a:pt x="7539" y="28719"/>
                    <a:pt x="6505" y="29886"/>
                    <a:pt x="7740" y="31187"/>
                  </a:cubicBezTo>
                  <a:cubicBezTo>
                    <a:pt x="8640" y="32054"/>
                    <a:pt x="8373" y="32855"/>
                    <a:pt x="8507" y="33422"/>
                  </a:cubicBezTo>
                  <a:cubicBezTo>
                    <a:pt x="8752" y="34513"/>
                    <a:pt x="9623" y="35114"/>
                    <a:pt x="10406" y="35114"/>
                  </a:cubicBezTo>
                  <a:cubicBezTo>
                    <a:pt x="10580" y="35114"/>
                    <a:pt x="10751" y="35084"/>
                    <a:pt x="10909" y="35023"/>
                  </a:cubicBezTo>
                  <a:cubicBezTo>
                    <a:pt x="11477" y="34795"/>
                    <a:pt x="11755" y="34568"/>
                    <a:pt x="12321" y="34568"/>
                  </a:cubicBezTo>
                  <a:cubicBezTo>
                    <a:pt x="12419" y="34568"/>
                    <a:pt x="12525" y="34575"/>
                    <a:pt x="12643" y="34589"/>
                  </a:cubicBezTo>
                  <a:cubicBezTo>
                    <a:pt x="12739" y="34612"/>
                    <a:pt x="12835" y="34622"/>
                    <a:pt x="12930" y="34622"/>
                  </a:cubicBezTo>
                  <a:cubicBezTo>
                    <a:pt x="13264" y="34622"/>
                    <a:pt x="13584" y="34490"/>
                    <a:pt x="13844" y="34256"/>
                  </a:cubicBezTo>
                  <a:cubicBezTo>
                    <a:pt x="15845" y="32521"/>
                    <a:pt x="13677" y="30153"/>
                    <a:pt x="15011" y="29753"/>
                  </a:cubicBezTo>
                  <a:cubicBezTo>
                    <a:pt x="15145" y="29719"/>
                    <a:pt x="15378" y="29686"/>
                    <a:pt x="15545" y="29552"/>
                  </a:cubicBezTo>
                  <a:cubicBezTo>
                    <a:pt x="15912" y="29319"/>
                    <a:pt x="16146" y="28985"/>
                    <a:pt x="16179" y="28518"/>
                  </a:cubicBezTo>
                  <a:cubicBezTo>
                    <a:pt x="16312" y="27151"/>
                    <a:pt x="15345" y="26384"/>
                    <a:pt x="15979" y="25750"/>
                  </a:cubicBezTo>
                  <a:cubicBezTo>
                    <a:pt x="16312" y="25416"/>
                    <a:pt x="16179" y="25583"/>
                    <a:pt x="17346" y="24682"/>
                  </a:cubicBezTo>
                  <a:cubicBezTo>
                    <a:pt x="18247" y="23982"/>
                    <a:pt x="18014" y="23481"/>
                    <a:pt x="18581" y="22481"/>
                  </a:cubicBezTo>
                  <a:cubicBezTo>
                    <a:pt x="19248" y="21347"/>
                    <a:pt x="18747" y="20212"/>
                    <a:pt x="17480" y="20179"/>
                  </a:cubicBezTo>
                  <a:cubicBezTo>
                    <a:pt x="17261" y="20179"/>
                    <a:pt x="17093" y="20182"/>
                    <a:pt x="16958" y="20182"/>
                  </a:cubicBezTo>
                  <a:cubicBezTo>
                    <a:pt x="16620" y="20182"/>
                    <a:pt x="16484" y="20165"/>
                    <a:pt x="16246" y="20046"/>
                  </a:cubicBezTo>
                  <a:cubicBezTo>
                    <a:pt x="15712" y="19745"/>
                    <a:pt x="15078" y="18978"/>
                    <a:pt x="14845" y="18311"/>
                  </a:cubicBezTo>
                  <a:cubicBezTo>
                    <a:pt x="14578" y="17644"/>
                    <a:pt x="14878" y="17144"/>
                    <a:pt x="15178" y="16143"/>
                  </a:cubicBezTo>
                  <a:cubicBezTo>
                    <a:pt x="15200" y="16054"/>
                    <a:pt x="15267" y="16009"/>
                    <a:pt x="15329" y="16009"/>
                  </a:cubicBezTo>
                  <a:cubicBezTo>
                    <a:pt x="15360" y="16009"/>
                    <a:pt x="15389" y="16021"/>
                    <a:pt x="15412" y="16043"/>
                  </a:cubicBezTo>
                  <a:cubicBezTo>
                    <a:pt x="15912" y="16376"/>
                    <a:pt x="15879" y="17144"/>
                    <a:pt x="15912" y="17511"/>
                  </a:cubicBezTo>
                  <a:cubicBezTo>
                    <a:pt x="16016" y="18447"/>
                    <a:pt x="16628" y="19019"/>
                    <a:pt x="17224" y="19019"/>
                  </a:cubicBezTo>
                  <a:cubicBezTo>
                    <a:pt x="17393" y="19019"/>
                    <a:pt x="17559" y="18973"/>
                    <a:pt x="17713" y="18878"/>
                  </a:cubicBezTo>
                  <a:cubicBezTo>
                    <a:pt x="18170" y="18593"/>
                    <a:pt x="18700" y="18209"/>
                    <a:pt x="19178" y="18209"/>
                  </a:cubicBezTo>
                  <a:cubicBezTo>
                    <a:pt x="19259" y="18209"/>
                    <a:pt x="19338" y="18220"/>
                    <a:pt x="19415" y="18244"/>
                  </a:cubicBezTo>
                  <a:cubicBezTo>
                    <a:pt x="19581" y="18311"/>
                    <a:pt x="19715" y="18311"/>
                    <a:pt x="19882" y="18344"/>
                  </a:cubicBezTo>
                  <a:cubicBezTo>
                    <a:pt x="19932" y="18353"/>
                    <a:pt x="19982" y="18357"/>
                    <a:pt x="20031" y="18357"/>
                  </a:cubicBezTo>
                  <a:cubicBezTo>
                    <a:pt x="20765" y="18357"/>
                    <a:pt x="21349" y="17458"/>
                    <a:pt x="20849" y="16677"/>
                  </a:cubicBezTo>
                  <a:cubicBezTo>
                    <a:pt x="20482" y="16076"/>
                    <a:pt x="19882" y="15909"/>
                    <a:pt x="19348" y="15709"/>
                  </a:cubicBezTo>
                  <a:cubicBezTo>
                    <a:pt x="18581" y="15476"/>
                    <a:pt x="17914" y="15176"/>
                    <a:pt x="17747" y="14475"/>
                  </a:cubicBezTo>
                  <a:cubicBezTo>
                    <a:pt x="17616" y="13872"/>
                    <a:pt x="18165" y="13351"/>
                    <a:pt x="18569" y="13351"/>
                  </a:cubicBezTo>
                  <a:cubicBezTo>
                    <a:pt x="18678" y="13351"/>
                    <a:pt x="18776" y="13389"/>
                    <a:pt x="18848" y="13474"/>
                  </a:cubicBezTo>
                  <a:cubicBezTo>
                    <a:pt x="18914" y="13541"/>
                    <a:pt x="19014" y="13641"/>
                    <a:pt x="19048" y="13741"/>
                  </a:cubicBezTo>
                  <a:cubicBezTo>
                    <a:pt x="19381" y="14408"/>
                    <a:pt x="20048" y="15176"/>
                    <a:pt x="20916" y="15509"/>
                  </a:cubicBezTo>
                  <a:cubicBezTo>
                    <a:pt x="21483" y="15709"/>
                    <a:pt x="22016" y="15676"/>
                    <a:pt x="22984" y="15743"/>
                  </a:cubicBezTo>
                  <a:cubicBezTo>
                    <a:pt x="23584" y="15809"/>
                    <a:pt x="24385" y="16210"/>
                    <a:pt x="24218" y="16843"/>
                  </a:cubicBezTo>
                  <a:cubicBezTo>
                    <a:pt x="24185" y="17044"/>
                    <a:pt x="24151" y="17310"/>
                    <a:pt x="24051" y="17511"/>
                  </a:cubicBezTo>
                  <a:cubicBezTo>
                    <a:pt x="24018" y="17677"/>
                    <a:pt x="24018" y="17877"/>
                    <a:pt x="24051" y="18078"/>
                  </a:cubicBezTo>
                  <a:cubicBezTo>
                    <a:pt x="24185" y="18678"/>
                    <a:pt x="24585" y="18845"/>
                    <a:pt x="24885" y="19145"/>
                  </a:cubicBezTo>
                  <a:cubicBezTo>
                    <a:pt x="25352" y="19645"/>
                    <a:pt x="25219" y="19846"/>
                    <a:pt x="25219" y="20813"/>
                  </a:cubicBezTo>
                  <a:cubicBezTo>
                    <a:pt x="25219" y="21337"/>
                    <a:pt x="25595" y="21672"/>
                    <a:pt x="26036" y="21672"/>
                  </a:cubicBezTo>
                  <a:cubicBezTo>
                    <a:pt x="26466" y="21672"/>
                    <a:pt x="26957" y="21353"/>
                    <a:pt x="27220" y="20579"/>
                  </a:cubicBezTo>
                  <a:cubicBezTo>
                    <a:pt x="27487" y="19846"/>
                    <a:pt x="27654" y="19245"/>
                    <a:pt x="28321" y="19045"/>
                  </a:cubicBezTo>
                  <a:cubicBezTo>
                    <a:pt x="28421" y="19012"/>
                    <a:pt x="28888" y="18845"/>
                    <a:pt x="29021" y="18811"/>
                  </a:cubicBezTo>
                  <a:cubicBezTo>
                    <a:pt x="29555" y="18511"/>
                    <a:pt x="29555" y="18144"/>
                    <a:pt x="29589" y="17711"/>
                  </a:cubicBezTo>
                  <a:cubicBezTo>
                    <a:pt x="29655" y="17344"/>
                    <a:pt x="29655" y="17144"/>
                    <a:pt x="29822" y="16910"/>
                  </a:cubicBezTo>
                  <a:cubicBezTo>
                    <a:pt x="29924" y="16758"/>
                    <a:pt x="30074" y="16692"/>
                    <a:pt x="30235" y="16692"/>
                  </a:cubicBezTo>
                  <a:cubicBezTo>
                    <a:pt x="30603" y="16692"/>
                    <a:pt x="31023" y="17036"/>
                    <a:pt x="31023" y="17477"/>
                  </a:cubicBezTo>
                  <a:cubicBezTo>
                    <a:pt x="30990" y="18378"/>
                    <a:pt x="30656" y="19078"/>
                    <a:pt x="31423" y="19645"/>
                  </a:cubicBezTo>
                  <a:cubicBezTo>
                    <a:pt x="32357" y="20246"/>
                    <a:pt x="31924" y="20713"/>
                    <a:pt x="31924" y="21513"/>
                  </a:cubicBezTo>
                  <a:cubicBezTo>
                    <a:pt x="31990" y="22414"/>
                    <a:pt x="32591" y="23014"/>
                    <a:pt x="33158" y="23081"/>
                  </a:cubicBezTo>
                  <a:cubicBezTo>
                    <a:pt x="33207" y="23093"/>
                    <a:pt x="33256" y="23100"/>
                    <a:pt x="33303" y="23100"/>
                  </a:cubicBezTo>
                  <a:cubicBezTo>
                    <a:pt x="33641" y="23100"/>
                    <a:pt x="33913" y="22782"/>
                    <a:pt x="33825" y="22080"/>
                  </a:cubicBezTo>
                  <a:cubicBezTo>
                    <a:pt x="33725" y="21580"/>
                    <a:pt x="33558" y="21347"/>
                    <a:pt x="33558" y="20980"/>
                  </a:cubicBezTo>
                  <a:cubicBezTo>
                    <a:pt x="33558" y="20679"/>
                    <a:pt x="33758" y="20679"/>
                    <a:pt x="34092" y="20679"/>
                  </a:cubicBezTo>
                  <a:cubicBezTo>
                    <a:pt x="34342" y="20679"/>
                    <a:pt x="34492" y="20688"/>
                    <a:pt x="34605" y="20688"/>
                  </a:cubicBezTo>
                  <a:cubicBezTo>
                    <a:pt x="34717" y="20688"/>
                    <a:pt x="34792" y="20679"/>
                    <a:pt x="34892" y="20646"/>
                  </a:cubicBezTo>
                  <a:cubicBezTo>
                    <a:pt x="35593" y="20413"/>
                    <a:pt x="35860" y="19712"/>
                    <a:pt x="35760" y="19245"/>
                  </a:cubicBezTo>
                  <a:cubicBezTo>
                    <a:pt x="35660" y="18545"/>
                    <a:pt x="34892" y="18211"/>
                    <a:pt x="34726" y="17877"/>
                  </a:cubicBezTo>
                  <a:cubicBezTo>
                    <a:pt x="34659" y="17677"/>
                    <a:pt x="34759" y="17511"/>
                    <a:pt x="34926" y="17511"/>
                  </a:cubicBezTo>
                  <a:lnTo>
                    <a:pt x="35926" y="17511"/>
                  </a:lnTo>
                  <a:cubicBezTo>
                    <a:pt x="36260" y="17511"/>
                    <a:pt x="36560" y="17410"/>
                    <a:pt x="36827" y="17210"/>
                  </a:cubicBezTo>
                  <a:cubicBezTo>
                    <a:pt x="37261" y="16843"/>
                    <a:pt x="37528" y="16343"/>
                    <a:pt x="37561" y="15809"/>
                  </a:cubicBezTo>
                  <a:cubicBezTo>
                    <a:pt x="37594" y="15242"/>
                    <a:pt x="37361" y="15009"/>
                    <a:pt x="36894" y="14742"/>
                  </a:cubicBezTo>
                  <a:cubicBezTo>
                    <a:pt x="35593" y="13908"/>
                    <a:pt x="35359" y="12474"/>
                    <a:pt x="35993" y="11740"/>
                  </a:cubicBezTo>
                  <a:cubicBezTo>
                    <a:pt x="36100" y="11618"/>
                    <a:pt x="36213" y="11559"/>
                    <a:pt x="36324" y="11559"/>
                  </a:cubicBezTo>
                  <a:cubicBezTo>
                    <a:pt x="36456" y="11559"/>
                    <a:pt x="36585" y="11643"/>
                    <a:pt x="36694" y="11806"/>
                  </a:cubicBezTo>
                  <a:cubicBezTo>
                    <a:pt x="36860" y="12040"/>
                    <a:pt x="36927" y="12474"/>
                    <a:pt x="37161" y="12974"/>
                  </a:cubicBezTo>
                  <a:cubicBezTo>
                    <a:pt x="37416" y="13613"/>
                    <a:pt x="37965" y="13880"/>
                    <a:pt x="38358" y="13880"/>
                  </a:cubicBezTo>
                  <a:cubicBezTo>
                    <a:pt x="38478" y="13880"/>
                    <a:pt x="38584" y="13855"/>
                    <a:pt x="38662" y="13808"/>
                  </a:cubicBezTo>
                  <a:cubicBezTo>
                    <a:pt x="39095" y="13508"/>
                    <a:pt x="38929" y="12974"/>
                    <a:pt x="38595" y="12540"/>
                  </a:cubicBezTo>
                  <a:cubicBezTo>
                    <a:pt x="38261" y="12173"/>
                    <a:pt x="38061" y="11806"/>
                    <a:pt x="38528" y="11573"/>
                  </a:cubicBezTo>
                  <a:cubicBezTo>
                    <a:pt x="38895" y="11406"/>
                    <a:pt x="39696" y="11373"/>
                    <a:pt x="40063" y="10072"/>
                  </a:cubicBezTo>
                  <a:cubicBezTo>
                    <a:pt x="40263" y="9338"/>
                    <a:pt x="39662" y="9138"/>
                    <a:pt x="39596" y="8471"/>
                  </a:cubicBezTo>
                  <a:cubicBezTo>
                    <a:pt x="39562" y="7970"/>
                    <a:pt x="39496" y="7503"/>
                    <a:pt x="38929" y="7303"/>
                  </a:cubicBezTo>
                  <a:cubicBezTo>
                    <a:pt x="38734" y="7223"/>
                    <a:pt x="38586" y="7202"/>
                    <a:pt x="38458" y="7202"/>
                  </a:cubicBezTo>
                  <a:cubicBezTo>
                    <a:pt x="38313" y="7202"/>
                    <a:pt x="38193" y="7228"/>
                    <a:pt x="38056" y="7228"/>
                  </a:cubicBezTo>
                  <a:cubicBezTo>
                    <a:pt x="37960" y="7228"/>
                    <a:pt x="37855" y="7215"/>
                    <a:pt x="37728" y="7170"/>
                  </a:cubicBezTo>
                  <a:cubicBezTo>
                    <a:pt x="37427" y="7036"/>
                    <a:pt x="37227" y="6870"/>
                    <a:pt x="37194" y="6536"/>
                  </a:cubicBezTo>
                  <a:cubicBezTo>
                    <a:pt x="37161" y="6236"/>
                    <a:pt x="37227" y="6002"/>
                    <a:pt x="37361" y="5735"/>
                  </a:cubicBezTo>
                  <a:cubicBezTo>
                    <a:pt x="37561" y="5402"/>
                    <a:pt x="37894" y="5168"/>
                    <a:pt x="38261" y="4901"/>
                  </a:cubicBezTo>
                  <a:cubicBezTo>
                    <a:pt x="37227" y="3500"/>
                    <a:pt x="36060" y="2200"/>
                    <a:pt x="34759" y="999"/>
                  </a:cubicBezTo>
                  <a:cubicBezTo>
                    <a:pt x="34625" y="982"/>
                    <a:pt x="34484" y="974"/>
                    <a:pt x="34338" y="974"/>
                  </a:cubicBezTo>
                  <a:cubicBezTo>
                    <a:pt x="34192" y="974"/>
                    <a:pt x="34042" y="982"/>
                    <a:pt x="33892" y="999"/>
                  </a:cubicBezTo>
                  <a:cubicBezTo>
                    <a:pt x="33091" y="1065"/>
                    <a:pt x="32557" y="1332"/>
                    <a:pt x="31657" y="1799"/>
                  </a:cubicBezTo>
                  <a:cubicBezTo>
                    <a:pt x="30856" y="2175"/>
                    <a:pt x="30318" y="2193"/>
                    <a:pt x="29902" y="2193"/>
                  </a:cubicBezTo>
                  <a:cubicBezTo>
                    <a:pt x="29856" y="2193"/>
                    <a:pt x="29811" y="2193"/>
                    <a:pt x="29768" y="2193"/>
                  </a:cubicBezTo>
                  <a:cubicBezTo>
                    <a:pt x="29681" y="2193"/>
                    <a:pt x="29600" y="2194"/>
                    <a:pt x="29522" y="2200"/>
                  </a:cubicBezTo>
                  <a:cubicBezTo>
                    <a:pt x="28888" y="2200"/>
                    <a:pt x="28087" y="1966"/>
                    <a:pt x="27687" y="1499"/>
                  </a:cubicBezTo>
                  <a:cubicBezTo>
                    <a:pt x="27320" y="1065"/>
                    <a:pt x="27153" y="632"/>
                    <a:pt x="26053" y="198"/>
                  </a:cubicBezTo>
                  <a:cubicBezTo>
                    <a:pt x="25611" y="59"/>
                    <a:pt x="25185" y="0"/>
                    <a:pt x="247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4" name="Google Shape;864;p30"/>
            <p:cNvSpPr/>
            <p:nvPr/>
          </p:nvSpPr>
          <p:spPr>
            <a:xfrm>
              <a:off x="7096450" y="4080000"/>
              <a:ext cx="940700" cy="231725"/>
            </a:xfrm>
            <a:custGeom>
              <a:avLst/>
              <a:gdLst/>
              <a:ahLst/>
              <a:cxnLst/>
              <a:rect l="l" t="t" r="r" b="b"/>
              <a:pathLst>
                <a:path w="37628" h="9269" extrusionOk="0">
                  <a:moveTo>
                    <a:pt x="28171" y="0"/>
                  </a:moveTo>
                  <a:cubicBezTo>
                    <a:pt x="28010" y="0"/>
                    <a:pt x="27848" y="39"/>
                    <a:pt x="27687" y="62"/>
                  </a:cubicBezTo>
                  <a:cubicBezTo>
                    <a:pt x="26153" y="396"/>
                    <a:pt x="24985" y="1897"/>
                    <a:pt x="24185" y="1964"/>
                  </a:cubicBezTo>
                  <a:cubicBezTo>
                    <a:pt x="24128" y="1970"/>
                    <a:pt x="24073" y="1973"/>
                    <a:pt x="24019" y="1973"/>
                  </a:cubicBezTo>
                  <a:cubicBezTo>
                    <a:pt x="22798" y="1973"/>
                    <a:pt x="22441" y="359"/>
                    <a:pt x="21161" y="359"/>
                  </a:cubicBezTo>
                  <a:cubicBezTo>
                    <a:pt x="21053" y="359"/>
                    <a:pt x="20938" y="371"/>
                    <a:pt x="20816" y="396"/>
                  </a:cubicBezTo>
                  <a:cubicBezTo>
                    <a:pt x="19982" y="563"/>
                    <a:pt x="19381" y="1563"/>
                    <a:pt x="18381" y="2097"/>
                  </a:cubicBezTo>
                  <a:cubicBezTo>
                    <a:pt x="18195" y="2207"/>
                    <a:pt x="18037" y="2246"/>
                    <a:pt x="17896" y="2246"/>
                  </a:cubicBezTo>
                  <a:cubicBezTo>
                    <a:pt x="17544" y="2246"/>
                    <a:pt x="17298" y="2003"/>
                    <a:pt x="16990" y="2003"/>
                  </a:cubicBezTo>
                  <a:cubicBezTo>
                    <a:pt x="16933" y="2003"/>
                    <a:pt x="16875" y="2011"/>
                    <a:pt x="16813" y="2030"/>
                  </a:cubicBezTo>
                  <a:cubicBezTo>
                    <a:pt x="16197" y="2193"/>
                    <a:pt x="15730" y="2402"/>
                    <a:pt x="15291" y="2402"/>
                  </a:cubicBezTo>
                  <a:cubicBezTo>
                    <a:pt x="14827" y="2402"/>
                    <a:pt x="14393" y="2168"/>
                    <a:pt x="13844" y="1397"/>
                  </a:cubicBezTo>
                  <a:cubicBezTo>
                    <a:pt x="13577" y="1008"/>
                    <a:pt x="13099" y="744"/>
                    <a:pt x="12601" y="744"/>
                  </a:cubicBezTo>
                  <a:cubicBezTo>
                    <a:pt x="12414" y="744"/>
                    <a:pt x="12225" y="781"/>
                    <a:pt x="12043" y="863"/>
                  </a:cubicBezTo>
                  <a:cubicBezTo>
                    <a:pt x="11709" y="963"/>
                    <a:pt x="11376" y="1397"/>
                    <a:pt x="11409" y="1897"/>
                  </a:cubicBezTo>
                  <a:cubicBezTo>
                    <a:pt x="11509" y="3031"/>
                    <a:pt x="12076" y="3398"/>
                    <a:pt x="11576" y="3965"/>
                  </a:cubicBezTo>
                  <a:cubicBezTo>
                    <a:pt x="11366" y="4235"/>
                    <a:pt x="11075" y="4370"/>
                    <a:pt x="10775" y="4370"/>
                  </a:cubicBezTo>
                  <a:cubicBezTo>
                    <a:pt x="10742" y="4370"/>
                    <a:pt x="10709" y="4369"/>
                    <a:pt x="10675" y="4365"/>
                  </a:cubicBezTo>
                  <a:cubicBezTo>
                    <a:pt x="10173" y="4303"/>
                    <a:pt x="9736" y="4003"/>
                    <a:pt x="9135" y="4003"/>
                  </a:cubicBezTo>
                  <a:cubicBezTo>
                    <a:pt x="8777" y="4003"/>
                    <a:pt x="8362" y="4109"/>
                    <a:pt x="7840" y="4432"/>
                  </a:cubicBezTo>
                  <a:cubicBezTo>
                    <a:pt x="7635" y="4555"/>
                    <a:pt x="7424" y="4611"/>
                    <a:pt x="7217" y="4611"/>
                  </a:cubicBezTo>
                  <a:cubicBezTo>
                    <a:pt x="6919" y="4611"/>
                    <a:pt x="6628" y="4495"/>
                    <a:pt x="6372" y="4299"/>
                  </a:cubicBezTo>
                  <a:cubicBezTo>
                    <a:pt x="5505" y="3632"/>
                    <a:pt x="6672" y="3031"/>
                    <a:pt x="6906" y="2364"/>
                  </a:cubicBezTo>
                  <a:cubicBezTo>
                    <a:pt x="7173" y="1630"/>
                    <a:pt x="6906" y="1030"/>
                    <a:pt x="6239" y="763"/>
                  </a:cubicBezTo>
                  <a:cubicBezTo>
                    <a:pt x="6005" y="670"/>
                    <a:pt x="5806" y="633"/>
                    <a:pt x="5630" y="633"/>
                  </a:cubicBezTo>
                  <a:cubicBezTo>
                    <a:pt x="4855" y="633"/>
                    <a:pt x="4534" y="1369"/>
                    <a:pt x="3637" y="1397"/>
                  </a:cubicBezTo>
                  <a:cubicBezTo>
                    <a:pt x="3620" y="1397"/>
                    <a:pt x="3603" y="1398"/>
                    <a:pt x="3586" y="1398"/>
                  </a:cubicBezTo>
                  <a:cubicBezTo>
                    <a:pt x="2887" y="1398"/>
                    <a:pt x="2555" y="729"/>
                    <a:pt x="1969" y="729"/>
                  </a:cubicBezTo>
                  <a:cubicBezTo>
                    <a:pt x="1956" y="729"/>
                    <a:pt x="1942" y="728"/>
                    <a:pt x="1929" y="728"/>
                  </a:cubicBezTo>
                  <a:cubicBezTo>
                    <a:pt x="1310" y="728"/>
                    <a:pt x="730" y="1474"/>
                    <a:pt x="501" y="1964"/>
                  </a:cubicBezTo>
                  <a:cubicBezTo>
                    <a:pt x="401" y="2097"/>
                    <a:pt x="201" y="2764"/>
                    <a:pt x="1" y="3098"/>
                  </a:cubicBezTo>
                  <a:cubicBezTo>
                    <a:pt x="4904" y="6967"/>
                    <a:pt x="11142" y="9269"/>
                    <a:pt x="17847" y="9269"/>
                  </a:cubicBezTo>
                  <a:cubicBezTo>
                    <a:pt x="25519" y="9202"/>
                    <a:pt x="32457" y="6233"/>
                    <a:pt x="37628" y="1397"/>
                  </a:cubicBezTo>
                  <a:cubicBezTo>
                    <a:pt x="37462" y="1341"/>
                    <a:pt x="37296" y="1309"/>
                    <a:pt x="37116" y="1309"/>
                  </a:cubicBezTo>
                  <a:cubicBezTo>
                    <a:pt x="36862" y="1309"/>
                    <a:pt x="36579" y="1374"/>
                    <a:pt x="36227" y="1530"/>
                  </a:cubicBezTo>
                  <a:cubicBezTo>
                    <a:pt x="36027" y="1613"/>
                    <a:pt x="35843" y="1680"/>
                    <a:pt x="35668" y="1680"/>
                  </a:cubicBezTo>
                  <a:cubicBezTo>
                    <a:pt x="35493" y="1680"/>
                    <a:pt x="35326" y="1613"/>
                    <a:pt x="35159" y="1430"/>
                  </a:cubicBezTo>
                  <a:cubicBezTo>
                    <a:pt x="34893" y="1130"/>
                    <a:pt x="34726" y="930"/>
                    <a:pt x="34359" y="930"/>
                  </a:cubicBezTo>
                  <a:cubicBezTo>
                    <a:pt x="33125" y="930"/>
                    <a:pt x="30523" y="2698"/>
                    <a:pt x="30189" y="2731"/>
                  </a:cubicBezTo>
                  <a:cubicBezTo>
                    <a:pt x="30104" y="2745"/>
                    <a:pt x="29996" y="2771"/>
                    <a:pt x="29883" y="2771"/>
                  </a:cubicBezTo>
                  <a:cubicBezTo>
                    <a:pt x="29730" y="2771"/>
                    <a:pt x="29571" y="2723"/>
                    <a:pt x="29455" y="2531"/>
                  </a:cubicBezTo>
                  <a:cubicBezTo>
                    <a:pt x="29188" y="2097"/>
                    <a:pt x="29188" y="1463"/>
                    <a:pt x="29222" y="930"/>
                  </a:cubicBezTo>
                  <a:cubicBezTo>
                    <a:pt x="29222" y="396"/>
                    <a:pt x="28855" y="129"/>
                    <a:pt x="28388" y="29"/>
                  </a:cubicBezTo>
                  <a:cubicBezTo>
                    <a:pt x="28315" y="8"/>
                    <a:pt x="28243" y="0"/>
                    <a:pt x="28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5" name="Google Shape;865;p30"/>
            <p:cNvSpPr/>
            <p:nvPr/>
          </p:nvSpPr>
          <p:spPr>
            <a:xfrm>
              <a:off x="6837950" y="3127300"/>
              <a:ext cx="312750" cy="355050"/>
            </a:xfrm>
            <a:custGeom>
              <a:avLst/>
              <a:gdLst/>
              <a:ahLst/>
              <a:cxnLst/>
              <a:rect l="l" t="t" r="r" b="b"/>
              <a:pathLst>
                <a:path w="12510" h="14202" extrusionOk="0">
                  <a:moveTo>
                    <a:pt x="14" y="12322"/>
                  </a:moveTo>
                  <a:cubicBezTo>
                    <a:pt x="9" y="12341"/>
                    <a:pt x="4" y="12362"/>
                    <a:pt x="0" y="12385"/>
                  </a:cubicBezTo>
                  <a:cubicBezTo>
                    <a:pt x="5" y="12364"/>
                    <a:pt x="9" y="12343"/>
                    <a:pt x="14" y="12322"/>
                  </a:cubicBezTo>
                  <a:close/>
                  <a:moveTo>
                    <a:pt x="6168" y="1"/>
                  </a:moveTo>
                  <a:cubicBezTo>
                    <a:pt x="6125" y="1"/>
                    <a:pt x="6081" y="4"/>
                    <a:pt x="6038" y="10"/>
                  </a:cubicBezTo>
                  <a:cubicBezTo>
                    <a:pt x="3149" y="3496"/>
                    <a:pt x="1021" y="7743"/>
                    <a:pt x="14" y="12322"/>
                  </a:cubicBezTo>
                  <a:lnTo>
                    <a:pt x="14" y="12322"/>
                  </a:lnTo>
                  <a:cubicBezTo>
                    <a:pt x="56" y="12170"/>
                    <a:pt x="141" y="12111"/>
                    <a:pt x="200" y="12052"/>
                  </a:cubicBezTo>
                  <a:cubicBezTo>
                    <a:pt x="467" y="11851"/>
                    <a:pt x="767" y="11718"/>
                    <a:pt x="1101" y="11685"/>
                  </a:cubicBezTo>
                  <a:cubicBezTo>
                    <a:pt x="1290" y="11661"/>
                    <a:pt x="1512" y="11637"/>
                    <a:pt x="1732" y="11637"/>
                  </a:cubicBezTo>
                  <a:cubicBezTo>
                    <a:pt x="1823" y="11637"/>
                    <a:pt x="1914" y="11642"/>
                    <a:pt x="2002" y="11651"/>
                  </a:cubicBezTo>
                  <a:cubicBezTo>
                    <a:pt x="2065" y="11654"/>
                    <a:pt x="2122" y="11655"/>
                    <a:pt x="2175" y="11655"/>
                  </a:cubicBezTo>
                  <a:cubicBezTo>
                    <a:pt x="2615" y="11655"/>
                    <a:pt x="2689" y="11572"/>
                    <a:pt x="2801" y="11572"/>
                  </a:cubicBezTo>
                  <a:cubicBezTo>
                    <a:pt x="2844" y="11572"/>
                    <a:pt x="2892" y="11584"/>
                    <a:pt x="2969" y="11618"/>
                  </a:cubicBezTo>
                  <a:cubicBezTo>
                    <a:pt x="3536" y="11851"/>
                    <a:pt x="2669" y="13052"/>
                    <a:pt x="3436" y="13986"/>
                  </a:cubicBezTo>
                  <a:cubicBezTo>
                    <a:pt x="3544" y="14135"/>
                    <a:pt x="3690" y="14201"/>
                    <a:pt x="3837" y="14201"/>
                  </a:cubicBezTo>
                  <a:cubicBezTo>
                    <a:pt x="4053" y="14201"/>
                    <a:pt x="4271" y="14058"/>
                    <a:pt x="4370" y="13820"/>
                  </a:cubicBezTo>
                  <a:cubicBezTo>
                    <a:pt x="4670" y="13019"/>
                    <a:pt x="4270" y="12619"/>
                    <a:pt x="4337" y="11685"/>
                  </a:cubicBezTo>
                  <a:cubicBezTo>
                    <a:pt x="4337" y="11518"/>
                    <a:pt x="4437" y="11451"/>
                    <a:pt x="4603" y="11451"/>
                  </a:cubicBezTo>
                  <a:cubicBezTo>
                    <a:pt x="5137" y="11351"/>
                    <a:pt x="6038" y="11518"/>
                    <a:pt x="6371" y="10684"/>
                  </a:cubicBezTo>
                  <a:cubicBezTo>
                    <a:pt x="6471" y="10484"/>
                    <a:pt x="6505" y="10317"/>
                    <a:pt x="6505" y="10117"/>
                  </a:cubicBezTo>
                  <a:cubicBezTo>
                    <a:pt x="6505" y="9950"/>
                    <a:pt x="6538" y="9316"/>
                    <a:pt x="6638" y="9049"/>
                  </a:cubicBezTo>
                  <a:cubicBezTo>
                    <a:pt x="6838" y="8382"/>
                    <a:pt x="7305" y="8482"/>
                    <a:pt x="7772" y="8382"/>
                  </a:cubicBezTo>
                  <a:cubicBezTo>
                    <a:pt x="8673" y="8216"/>
                    <a:pt x="8773" y="7682"/>
                    <a:pt x="9040" y="7315"/>
                  </a:cubicBezTo>
                  <a:cubicBezTo>
                    <a:pt x="9198" y="7089"/>
                    <a:pt x="9478" y="6924"/>
                    <a:pt x="9767" y="6924"/>
                  </a:cubicBezTo>
                  <a:cubicBezTo>
                    <a:pt x="9905" y="6924"/>
                    <a:pt x="10045" y="6962"/>
                    <a:pt x="10174" y="7048"/>
                  </a:cubicBezTo>
                  <a:cubicBezTo>
                    <a:pt x="10301" y="7143"/>
                    <a:pt x="10731" y="7451"/>
                    <a:pt x="10973" y="7451"/>
                  </a:cubicBezTo>
                  <a:cubicBezTo>
                    <a:pt x="10985" y="7451"/>
                    <a:pt x="10997" y="7450"/>
                    <a:pt x="11008" y="7448"/>
                  </a:cubicBezTo>
                  <a:cubicBezTo>
                    <a:pt x="12376" y="7181"/>
                    <a:pt x="12509" y="4379"/>
                    <a:pt x="12342" y="3679"/>
                  </a:cubicBezTo>
                  <a:cubicBezTo>
                    <a:pt x="12061" y="2654"/>
                    <a:pt x="11405" y="1993"/>
                    <a:pt x="10650" y="1993"/>
                  </a:cubicBezTo>
                  <a:cubicBezTo>
                    <a:pt x="10152" y="1993"/>
                    <a:pt x="9611" y="2282"/>
                    <a:pt x="9107" y="2945"/>
                  </a:cubicBezTo>
                  <a:cubicBezTo>
                    <a:pt x="8840" y="3279"/>
                    <a:pt x="8473" y="3979"/>
                    <a:pt x="8173" y="4346"/>
                  </a:cubicBezTo>
                  <a:cubicBezTo>
                    <a:pt x="8039" y="4513"/>
                    <a:pt x="7872" y="4646"/>
                    <a:pt x="7672" y="4780"/>
                  </a:cubicBezTo>
                  <a:cubicBezTo>
                    <a:pt x="7439" y="4947"/>
                    <a:pt x="7139" y="4947"/>
                    <a:pt x="6805" y="4947"/>
                  </a:cubicBezTo>
                  <a:cubicBezTo>
                    <a:pt x="6171" y="4947"/>
                    <a:pt x="5638" y="4480"/>
                    <a:pt x="5437" y="3879"/>
                  </a:cubicBezTo>
                  <a:cubicBezTo>
                    <a:pt x="5304" y="3612"/>
                    <a:pt x="5504" y="3145"/>
                    <a:pt x="5871" y="3112"/>
                  </a:cubicBezTo>
                  <a:cubicBezTo>
                    <a:pt x="6271" y="3012"/>
                    <a:pt x="6605" y="3012"/>
                    <a:pt x="6938" y="2645"/>
                  </a:cubicBezTo>
                  <a:cubicBezTo>
                    <a:pt x="7928" y="1369"/>
                    <a:pt x="7116" y="1"/>
                    <a:pt x="6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6" name="Google Shape;866;p30"/>
            <p:cNvSpPr/>
            <p:nvPr/>
          </p:nvSpPr>
          <p:spPr>
            <a:xfrm>
              <a:off x="6821275" y="3477775"/>
              <a:ext cx="425600" cy="615425"/>
            </a:xfrm>
            <a:custGeom>
              <a:avLst/>
              <a:gdLst/>
              <a:ahLst/>
              <a:cxnLst/>
              <a:rect l="l" t="t" r="r" b="b"/>
              <a:pathLst>
                <a:path w="17024" h="24617" extrusionOk="0">
                  <a:moveTo>
                    <a:pt x="300" y="1"/>
                  </a:moveTo>
                  <a:cubicBezTo>
                    <a:pt x="167" y="801"/>
                    <a:pt x="67" y="1602"/>
                    <a:pt x="0" y="2436"/>
                  </a:cubicBezTo>
                  <a:cubicBezTo>
                    <a:pt x="79" y="2337"/>
                    <a:pt x="123" y="2308"/>
                    <a:pt x="146" y="2308"/>
                  </a:cubicBezTo>
                  <a:cubicBezTo>
                    <a:pt x="161" y="2308"/>
                    <a:pt x="167" y="2322"/>
                    <a:pt x="167" y="2336"/>
                  </a:cubicBezTo>
                  <a:cubicBezTo>
                    <a:pt x="434" y="2769"/>
                    <a:pt x="834" y="2969"/>
                    <a:pt x="1301" y="3003"/>
                  </a:cubicBezTo>
                  <a:cubicBezTo>
                    <a:pt x="1701" y="3036"/>
                    <a:pt x="1935" y="3236"/>
                    <a:pt x="2102" y="3637"/>
                  </a:cubicBezTo>
                  <a:cubicBezTo>
                    <a:pt x="2447" y="4297"/>
                    <a:pt x="3001" y="5046"/>
                    <a:pt x="3817" y="5046"/>
                  </a:cubicBezTo>
                  <a:cubicBezTo>
                    <a:pt x="3867" y="5046"/>
                    <a:pt x="3918" y="5043"/>
                    <a:pt x="3970" y="5038"/>
                  </a:cubicBezTo>
                  <a:cubicBezTo>
                    <a:pt x="3988" y="5036"/>
                    <a:pt x="4006" y="5036"/>
                    <a:pt x="4023" y="5036"/>
                  </a:cubicBezTo>
                  <a:cubicBezTo>
                    <a:pt x="4528" y="5036"/>
                    <a:pt x="4868" y="5488"/>
                    <a:pt x="4803" y="5972"/>
                  </a:cubicBezTo>
                  <a:cubicBezTo>
                    <a:pt x="4703" y="6439"/>
                    <a:pt x="4537" y="6472"/>
                    <a:pt x="3836" y="7172"/>
                  </a:cubicBezTo>
                  <a:cubicBezTo>
                    <a:pt x="3136" y="7873"/>
                    <a:pt x="3269" y="9141"/>
                    <a:pt x="3970" y="9874"/>
                  </a:cubicBezTo>
                  <a:cubicBezTo>
                    <a:pt x="4370" y="10308"/>
                    <a:pt x="4703" y="10508"/>
                    <a:pt x="4937" y="10708"/>
                  </a:cubicBezTo>
                  <a:cubicBezTo>
                    <a:pt x="5704" y="11509"/>
                    <a:pt x="5037" y="12009"/>
                    <a:pt x="5137" y="12977"/>
                  </a:cubicBezTo>
                  <a:cubicBezTo>
                    <a:pt x="5170" y="13510"/>
                    <a:pt x="5471" y="13710"/>
                    <a:pt x="5871" y="14044"/>
                  </a:cubicBezTo>
                  <a:cubicBezTo>
                    <a:pt x="6605" y="14611"/>
                    <a:pt x="6638" y="15278"/>
                    <a:pt x="6471" y="16112"/>
                  </a:cubicBezTo>
                  <a:cubicBezTo>
                    <a:pt x="6104" y="17947"/>
                    <a:pt x="6171" y="17847"/>
                    <a:pt x="6738" y="19181"/>
                  </a:cubicBezTo>
                  <a:cubicBezTo>
                    <a:pt x="6905" y="19615"/>
                    <a:pt x="7005" y="20015"/>
                    <a:pt x="6905" y="20449"/>
                  </a:cubicBezTo>
                  <a:cubicBezTo>
                    <a:pt x="6805" y="21149"/>
                    <a:pt x="7005" y="21783"/>
                    <a:pt x="7405" y="22350"/>
                  </a:cubicBezTo>
                  <a:cubicBezTo>
                    <a:pt x="7739" y="22817"/>
                    <a:pt x="8573" y="23985"/>
                    <a:pt x="9040" y="24318"/>
                  </a:cubicBezTo>
                  <a:cubicBezTo>
                    <a:pt x="9339" y="24525"/>
                    <a:pt x="9633" y="24616"/>
                    <a:pt x="9873" y="24616"/>
                  </a:cubicBezTo>
                  <a:cubicBezTo>
                    <a:pt x="10408" y="24616"/>
                    <a:pt x="10681" y="24162"/>
                    <a:pt x="10174" y="23518"/>
                  </a:cubicBezTo>
                  <a:cubicBezTo>
                    <a:pt x="9740" y="22984"/>
                    <a:pt x="9507" y="22750"/>
                    <a:pt x="9373" y="22350"/>
                  </a:cubicBezTo>
                  <a:cubicBezTo>
                    <a:pt x="9140" y="21649"/>
                    <a:pt x="9907" y="22050"/>
                    <a:pt x="10574" y="21182"/>
                  </a:cubicBezTo>
                  <a:cubicBezTo>
                    <a:pt x="11341" y="20182"/>
                    <a:pt x="10574" y="19915"/>
                    <a:pt x="11075" y="19148"/>
                  </a:cubicBezTo>
                  <a:cubicBezTo>
                    <a:pt x="11475" y="18514"/>
                    <a:pt x="11375" y="18047"/>
                    <a:pt x="11542" y="17647"/>
                  </a:cubicBezTo>
                  <a:cubicBezTo>
                    <a:pt x="11675" y="17346"/>
                    <a:pt x="11842" y="17180"/>
                    <a:pt x="12175" y="17146"/>
                  </a:cubicBezTo>
                  <a:cubicBezTo>
                    <a:pt x="12242" y="17146"/>
                    <a:pt x="12342" y="17080"/>
                    <a:pt x="12409" y="17080"/>
                  </a:cubicBezTo>
                  <a:cubicBezTo>
                    <a:pt x="12876" y="17046"/>
                    <a:pt x="13176" y="16679"/>
                    <a:pt x="13209" y="16212"/>
                  </a:cubicBezTo>
                  <a:cubicBezTo>
                    <a:pt x="13310" y="15612"/>
                    <a:pt x="13143" y="15645"/>
                    <a:pt x="13176" y="15111"/>
                  </a:cubicBezTo>
                  <a:cubicBezTo>
                    <a:pt x="13176" y="14778"/>
                    <a:pt x="13376" y="14544"/>
                    <a:pt x="13710" y="14544"/>
                  </a:cubicBezTo>
                  <a:cubicBezTo>
                    <a:pt x="13749" y="14540"/>
                    <a:pt x="13793" y="14539"/>
                    <a:pt x="13842" y="14539"/>
                  </a:cubicBezTo>
                  <a:cubicBezTo>
                    <a:pt x="13908" y="14539"/>
                    <a:pt x="13982" y="14541"/>
                    <a:pt x="14061" y="14541"/>
                  </a:cubicBezTo>
                  <a:cubicBezTo>
                    <a:pt x="14409" y="14541"/>
                    <a:pt x="14861" y="14499"/>
                    <a:pt x="15244" y="14044"/>
                  </a:cubicBezTo>
                  <a:cubicBezTo>
                    <a:pt x="16545" y="12643"/>
                    <a:pt x="14711" y="11375"/>
                    <a:pt x="15711" y="10675"/>
                  </a:cubicBezTo>
                  <a:cubicBezTo>
                    <a:pt x="16011" y="10475"/>
                    <a:pt x="16345" y="10208"/>
                    <a:pt x="16478" y="9941"/>
                  </a:cubicBezTo>
                  <a:cubicBezTo>
                    <a:pt x="17023" y="8640"/>
                    <a:pt x="16112" y="7503"/>
                    <a:pt x="14992" y="7503"/>
                  </a:cubicBezTo>
                  <a:cubicBezTo>
                    <a:pt x="14878" y="7503"/>
                    <a:pt x="14761" y="7515"/>
                    <a:pt x="14644" y="7539"/>
                  </a:cubicBezTo>
                  <a:cubicBezTo>
                    <a:pt x="14107" y="7659"/>
                    <a:pt x="13677" y="7778"/>
                    <a:pt x="13353" y="7778"/>
                  </a:cubicBezTo>
                  <a:cubicBezTo>
                    <a:pt x="13315" y="7778"/>
                    <a:pt x="13278" y="7776"/>
                    <a:pt x="13243" y="7773"/>
                  </a:cubicBezTo>
                  <a:cubicBezTo>
                    <a:pt x="12642" y="7639"/>
                    <a:pt x="12376" y="7139"/>
                    <a:pt x="12342" y="6505"/>
                  </a:cubicBezTo>
                  <a:cubicBezTo>
                    <a:pt x="12309" y="5771"/>
                    <a:pt x="11875" y="5171"/>
                    <a:pt x="11041" y="5104"/>
                  </a:cubicBezTo>
                  <a:cubicBezTo>
                    <a:pt x="10241" y="5038"/>
                    <a:pt x="9707" y="5038"/>
                    <a:pt x="9173" y="4037"/>
                  </a:cubicBezTo>
                  <a:cubicBezTo>
                    <a:pt x="9073" y="3870"/>
                    <a:pt x="9006" y="3737"/>
                    <a:pt x="8873" y="3603"/>
                  </a:cubicBezTo>
                  <a:cubicBezTo>
                    <a:pt x="8739" y="3363"/>
                    <a:pt x="8305" y="3122"/>
                    <a:pt x="7932" y="3122"/>
                  </a:cubicBezTo>
                  <a:cubicBezTo>
                    <a:pt x="7840" y="3122"/>
                    <a:pt x="7752" y="3137"/>
                    <a:pt x="7672" y="3170"/>
                  </a:cubicBezTo>
                  <a:cubicBezTo>
                    <a:pt x="6861" y="3440"/>
                    <a:pt x="6641" y="3842"/>
                    <a:pt x="6321" y="3842"/>
                  </a:cubicBezTo>
                  <a:cubicBezTo>
                    <a:pt x="6246" y="3842"/>
                    <a:pt x="6166" y="3820"/>
                    <a:pt x="6071" y="3770"/>
                  </a:cubicBezTo>
                  <a:cubicBezTo>
                    <a:pt x="5671" y="3503"/>
                    <a:pt x="5471" y="3470"/>
                    <a:pt x="5237" y="3436"/>
                  </a:cubicBezTo>
                  <a:cubicBezTo>
                    <a:pt x="5179" y="3432"/>
                    <a:pt x="5123" y="3430"/>
                    <a:pt x="5070" y="3430"/>
                  </a:cubicBezTo>
                  <a:cubicBezTo>
                    <a:pt x="4611" y="3430"/>
                    <a:pt x="4347" y="3577"/>
                    <a:pt x="4054" y="3577"/>
                  </a:cubicBezTo>
                  <a:cubicBezTo>
                    <a:pt x="3860" y="3577"/>
                    <a:pt x="3654" y="3513"/>
                    <a:pt x="3369" y="3303"/>
                  </a:cubicBezTo>
                  <a:cubicBezTo>
                    <a:pt x="3036" y="3036"/>
                    <a:pt x="2969" y="2636"/>
                    <a:pt x="2902" y="2269"/>
                  </a:cubicBezTo>
                  <a:cubicBezTo>
                    <a:pt x="2902" y="1935"/>
                    <a:pt x="3169" y="1135"/>
                    <a:pt x="2869" y="768"/>
                  </a:cubicBezTo>
                  <a:cubicBezTo>
                    <a:pt x="2734" y="577"/>
                    <a:pt x="2569" y="507"/>
                    <a:pt x="2391" y="507"/>
                  </a:cubicBezTo>
                  <a:cubicBezTo>
                    <a:pt x="2039" y="507"/>
                    <a:pt x="1633" y="780"/>
                    <a:pt x="1301" y="935"/>
                  </a:cubicBezTo>
                  <a:cubicBezTo>
                    <a:pt x="1224" y="960"/>
                    <a:pt x="1145" y="973"/>
                    <a:pt x="1068" y="973"/>
                  </a:cubicBezTo>
                  <a:cubicBezTo>
                    <a:pt x="841" y="973"/>
                    <a:pt x="625" y="867"/>
                    <a:pt x="500" y="668"/>
                  </a:cubicBezTo>
                  <a:cubicBezTo>
                    <a:pt x="367" y="501"/>
                    <a:pt x="334" y="268"/>
                    <a:pt x="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7" name="Google Shape;867;p30"/>
            <p:cNvSpPr/>
            <p:nvPr/>
          </p:nvSpPr>
          <p:spPr>
            <a:xfrm>
              <a:off x="7967925" y="3748800"/>
              <a:ext cx="265200" cy="220200"/>
            </a:xfrm>
            <a:custGeom>
              <a:avLst/>
              <a:gdLst/>
              <a:ahLst/>
              <a:cxnLst/>
              <a:rect l="l" t="t" r="r" b="b"/>
              <a:pathLst>
                <a:path w="10608" h="8808" extrusionOk="0">
                  <a:moveTo>
                    <a:pt x="6138" y="1"/>
                  </a:moveTo>
                  <a:cubicBezTo>
                    <a:pt x="5638" y="34"/>
                    <a:pt x="5204" y="301"/>
                    <a:pt x="5004" y="768"/>
                  </a:cubicBezTo>
                  <a:cubicBezTo>
                    <a:pt x="4837" y="1035"/>
                    <a:pt x="4804" y="1602"/>
                    <a:pt x="4170" y="1669"/>
                  </a:cubicBezTo>
                  <a:cubicBezTo>
                    <a:pt x="3303" y="1802"/>
                    <a:pt x="2936" y="1802"/>
                    <a:pt x="2268" y="2136"/>
                  </a:cubicBezTo>
                  <a:cubicBezTo>
                    <a:pt x="968" y="2869"/>
                    <a:pt x="1368" y="3437"/>
                    <a:pt x="501" y="4637"/>
                  </a:cubicBezTo>
                  <a:cubicBezTo>
                    <a:pt x="134" y="5171"/>
                    <a:pt x="0" y="5972"/>
                    <a:pt x="134" y="6439"/>
                  </a:cubicBezTo>
                  <a:cubicBezTo>
                    <a:pt x="272" y="6938"/>
                    <a:pt x="641" y="7206"/>
                    <a:pt x="992" y="7206"/>
                  </a:cubicBezTo>
                  <a:cubicBezTo>
                    <a:pt x="1063" y="7206"/>
                    <a:pt x="1133" y="7195"/>
                    <a:pt x="1201" y="7173"/>
                  </a:cubicBezTo>
                  <a:cubicBezTo>
                    <a:pt x="2102" y="6972"/>
                    <a:pt x="2869" y="6005"/>
                    <a:pt x="3803" y="5838"/>
                  </a:cubicBezTo>
                  <a:cubicBezTo>
                    <a:pt x="3860" y="5827"/>
                    <a:pt x="3912" y="5822"/>
                    <a:pt x="3961" y="5822"/>
                  </a:cubicBezTo>
                  <a:cubicBezTo>
                    <a:pt x="4510" y="5822"/>
                    <a:pt x="4556" y="6479"/>
                    <a:pt x="4770" y="6939"/>
                  </a:cubicBezTo>
                  <a:cubicBezTo>
                    <a:pt x="4970" y="7439"/>
                    <a:pt x="5337" y="7539"/>
                    <a:pt x="5838" y="7640"/>
                  </a:cubicBezTo>
                  <a:cubicBezTo>
                    <a:pt x="6338" y="7706"/>
                    <a:pt x="6438" y="8140"/>
                    <a:pt x="6972" y="8540"/>
                  </a:cubicBezTo>
                  <a:cubicBezTo>
                    <a:pt x="7139" y="8674"/>
                    <a:pt x="7305" y="8774"/>
                    <a:pt x="7506" y="8807"/>
                  </a:cubicBezTo>
                  <a:cubicBezTo>
                    <a:pt x="8807" y="6706"/>
                    <a:pt x="9874" y="4437"/>
                    <a:pt x="10608" y="2036"/>
                  </a:cubicBezTo>
                  <a:cubicBezTo>
                    <a:pt x="10274" y="1302"/>
                    <a:pt x="10541" y="935"/>
                    <a:pt x="9974" y="301"/>
                  </a:cubicBezTo>
                  <a:cubicBezTo>
                    <a:pt x="9905" y="163"/>
                    <a:pt x="9729" y="96"/>
                    <a:pt x="9539" y="96"/>
                  </a:cubicBezTo>
                  <a:cubicBezTo>
                    <a:pt x="9360" y="96"/>
                    <a:pt x="9169" y="155"/>
                    <a:pt x="9040" y="268"/>
                  </a:cubicBezTo>
                  <a:lnTo>
                    <a:pt x="8840" y="468"/>
                  </a:lnTo>
                  <a:cubicBezTo>
                    <a:pt x="8540" y="835"/>
                    <a:pt x="8440" y="1168"/>
                    <a:pt x="8206" y="1468"/>
                  </a:cubicBezTo>
                  <a:cubicBezTo>
                    <a:pt x="8165" y="1538"/>
                    <a:pt x="8095" y="1578"/>
                    <a:pt x="8015" y="1578"/>
                  </a:cubicBezTo>
                  <a:cubicBezTo>
                    <a:pt x="7902" y="1578"/>
                    <a:pt x="7770" y="1497"/>
                    <a:pt x="7672" y="1302"/>
                  </a:cubicBezTo>
                  <a:cubicBezTo>
                    <a:pt x="7472" y="835"/>
                    <a:pt x="7339" y="334"/>
                    <a:pt x="6705" y="101"/>
                  </a:cubicBezTo>
                  <a:cubicBezTo>
                    <a:pt x="6505" y="1"/>
                    <a:pt x="6338" y="1"/>
                    <a:pt x="6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8" name="Google Shape;868;p30"/>
            <p:cNvSpPr/>
            <p:nvPr/>
          </p:nvSpPr>
          <p:spPr>
            <a:xfrm>
              <a:off x="7058925" y="2925725"/>
              <a:ext cx="245300" cy="175525"/>
            </a:xfrm>
            <a:custGeom>
              <a:avLst/>
              <a:gdLst/>
              <a:ahLst/>
              <a:cxnLst/>
              <a:rect l="l" t="t" r="r" b="b"/>
              <a:pathLst>
                <a:path w="9812" h="7021" extrusionOk="0">
                  <a:moveTo>
                    <a:pt x="7806" y="0"/>
                  </a:moveTo>
                  <a:cubicBezTo>
                    <a:pt x="5038" y="1201"/>
                    <a:pt x="2503" y="2869"/>
                    <a:pt x="301" y="4837"/>
                  </a:cubicBezTo>
                  <a:cubicBezTo>
                    <a:pt x="1" y="5371"/>
                    <a:pt x="1" y="5871"/>
                    <a:pt x="334" y="6338"/>
                  </a:cubicBezTo>
                  <a:cubicBezTo>
                    <a:pt x="597" y="6679"/>
                    <a:pt x="1025" y="7020"/>
                    <a:pt x="1455" y="7020"/>
                  </a:cubicBezTo>
                  <a:cubicBezTo>
                    <a:pt x="1572" y="7020"/>
                    <a:pt x="1688" y="6995"/>
                    <a:pt x="1802" y="6938"/>
                  </a:cubicBezTo>
                  <a:cubicBezTo>
                    <a:pt x="2682" y="6544"/>
                    <a:pt x="2900" y="4989"/>
                    <a:pt x="3736" y="4989"/>
                  </a:cubicBezTo>
                  <a:cubicBezTo>
                    <a:pt x="3819" y="4989"/>
                    <a:pt x="3908" y="5004"/>
                    <a:pt x="4004" y="5037"/>
                  </a:cubicBezTo>
                  <a:cubicBezTo>
                    <a:pt x="4504" y="5204"/>
                    <a:pt x="4704" y="5271"/>
                    <a:pt x="5205" y="5271"/>
                  </a:cubicBezTo>
                  <a:cubicBezTo>
                    <a:pt x="5571" y="5271"/>
                    <a:pt x="6139" y="5004"/>
                    <a:pt x="6272" y="4437"/>
                  </a:cubicBezTo>
                  <a:cubicBezTo>
                    <a:pt x="6439" y="3672"/>
                    <a:pt x="6538" y="3455"/>
                    <a:pt x="6814" y="3455"/>
                  </a:cubicBezTo>
                  <a:cubicBezTo>
                    <a:pt x="6923" y="3455"/>
                    <a:pt x="7060" y="3489"/>
                    <a:pt x="7239" y="3536"/>
                  </a:cubicBezTo>
                  <a:cubicBezTo>
                    <a:pt x="7365" y="3574"/>
                    <a:pt x="7488" y="3591"/>
                    <a:pt x="7607" y="3591"/>
                  </a:cubicBezTo>
                  <a:cubicBezTo>
                    <a:pt x="8969" y="3591"/>
                    <a:pt x="9812" y="1293"/>
                    <a:pt x="8707" y="434"/>
                  </a:cubicBezTo>
                  <a:cubicBezTo>
                    <a:pt x="8440" y="234"/>
                    <a:pt x="8140" y="100"/>
                    <a:pt x="78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69" name="Google Shape;869;p30"/>
            <p:cNvSpPr/>
            <p:nvPr/>
          </p:nvSpPr>
          <p:spPr>
            <a:xfrm>
              <a:off x="7856450" y="3665800"/>
              <a:ext cx="143750" cy="123925"/>
            </a:xfrm>
            <a:custGeom>
              <a:avLst/>
              <a:gdLst/>
              <a:ahLst/>
              <a:cxnLst/>
              <a:rect l="l" t="t" r="r" b="b"/>
              <a:pathLst>
                <a:path w="5750" h="4957" extrusionOk="0">
                  <a:moveTo>
                    <a:pt x="2077" y="0"/>
                  </a:moveTo>
                  <a:cubicBezTo>
                    <a:pt x="824" y="0"/>
                    <a:pt x="0" y="1897"/>
                    <a:pt x="1390" y="2687"/>
                  </a:cubicBezTo>
                  <a:cubicBezTo>
                    <a:pt x="1957" y="3021"/>
                    <a:pt x="1991" y="2987"/>
                    <a:pt x="2291" y="3688"/>
                  </a:cubicBezTo>
                  <a:cubicBezTo>
                    <a:pt x="2584" y="4338"/>
                    <a:pt x="3415" y="4957"/>
                    <a:pt x="4260" y="4957"/>
                  </a:cubicBezTo>
                  <a:cubicBezTo>
                    <a:pt x="4282" y="4957"/>
                    <a:pt x="4304" y="4956"/>
                    <a:pt x="4326" y="4955"/>
                  </a:cubicBezTo>
                  <a:cubicBezTo>
                    <a:pt x="5750" y="4856"/>
                    <a:pt x="5530" y="2653"/>
                    <a:pt x="4418" y="2653"/>
                  </a:cubicBezTo>
                  <a:cubicBezTo>
                    <a:pt x="4409" y="2653"/>
                    <a:pt x="4401" y="2653"/>
                    <a:pt x="4392" y="2654"/>
                  </a:cubicBezTo>
                  <a:lnTo>
                    <a:pt x="4126" y="2654"/>
                  </a:lnTo>
                  <a:cubicBezTo>
                    <a:pt x="3659" y="2654"/>
                    <a:pt x="3625" y="2654"/>
                    <a:pt x="3458" y="2587"/>
                  </a:cubicBezTo>
                  <a:cubicBezTo>
                    <a:pt x="2991" y="2287"/>
                    <a:pt x="3625" y="1986"/>
                    <a:pt x="3525" y="1319"/>
                  </a:cubicBezTo>
                  <a:cubicBezTo>
                    <a:pt x="3458" y="652"/>
                    <a:pt x="2991" y="152"/>
                    <a:pt x="2291" y="18"/>
                  </a:cubicBezTo>
                  <a:cubicBezTo>
                    <a:pt x="2219" y="6"/>
                    <a:pt x="2147" y="0"/>
                    <a:pt x="2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0" name="Google Shape;870;p30"/>
            <p:cNvSpPr/>
            <p:nvPr/>
          </p:nvSpPr>
          <p:spPr>
            <a:xfrm>
              <a:off x="7588475" y="3736775"/>
              <a:ext cx="95100" cy="118975"/>
            </a:xfrm>
            <a:custGeom>
              <a:avLst/>
              <a:gdLst/>
              <a:ahLst/>
              <a:cxnLst/>
              <a:rect l="l" t="t" r="r" b="b"/>
              <a:pathLst>
                <a:path w="3804" h="4759" extrusionOk="0">
                  <a:moveTo>
                    <a:pt x="2279" y="1"/>
                  </a:moveTo>
                  <a:cubicBezTo>
                    <a:pt x="1562" y="1"/>
                    <a:pt x="973" y="575"/>
                    <a:pt x="1001" y="1149"/>
                  </a:cubicBezTo>
                  <a:lnTo>
                    <a:pt x="1001" y="1683"/>
                  </a:lnTo>
                  <a:cubicBezTo>
                    <a:pt x="1001" y="1916"/>
                    <a:pt x="935" y="2083"/>
                    <a:pt x="801" y="2183"/>
                  </a:cubicBezTo>
                  <a:cubicBezTo>
                    <a:pt x="468" y="2617"/>
                    <a:pt x="1" y="3084"/>
                    <a:pt x="34" y="3617"/>
                  </a:cubicBezTo>
                  <a:cubicBezTo>
                    <a:pt x="101" y="4329"/>
                    <a:pt x="701" y="4759"/>
                    <a:pt x="1272" y="4759"/>
                  </a:cubicBezTo>
                  <a:cubicBezTo>
                    <a:pt x="1557" y="4759"/>
                    <a:pt x="1835" y="4651"/>
                    <a:pt x="2035" y="4418"/>
                  </a:cubicBezTo>
                  <a:cubicBezTo>
                    <a:pt x="2536" y="3851"/>
                    <a:pt x="2469" y="3384"/>
                    <a:pt x="3103" y="2950"/>
                  </a:cubicBezTo>
                  <a:cubicBezTo>
                    <a:pt x="3603" y="2517"/>
                    <a:pt x="3803" y="1983"/>
                    <a:pt x="3703" y="1349"/>
                  </a:cubicBezTo>
                  <a:cubicBezTo>
                    <a:pt x="3637" y="682"/>
                    <a:pt x="3270" y="248"/>
                    <a:pt x="2636" y="48"/>
                  </a:cubicBezTo>
                  <a:cubicBezTo>
                    <a:pt x="2515" y="16"/>
                    <a:pt x="2395" y="1"/>
                    <a:pt x="2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1" name="Google Shape;871;p30"/>
            <p:cNvSpPr/>
            <p:nvPr/>
          </p:nvSpPr>
          <p:spPr>
            <a:xfrm>
              <a:off x="8141375" y="3345600"/>
              <a:ext cx="77575" cy="122775"/>
            </a:xfrm>
            <a:custGeom>
              <a:avLst/>
              <a:gdLst/>
              <a:ahLst/>
              <a:cxnLst/>
              <a:rect l="l" t="t" r="r" b="b"/>
              <a:pathLst>
                <a:path w="3103" h="4911" extrusionOk="0">
                  <a:moveTo>
                    <a:pt x="2019" y="0"/>
                  </a:moveTo>
                  <a:cubicBezTo>
                    <a:pt x="1542" y="0"/>
                    <a:pt x="1133" y="477"/>
                    <a:pt x="1335" y="1318"/>
                  </a:cubicBezTo>
                  <a:cubicBezTo>
                    <a:pt x="1435" y="1919"/>
                    <a:pt x="1568" y="2085"/>
                    <a:pt x="1201" y="2252"/>
                  </a:cubicBezTo>
                  <a:cubicBezTo>
                    <a:pt x="1135" y="2252"/>
                    <a:pt x="1135" y="2286"/>
                    <a:pt x="1101" y="2286"/>
                  </a:cubicBezTo>
                  <a:cubicBezTo>
                    <a:pt x="1001" y="2319"/>
                    <a:pt x="901" y="2419"/>
                    <a:pt x="768" y="2452"/>
                  </a:cubicBezTo>
                  <a:cubicBezTo>
                    <a:pt x="634" y="2552"/>
                    <a:pt x="568" y="2619"/>
                    <a:pt x="501" y="2753"/>
                  </a:cubicBezTo>
                  <a:cubicBezTo>
                    <a:pt x="367" y="2919"/>
                    <a:pt x="367" y="3119"/>
                    <a:pt x="401" y="3320"/>
                  </a:cubicBezTo>
                  <a:cubicBezTo>
                    <a:pt x="501" y="3620"/>
                    <a:pt x="234" y="3753"/>
                    <a:pt x="101" y="4053"/>
                  </a:cubicBezTo>
                  <a:cubicBezTo>
                    <a:pt x="0" y="4287"/>
                    <a:pt x="34" y="4554"/>
                    <a:pt x="234" y="4721"/>
                  </a:cubicBezTo>
                  <a:cubicBezTo>
                    <a:pt x="405" y="4854"/>
                    <a:pt x="598" y="4911"/>
                    <a:pt x="812" y="4911"/>
                  </a:cubicBezTo>
                  <a:cubicBezTo>
                    <a:pt x="974" y="4911"/>
                    <a:pt x="1148" y="4878"/>
                    <a:pt x="1335" y="4821"/>
                  </a:cubicBezTo>
                  <a:cubicBezTo>
                    <a:pt x="2102" y="4621"/>
                    <a:pt x="2402" y="4087"/>
                    <a:pt x="2736" y="3320"/>
                  </a:cubicBezTo>
                  <a:cubicBezTo>
                    <a:pt x="3003" y="2819"/>
                    <a:pt x="3103" y="2319"/>
                    <a:pt x="3103" y="1785"/>
                  </a:cubicBezTo>
                  <a:lnTo>
                    <a:pt x="3103" y="1485"/>
                  </a:lnTo>
                  <a:cubicBezTo>
                    <a:pt x="3020" y="460"/>
                    <a:pt x="2487" y="0"/>
                    <a:pt x="20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2" name="Google Shape;872;p30"/>
            <p:cNvSpPr/>
            <p:nvPr/>
          </p:nvSpPr>
          <p:spPr>
            <a:xfrm>
              <a:off x="8000450" y="3607025"/>
              <a:ext cx="96750" cy="105400"/>
            </a:xfrm>
            <a:custGeom>
              <a:avLst/>
              <a:gdLst/>
              <a:ahLst/>
              <a:cxnLst/>
              <a:rect l="l" t="t" r="r" b="b"/>
              <a:pathLst>
                <a:path w="3870" h="4216" extrusionOk="0">
                  <a:moveTo>
                    <a:pt x="2671" y="1"/>
                  </a:moveTo>
                  <a:cubicBezTo>
                    <a:pt x="2280" y="1"/>
                    <a:pt x="1919" y="185"/>
                    <a:pt x="1701" y="468"/>
                  </a:cubicBezTo>
                  <a:cubicBezTo>
                    <a:pt x="1368" y="835"/>
                    <a:pt x="1535" y="1102"/>
                    <a:pt x="1134" y="1169"/>
                  </a:cubicBezTo>
                  <a:cubicBezTo>
                    <a:pt x="734" y="1269"/>
                    <a:pt x="534" y="1335"/>
                    <a:pt x="300" y="1669"/>
                  </a:cubicBezTo>
                  <a:cubicBezTo>
                    <a:pt x="67" y="1969"/>
                    <a:pt x="33" y="2303"/>
                    <a:pt x="0" y="2636"/>
                  </a:cubicBezTo>
                  <a:cubicBezTo>
                    <a:pt x="0" y="2803"/>
                    <a:pt x="33" y="2936"/>
                    <a:pt x="33" y="3037"/>
                  </a:cubicBezTo>
                  <a:cubicBezTo>
                    <a:pt x="236" y="3822"/>
                    <a:pt x="846" y="4215"/>
                    <a:pt x="1365" y="4215"/>
                  </a:cubicBezTo>
                  <a:cubicBezTo>
                    <a:pt x="1618" y="4215"/>
                    <a:pt x="1849" y="4123"/>
                    <a:pt x="2002" y="3937"/>
                  </a:cubicBezTo>
                  <a:cubicBezTo>
                    <a:pt x="2402" y="3437"/>
                    <a:pt x="1901" y="3270"/>
                    <a:pt x="2302" y="2936"/>
                  </a:cubicBezTo>
                  <a:cubicBezTo>
                    <a:pt x="2502" y="2736"/>
                    <a:pt x="2735" y="2603"/>
                    <a:pt x="2669" y="2136"/>
                  </a:cubicBezTo>
                  <a:cubicBezTo>
                    <a:pt x="2669" y="1869"/>
                    <a:pt x="2969" y="1836"/>
                    <a:pt x="3169" y="1702"/>
                  </a:cubicBezTo>
                  <a:cubicBezTo>
                    <a:pt x="3870" y="1369"/>
                    <a:pt x="3836" y="501"/>
                    <a:pt x="3302" y="168"/>
                  </a:cubicBezTo>
                  <a:cubicBezTo>
                    <a:pt x="3095" y="52"/>
                    <a:pt x="2879" y="1"/>
                    <a:pt x="26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3" name="Google Shape;873;p30"/>
            <p:cNvSpPr/>
            <p:nvPr/>
          </p:nvSpPr>
          <p:spPr>
            <a:xfrm>
              <a:off x="7179850" y="3207025"/>
              <a:ext cx="87625" cy="88150"/>
            </a:xfrm>
            <a:custGeom>
              <a:avLst/>
              <a:gdLst/>
              <a:ahLst/>
              <a:cxnLst/>
              <a:rect l="l" t="t" r="r" b="b"/>
              <a:pathLst>
                <a:path w="3505" h="3526" extrusionOk="0">
                  <a:moveTo>
                    <a:pt x="2244" y="1"/>
                  </a:moveTo>
                  <a:cubicBezTo>
                    <a:pt x="2111" y="1"/>
                    <a:pt x="1972" y="39"/>
                    <a:pt x="1835" y="123"/>
                  </a:cubicBezTo>
                  <a:cubicBezTo>
                    <a:pt x="1612" y="235"/>
                    <a:pt x="1496" y="278"/>
                    <a:pt x="1406" y="278"/>
                  </a:cubicBezTo>
                  <a:cubicBezTo>
                    <a:pt x="1307" y="278"/>
                    <a:pt x="1241" y="226"/>
                    <a:pt x="1101" y="156"/>
                  </a:cubicBezTo>
                  <a:cubicBezTo>
                    <a:pt x="1018" y="122"/>
                    <a:pt x="931" y="106"/>
                    <a:pt x="845" y="106"/>
                  </a:cubicBezTo>
                  <a:cubicBezTo>
                    <a:pt x="512" y="106"/>
                    <a:pt x="187" y="339"/>
                    <a:pt x="134" y="657"/>
                  </a:cubicBezTo>
                  <a:cubicBezTo>
                    <a:pt x="1" y="1257"/>
                    <a:pt x="301" y="1324"/>
                    <a:pt x="534" y="1657"/>
                  </a:cubicBezTo>
                  <a:cubicBezTo>
                    <a:pt x="734" y="1924"/>
                    <a:pt x="601" y="2024"/>
                    <a:pt x="368" y="2491"/>
                  </a:cubicBezTo>
                  <a:cubicBezTo>
                    <a:pt x="334" y="2591"/>
                    <a:pt x="301" y="2692"/>
                    <a:pt x="301" y="2825"/>
                  </a:cubicBezTo>
                  <a:cubicBezTo>
                    <a:pt x="434" y="3425"/>
                    <a:pt x="868" y="3525"/>
                    <a:pt x="1468" y="3525"/>
                  </a:cubicBezTo>
                  <a:cubicBezTo>
                    <a:pt x="2035" y="3525"/>
                    <a:pt x="2436" y="3159"/>
                    <a:pt x="2502" y="2591"/>
                  </a:cubicBezTo>
                  <a:cubicBezTo>
                    <a:pt x="2536" y="2325"/>
                    <a:pt x="2602" y="2124"/>
                    <a:pt x="2803" y="1858"/>
                  </a:cubicBezTo>
                  <a:cubicBezTo>
                    <a:pt x="3505" y="1071"/>
                    <a:pt x="2954" y="1"/>
                    <a:pt x="2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4" name="Google Shape;874;p30"/>
            <p:cNvSpPr/>
            <p:nvPr/>
          </p:nvSpPr>
          <p:spPr>
            <a:xfrm>
              <a:off x="7271800" y="3053275"/>
              <a:ext cx="102225" cy="84075"/>
            </a:xfrm>
            <a:custGeom>
              <a:avLst/>
              <a:gdLst/>
              <a:ahLst/>
              <a:cxnLst/>
              <a:rect l="l" t="t" r="r" b="b"/>
              <a:pathLst>
                <a:path w="4089" h="3363" extrusionOk="0">
                  <a:moveTo>
                    <a:pt x="2723" y="1"/>
                  </a:moveTo>
                  <a:cubicBezTo>
                    <a:pt x="2702" y="1"/>
                    <a:pt x="2682" y="1"/>
                    <a:pt x="2661" y="2"/>
                  </a:cubicBezTo>
                  <a:cubicBezTo>
                    <a:pt x="1993" y="35"/>
                    <a:pt x="1360" y="469"/>
                    <a:pt x="959" y="936"/>
                  </a:cubicBezTo>
                  <a:cubicBezTo>
                    <a:pt x="1" y="2049"/>
                    <a:pt x="217" y="3363"/>
                    <a:pt x="918" y="3363"/>
                  </a:cubicBezTo>
                  <a:cubicBezTo>
                    <a:pt x="974" y="3363"/>
                    <a:pt x="1032" y="3355"/>
                    <a:pt x="1093" y="3338"/>
                  </a:cubicBezTo>
                  <a:cubicBezTo>
                    <a:pt x="1226" y="3304"/>
                    <a:pt x="1426" y="3237"/>
                    <a:pt x="1493" y="3104"/>
                  </a:cubicBezTo>
                  <a:cubicBezTo>
                    <a:pt x="2194" y="2303"/>
                    <a:pt x="1993" y="2303"/>
                    <a:pt x="2827" y="2170"/>
                  </a:cubicBezTo>
                  <a:cubicBezTo>
                    <a:pt x="3294" y="2137"/>
                    <a:pt x="3628" y="1803"/>
                    <a:pt x="3795" y="1403"/>
                  </a:cubicBezTo>
                  <a:cubicBezTo>
                    <a:pt x="4089" y="750"/>
                    <a:pt x="3679" y="1"/>
                    <a:pt x="27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5" name="Google Shape;875;p30"/>
            <p:cNvSpPr/>
            <p:nvPr/>
          </p:nvSpPr>
          <p:spPr>
            <a:xfrm>
              <a:off x="8184750" y="3480500"/>
              <a:ext cx="71725" cy="108375"/>
            </a:xfrm>
            <a:custGeom>
              <a:avLst/>
              <a:gdLst/>
              <a:ahLst/>
              <a:cxnLst/>
              <a:rect l="l" t="t" r="r" b="b"/>
              <a:pathLst>
                <a:path w="2869" h="4335" extrusionOk="0">
                  <a:moveTo>
                    <a:pt x="1086" y="1"/>
                  </a:moveTo>
                  <a:cubicBezTo>
                    <a:pt x="651" y="1"/>
                    <a:pt x="300" y="619"/>
                    <a:pt x="300" y="859"/>
                  </a:cubicBezTo>
                  <a:cubicBezTo>
                    <a:pt x="334" y="1226"/>
                    <a:pt x="467" y="1526"/>
                    <a:pt x="200" y="1893"/>
                  </a:cubicBezTo>
                  <a:lnTo>
                    <a:pt x="67" y="2160"/>
                  </a:lnTo>
                  <a:cubicBezTo>
                    <a:pt x="0" y="2360"/>
                    <a:pt x="0" y="2527"/>
                    <a:pt x="67" y="2727"/>
                  </a:cubicBezTo>
                  <a:cubicBezTo>
                    <a:pt x="267" y="3094"/>
                    <a:pt x="634" y="3194"/>
                    <a:pt x="834" y="3361"/>
                  </a:cubicBezTo>
                  <a:cubicBezTo>
                    <a:pt x="1301" y="3661"/>
                    <a:pt x="1168" y="3828"/>
                    <a:pt x="1401" y="4161"/>
                  </a:cubicBezTo>
                  <a:cubicBezTo>
                    <a:pt x="1488" y="4248"/>
                    <a:pt x="1599" y="4335"/>
                    <a:pt x="1693" y="4335"/>
                  </a:cubicBezTo>
                  <a:cubicBezTo>
                    <a:pt x="1707" y="4335"/>
                    <a:pt x="1721" y="4333"/>
                    <a:pt x="1735" y="4328"/>
                  </a:cubicBezTo>
                  <a:cubicBezTo>
                    <a:pt x="1901" y="4261"/>
                    <a:pt x="2068" y="4195"/>
                    <a:pt x="2202" y="4028"/>
                  </a:cubicBezTo>
                  <a:cubicBezTo>
                    <a:pt x="2869" y="2927"/>
                    <a:pt x="1868" y="1860"/>
                    <a:pt x="1801" y="1193"/>
                  </a:cubicBezTo>
                  <a:cubicBezTo>
                    <a:pt x="1735" y="726"/>
                    <a:pt x="1801" y="225"/>
                    <a:pt x="1234" y="25"/>
                  </a:cubicBezTo>
                  <a:cubicBezTo>
                    <a:pt x="1184" y="8"/>
                    <a:pt x="1135" y="1"/>
                    <a:pt x="10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6" name="Google Shape;876;p30"/>
            <p:cNvSpPr/>
            <p:nvPr/>
          </p:nvSpPr>
          <p:spPr>
            <a:xfrm>
              <a:off x="8012950" y="3987550"/>
              <a:ext cx="81750" cy="64450"/>
            </a:xfrm>
            <a:custGeom>
              <a:avLst/>
              <a:gdLst/>
              <a:ahLst/>
              <a:cxnLst/>
              <a:rect l="l" t="t" r="r" b="b"/>
              <a:pathLst>
                <a:path w="3270" h="2578" extrusionOk="0">
                  <a:moveTo>
                    <a:pt x="2226" y="1"/>
                  </a:moveTo>
                  <a:cubicBezTo>
                    <a:pt x="2040" y="1"/>
                    <a:pt x="1857" y="69"/>
                    <a:pt x="1702" y="224"/>
                  </a:cubicBezTo>
                  <a:cubicBezTo>
                    <a:pt x="1502" y="425"/>
                    <a:pt x="1568" y="658"/>
                    <a:pt x="1168" y="758"/>
                  </a:cubicBezTo>
                  <a:cubicBezTo>
                    <a:pt x="834" y="825"/>
                    <a:pt x="634" y="825"/>
                    <a:pt x="401" y="1058"/>
                  </a:cubicBezTo>
                  <a:cubicBezTo>
                    <a:pt x="0" y="1425"/>
                    <a:pt x="201" y="1992"/>
                    <a:pt x="568" y="2259"/>
                  </a:cubicBezTo>
                  <a:cubicBezTo>
                    <a:pt x="909" y="2483"/>
                    <a:pt x="1262" y="2578"/>
                    <a:pt x="1597" y="2578"/>
                  </a:cubicBezTo>
                  <a:cubicBezTo>
                    <a:pt x="2213" y="2578"/>
                    <a:pt x="2767" y="2258"/>
                    <a:pt x="3069" y="1826"/>
                  </a:cubicBezTo>
                  <a:cubicBezTo>
                    <a:pt x="3269" y="1559"/>
                    <a:pt x="3236" y="958"/>
                    <a:pt x="3203" y="825"/>
                  </a:cubicBezTo>
                  <a:cubicBezTo>
                    <a:pt x="3065" y="341"/>
                    <a:pt x="2640" y="1"/>
                    <a:pt x="2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7" name="Google Shape;877;p30"/>
            <p:cNvSpPr/>
            <p:nvPr/>
          </p:nvSpPr>
          <p:spPr>
            <a:xfrm>
              <a:off x="7134825" y="3109575"/>
              <a:ext cx="96800" cy="58600"/>
            </a:xfrm>
            <a:custGeom>
              <a:avLst/>
              <a:gdLst/>
              <a:ahLst/>
              <a:cxnLst/>
              <a:rect l="l" t="t" r="r" b="b"/>
              <a:pathLst>
                <a:path w="3872" h="2344" extrusionOk="0">
                  <a:moveTo>
                    <a:pt x="2556" y="1"/>
                  </a:moveTo>
                  <a:cubicBezTo>
                    <a:pt x="2322" y="1"/>
                    <a:pt x="2068" y="113"/>
                    <a:pt x="1835" y="385"/>
                  </a:cubicBezTo>
                  <a:cubicBezTo>
                    <a:pt x="1646" y="605"/>
                    <a:pt x="1606" y="855"/>
                    <a:pt x="1099" y="855"/>
                  </a:cubicBezTo>
                  <a:cubicBezTo>
                    <a:pt x="1068" y="855"/>
                    <a:pt x="1036" y="854"/>
                    <a:pt x="1001" y="852"/>
                  </a:cubicBezTo>
                  <a:cubicBezTo>
                    <a:pt x="960" y="848"/>
                    <a:pt x="920" y="846"/>
                    <a:pt x="881" y="846"/>
                  </a:cubicBezTo>
                  <a:cubicBezTo>
                    <a:pt x="602" y="846"/>
                    <a:pt x="372" y="952"/>
                    <a:pt x="167" y="1186"/>
                  </a:cubicBezTo>
                  <a:cubicBezTo>
                    <a:pt x="0" y="1419"/>
                    <a:pt x="0" y="1719"/>
                    <a:pt x="234" y="1953"/>
                  </a:cubicBezTo>
                  <a:cubicBezTo>
                    <a:pt x="494" y="2242"/>
                    <a:pt x="924" y="2343"/>
                    <a:pt x="1354" y="2343"/>
                  </a:cubicBezTo>
                  <a:cubicBezTo>
                    <a:pt x="1917" y="2343"/>
                    <a:pt x="2480" y="2171"/>
                    <a:pt x="2669" y="2020"/>
                  </a:cubicBezTo>
                  <a:cubicBezTo>
                    <a:pt x="3872" y="1226"/>
                    <a:pt x="3327" y="1"/>
                    <a:pt x="2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8" name="Google Shape;878;p30"/>
            <p:cNvSpPr/>
            <p:nvPr/>
          </p:nvSpPr>
          <p:spPr>
            <a:xfrm>
              <a:off x="8076150" y="3485025"/>
              <a:ext cx="69425" cy="74150"/>
            </a:xfrm>
            <a:custGeom>
              <a:avLst/>
              <a:gdLst/>
              <a:ahLst/>
              <a:cxnLst/>
              <a:rect l="l" t="t" r="r" b="b"/>
              <a:pathLst>
                <a:path w="2777" h="2966" extrusionOk="0">
                  <a:moveTo>
                    <a:pt x="1532" y="1"/>
                  </a:moveTo>
                  <a:cubicBezTo>
                    <a:pt x="785" y="1"/>
                    <a:pt x="1" y="1509"/>
                    <a:pt x="842" y="2546"/>
                  </a:cubicBezTo>
                  <a:cubicBezTo>
                    <a:pt x="1078" y="2806"/>
                    <a:pt x="1364" y="2965"/>
                    <a:pt x="1689" y="2965"/>
                  </a:cubicBezTo>
                  <a:cubicBezTo>
                    <a:pt x="1823" y="2965"/>
                    <a:pt x="1963" y="2938"/>
                    <a:pt x="2109" y="2880"/>
                  </a:cubicBezTo>
                  <a:cubicBezTo>
                    <a:pt x="2776" y="2579"/>
                    <a:pt x="2776" y="1846"/>
                    <a:pt x="2443" y="1512"/>
                  </a:cubicBezTo>
                  <a:cubicBezTo>
                    <a:pt x="1942" y="912"/>
                    <a:pt x="2443" y="645"/>
                    <a:pt x="1942" y="178"/>
                  </a:cubicBezTo>
                  <a:cubicBezTo>
                    <a:pt x="1815" y="55"/>
                    <a:pt x="1674" y="1"/>
                    <a:pt x="15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79" name="Google Shape;879;p30"/>
            <p:cNvSpPr/>
            <p:nvPr/>
          </p:nvSpPr>
          <p:spPr>
            <a:xfrm>
              <a:off x="8116350" y="3646125"/>
              <a:ext cx="67225" cy="64825"/>
            </a:xfrm>
            <a:custGeom>
              <a:avLst/>
              <a:gdLst/>
              <a:ahLst/>
              <a:cxnLst/>
              <a:rect l="l" t="t" r="r" b="b"/>
              <a:pathLst>
                <a:path w="2689" h="2593" extrusionOk="0">
                  <a:moveTo>
                    <a:pt x="1479" y="1"/>
                  </a:moveTo>
                  <a:cubicBezTo>
                    <a:pt x="1384" y="1"/>
                    <a:pt x="1290" y="13"/>
                    <a:pt x="1202" y="38"/>
                  </a:cubicBezTo>
                  <a:cubicBezTo>
                    <a:pt x="534" y="238"/>
                    <a:pt x="1" y="939"/>
                    <a:pt x="434" y="1372"/>
                  </a:cubicBezTo>
                  <a:cubicBezTo>
                    <a:pt x="601" y="1573"/>
                    <a:pt x="701" y="1739"/>
                    <a:pt x="735" y="1940"/>
                  </a:cubicBezTo>
                  <a:cubicBezTo>
                    <a:pt x="818" y="2370"/>
                    <a:pt x="1173" y="2592"/>
                    <a:pt x="1556" y="2592"/>
                  </a:cubicBezTo>
                  <a:cubicBezTo>
                    <a:pt x="2094" y="2592"/>
                    <a:pt x="2689" y="2154"/>
                    <a:pt x="2669" y="1239"/>
                  </a:cubicBezTo>
                  <a:cubicBezTo>
                    <a:pt x="2669" y="1039"/>
                    <a:pt x="2603" y="805"/>
                    <a:pt x="2503" y="572"/>
                  </a:cubicBezTo>
                  <a:cubicBezTo>
                    <a:pt x="2313" y="221"/>
                    <a:pt x="1884" y="1"/>
                    <a:pt x="14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0" name="Google Shape;880;p30"/>
            <p:cNvSpPr/>
            <p:nvPr/>
          </p:nvSpPr>
          <p:spPr>
            <a:xfrm>
              <a:off x="7826150" y="3577000"/>
              <a:ext cx="57575" cy="57375"/>
            </a:xfrm>
            <a:custGeom>
              <a:avLst/>
              <a:gdLst/>
              <a:ahLst/>
              <a:cxnLst/>
              <a:rect l="l" t="t" r="r" b="b"/>
              <a:pathLst>
                <a:path w="2303" h="2295" extrusionOk="0">
                  <a:moveTo>
                    <a:pt x="1512" y="1"/>
                  </a:moveTo>
                  <a:cubicBezTo>
                    <a:pt x="1441" y="1"/>
                    <a:pt x="1370" y="12"/>
                    <a:pt x="1301" y="35"/>
                  </a:cubicBezTo>
                  <a:cubicBezTo>
                    <a:pt x="467" y="235"/>
                    <a:pt x="0" y="1169"/>
                    <a:pt x="434" y="1869"/>
                  </a:cubicBezTo>
                  <a:cubicBezTo>
                    <a:pt x="606" y="2144"/>
                    <a:pt x="875" y="2295"/>
                    <a:pt x="1163" y="2295"/>
                  </a:cubicBezTo>
                  <a:cubicBezTo>
                    <a:pt x="1436" y="2295"/>
                    <a:pt x="1726" y="2161"/>
                    <a:pt x="1969" y="1869"/>
                  </a:cubicBezTo>
                  <a:cubicBezTo>
                    <a:pt x="2169" y="1569"/>
                    <a:pt x="2302" y="802"/>
                    <a:pt x="2302" y="735"/>
                  </a:cubicBezTo>
                  <a:cubicBezTo>
                    <a:pt x="2219" y="265"/>
                    <a:pt x="1860" y="1"/>
                    <a:pt x="1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1" name="Google Shape;881;p30"/>
            <p:cNvSpPr/>
            <p:nvPr/>
          </p:nvSpPr>
          <p:spPr>
            <a:xfrm>
              <a:off x="8126450" y="3569675"/>
              <a:ext cx="45800" cy="46225"/>
            </a:xfrm>
            <a:custGeom>
              <a:avLst/>
              <a:gdLst/>
              <a:ahLst/>
              <a:cxnLst/>
              <a:rect l="l" t="t" r="r" b="b"/>
              <a:pathLst>
                <a:path w="1832" h="1849" extrusionOk="0">
                  <a:moveTo>
                    <a:pt x="994" y="1"/>
                  </a:moveTo>
                  <a:cubicBezTo>
                    <a:pt x="436" y="1"/>
                    <a:pt x="0" y="858"/>
                    <a:pt x="364" y="1495"/>
                  </a:cubicBezTo>
                  <a:cubicBezTo>
                    <a:pt x="510" y="1738"/>
                    <a:pt x="744" y="1848"/>
                    <a:pt x="983" y="1848"/>
                  </a:cubicBezTo>
                  <a:cubicBezTo>
                    <a:pt x="1400" y="1848"/>
                    <a:pt x="1832" y="1513"/>
                    <a:pt x="1832" y="961"/>
                  </a:cubicBezTo>
                  <a:cubicBezTo>
                    <a:pt x="1832" y="828"/>
                    <a:pt x="1798" y="694"/>
                    <a:pt x="1765" y="594"/>
                  </a:cubicBezTo>
                  <a:cubicBezTo>
                    <a:pt x="1665" y="294"/>
                    <a:pt x="1465" y="127"/>
                    <a:pt x="1165" y="27"/>
                  </a:cubicBezTo>
                  <a:cubicBezTo>
                    <a:pt x="1107" y="9"/>
                    <a:pt x="1050" y="1"/>
                    <a:pt x="9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2" name="Google Shape;882;p30"/>
            <p:cNvSpPr/>
            <p:nvPr/>
          </p:nvSpPr>
          <p:spPr>
            <a:xfrm>
              <a:off x="6878600" y="3102750"/>
              <a:ext cx="299525" cy="370425"/>
            </a:xfrm>
            <a:custGeom>
              <a:avLst/>
              <a:gdLst/>
              <a:ahLst/>
              <a:cxnLst/>
              <a:rect l="l" t="t" r="r" b="b"/>
              <a:pathLst>
                <a:path w="11981" h="14817" extrusionOk="0">
                  <a:moveTo>
                    <a:pt x="11599" y="1"/>
                  </a:moveTo>
                  <a:cubicBezTo>
                    <a:pt x="11563" y="1"/>
                    <a:pt x="11524" y="8"/>
                    <a:pt x="11484" y="24"/>
                  </a:cubicBezTo>
                  <a:cubicBezTo>
                    <a:pt x="6847" y="1725"/>
                    <a:pt x="1877" y="6696"/>
                    <a:pt x="42" y="14468"/>
                  </a:cubicBezTo>
                  <a:cubicBezTo>
                    <a:pt x="1" y="14674"/>
                    <a:pt x="176" y="14817"/>
                    <a:pt x="340" y="14817"/>
                  </a:cubicBezTo>
                  <a:cubicBezTo>
                    <a:pt x="441" y="14817"/>
                    <a:pt x="538" y="14762"/>
                    <a:pt x="576" y="14635"/>
                  </a:cubicBezTo>
                  <a:lnTo>
                    <a:pt x="576" y="14635"/>
                  </a:lnTo>
                  <a:cubicBezTo>
                    <a:pt x="576" y="14635"/>
                    <a:pt x="575" y="14635"/>
                    <a:pt x="575" y="14635"/>
                  </a:cubicBezTo>
                  <a:cubicBezTo>
                    <a:pt x="556" y="14635"/>
                    <a:pt x="1646" y="11927"/>
                    <a:pt x="2177" y="10932"/>
                  </a:cubicBezTo>
                  <a:lnTo>
                    <a:pt x="2177" y="10932"/>
                  </a:lnTo>
                  <a:cubicBezTo>
                    <a:pt x="2173" y="10939"/>
                    <a:pt x="2171" y="10942"/>
                    <a:pt x="2170" y="10942"/>
                  </a:cubicBezTo>
                  <a:cubicBezTo>
                    <a:pt x="2157" y="10942"/>
                    <a:pt x="3110" y="9084"/>
                    <a:pt x="3878" y="7963"/>
                  </a:cubicBezTo>
                  <a:cubicBezTo>
                    <a:pt x="4245" y="7463"/>
                    <a:pt x="4412" y="7029"/>
                    <a:pt x="6347" y="4828"/>
                  </a:cubicBezTo>
                  <a:cubicBezTo>
                    <a:pt x="8014" y="2826"/>
                    <a:pt x="11350" y="791"/>
                    <a:pt x="11717" y="525"/>
                  </a:cubicBezTo>
                  <a:cubicBezTo>
                    <a:pt x="11981" y="378"/>
                    <a:pt x="11859" y="1"/>
                    <a:pt x="11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3" name="Google Shape;883;p30"/>
            <p:cNvSpPr/>
            <p:nvPr/>
          </p:nvSpPr>
          <p:spPr>
            <a:xfrm>
              <a:off x="6813750" y="2856500"/>
              <a:ext cx="1461075" cy="1460250"/>
            </a:xfrm>
            <a:custGeom>
              <a:avLst/>
              <a:gdLst/>
              <a:ahLst/>
              <a:cxnLst/>
              <a:rect l="l" t="t" r="r" b="b"/>
              <a:pathLst>
                <a:path w="58443" h="58410" extrusionOk="0">
                  <a:moveTo>
                    <a:pt x="29188" y="634"/>
                  </a:moveTo>
                  <a:cubicBezTo>
                    <a:pt x="37461" y="634"/>
                    <a:pt x="45333" y="4204"/>
                    <a:pt x="50770" y="10441"/>
                  </a:cubicBezTo>
                  <a:cubicBezTo>
                    <a:pt x="55307" y="15645"/>
                    <a:pt x="57809" y="22317"/>
                    <a:pt x="57809" y="29221"/>
                  </a:cubicBezTo>
                  <a:cubicBezTo>
                    <a:pt x="57809" y="44999"/>
                    <a:pt x="45000" y="57842"/>
                    <a:pt x="29188" y="57842"/>
                  </a:cubicBezTo>
                  <a:cubicBezTo>
                    <a:pt x="25019" y="57842"/>
                    <a:pt x="21016" y="56975"/>
                    <a:pt x="17246" y="55207"/>
                  </a:cubicBezTo>
                  <a:cubicBezTo>
                    <a:pt x="7106" y="50537"/>
                    <a:pt x="601" y="40363"/>
                    <a:pt x="601" y="29221"/>
                  </a:cubicBezTo>
                  <a:cubicBezTo>
                    <a:pt x="601" y="13477"/>
                    <a:pt x="13444" y="634"/>
                    <a:pt x="29188" y="634"/>
                  </a:cubicBezTo>
                  <a:close/>
                  <a:moveTo>
                    <a:pt x="29188" y="1"/>
                  </a:moveTo>
                  <a:cubicBezTo>
                    <a:pt x="13110" y="1"/>
                    <a:pt x="1" y="13110"/>
                    <a:pt x="1" y="29188"/>
                  </a:cubicBezTo>
                  <a:cubicBezTo>
                    <a:pt x="1" y="40563"/>
                    <a:pt x="6672" y="51004"/>
                    <a:pt x="17013" y="55740"/>
                  </a:cubicBezTo>
                  <a:cubicBezTo>
                    <a:pt x="20849" y="57508"/>
                    <a:pt x="24985" y="58409"/>
                    <a:pt x="29255" y="58409"/>
                  </a:cubicBezTo>
                  <a:cubicBezTo>
                    <a:pt x="45333" y="58409"/>
                    <a:pt x="58443" y="45333"/>
                    <a:pt x="58443" y="29221"/>
                  </a:cubicBezTo>
                  <a:cubicBezTo>
                    <a:pt x="58443" y="22150"/>
                    <a:pt x="55874" y="15345"/>
                    <a:pt x="51204" y="10008"/>
                  </a:cubicBezTo>
                  <a:cubicBezTo>
                    <a:pt x="45667" y="3636"/>
                    <a:pt x="37628" y="1"/>
                    <a:pt x="29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4" name="Google Shape;884;p30"/>
            <p:cNvSpPr/>
            <p:nvPr/>
          </p:nvSpPr>
          <p:spPr>
            <a:xfrm>
              <a:off x="7846175" y="3249275"/>
              <a:ext cx="108425" cy="85925"/>
            </a:xfrm>
            <a:custGeom>
              <a:avLst/>
              <a:gdLst/>
              <a:ahLst/>
              <a:cxnLst/>
              <a:rect l="l" t="t" r="r" b="b"/>
              <a:pathLst>
                <a:path w="4337" h="3437" extrusionOk="0">
                  <a:moveTo>
                    <a:pt x="0" y="1"/>
                  </a:moveTo>
                  <a:lnTo>
                    <a:pt x="0" y="3437"/>
                  </a:lnTo>
                  <a:lnTo>
                    <a:pt x="3069" y="2302"/>
                  </a:lnTo>
                  <a:lnTo>
                    <a:pt x="4203" y="1902"/>
                  </a:lnTo>
                  <a:cubicBezTo>
                    <a:pt x="4336" y="1902"/>
                    <a:pt x="4336" y="1602"/>
                    <a:pt x="4170" y="1502"/>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5" name="Google Shape;885;p30"/>
            <p:cNvSpPr/>
            <p:nvPr/>
          </p:nvSpPr>
          <p:spPr>
            <a:xfrm>
              <a:off x="7299100" y="3290150"/>
              <a:ext cx="109275" cy="85925"/>
            </a:xfrm>
            <a:custGeom>
              <a:avLst/>
              <a:gdLst/>
              <a:ahLst/>
              <a:cxnLst/>
              <a:rect l="l" t="t" r="r" b="b"/>
              <a:pathLst>
                <a:path w="4371" h="3437" extrusionOk="0">
                  <a:moveTo>
                    <a:pt x="1" y="0"/>
                  </a:moveTo>
                  <a:lnTo>
                    <a:pt x="1" y="3436"/>
                  </a:lnTo>
                  <a:lnTo>
                    <a:pt x="3070" y="2302"/>
                  </a:lnTo>
                  <a:lnTo>
                    <a:pt x="4204" y="1868"/>
                  </a:lnTo>
                  <a:cubicBezTo>
                    <a:pt x="4371" y="1868"/>
                    <a:pt x="4371" y="1601"/>
                    <a:pt x="4170" y="1501"/>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6" name="Google Shape;886;p30"/>
            <p:cNvSpPr/>
            <p:nvPr/>
          </p:nvSpPr>
          <p:spPr>
            <a:xfrm>
              <a:off x="7209050" y="3907250"/>
              <a:ext cx="108425" cy="85925"/>
            </a:xfrm>
            <a:custGeom>
              <a:avLst/>
              <a:gdLst/>
              <a:ahLst/>
              <a:cxnLst/>
              <a:rect l="l" t="t" r="r" b="b"/>
              <a:pathLst>
                <a:path w="4337" h="3437" extrusionOk="0">
                  <a:moveTo>
                    <a:pt x="0" y="1"/>
                  </a:moveTo>
                  <a:lnTo>
                    <a:pt x="0" y="3436"/>
                  </a:lnTo>
                  <a:lnTo>
                    <a:pt x="3102" y="2302"/>
                  </a:lnTo>
                  <a:lnTo>
                    <a:pt x="4203" y="1869"/>
                  </a:lnTo>
                  <a:cubicBezTo>
                    <a:pt x="4337" y="1835"/>
                    <a:pt x="4337" y="1568"/>
                    <a:pt x="4170" y="1502"/>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7" name="Google Shape;887;p30"/>
            <p:cNvSpPr/>
            <p:nvPr/>
          </p:nvSpPr>
          <p:spPr>
            <a:xfrm>
              <a:off x="7451725" y="3587025"/>
              <a:ext cx="108425" cy="85925"/>
            </a:xfrm>
            <a:custGeom>
              <a:avLst/>
              <a:gdLst/>
              <a:ahLst/>
              <a:cxnLst/>
              <a:rect l="l" t="t" r="r" b="b"/>
              <a:pathLst>
                <a:path w="4337" h="3437" extrusionOk="0">
                  <a:moveTo>
                    <a:pt x="0" y="0"/>
                  </a:moveTo>
                  <a:lnTo>
                    <a:pt x="0" y="3436"/>
                  </a:lnTo>
                  <a:lnTo>
                    <a:pt x="3102" y="2302"/>
                  </a:lnTo>
                  <a:lnTo>
                    <a:pt x="4236" y="1902"/>
                  </a:lnTo>
                  <a:cubicBezTo>
                    <a:pt x="4337" y="1902"/>
                    <a:pt x="4337" y="1602"/>
                    <a:pt x="4170" y="1502"/>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8" name="Google Shape;888;p30"/>
            <p:cNvSpPr/>
            <p:nvPr/>
          </p:nvSpPr>
          <p:spPr>
            <a:xfrm>
              <a:off x="7008900" y="3427750"/>
              <a:ext cx="109275" cy="85925"/>
            </a:xfrm>
            <a:custGeom>
              <a:avLst/>
              <a:gdLst/>
              <a:ahLst/>
              <a:cxnLst/>
              <a:rect l="l" t="t" r="r" b="b"/>
              <a:pathLst>
                <a:path w="4371" h="3437" extrusionOk="0">
                  <a:moveTo>
                    <a:pt x="0" y="0"/>
                  </a:moveTo>
                  <a:lnTo>
                    <a:pt x="0" y="3436"/>
                  </a:lnTo>
                  <a:lnTo>
                    <a:pt x="3103" y="2302"/>
                  </a:lnTo>
                  <a:lnTo>
                    <a:pt x="4203" y="1868"/>
                  </a:lnTo>
                  <a:cubicBezTo>
                    <a:pt x="4370" y="1868"/>
                    <a:pt x="4370" y="1601"/>
                    <a:pt x="4170" y="1501"/>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89" name="Google Shape;889;p30"/>
            <p:cNvSpPr/>
            <p:nvPr/>
          </p:nvSpPr>
          <p:spPr>
            <a:xfrm>
              <a:off x="8037125" y="3443600"/>
              <a:ext cx="108450" cy="85075"/>
            </a:xfrm>
            <a:custGeom>
              <a:avLst/>
              <a:gdLst/>
              <a:ahLst/>
              <a:cxnLst/>
              <a:rect l="l" t="t" r="r" b="b"/>
              <a:pathLst>
                <a:path w="4338" h="3403" extrusionOk="0">
                  <a:moveTo>
                    <a:pt x="1" y="0"/>
                  </a:moveTo>
                  <a:lnTo>
                    <a:pt x="1" y="3402"/>
                  </a:lnTo>
                  <a:lnTo>
                    <a:pt x="3070" y="2302"/>
                  </a:lnTo>
                  <a:lnTo>
                    <a:pt x="4204" y="1868"/>
                  </a:lnTo>
                  <a:cubicBezTo>
                    <a:pt x="4337" y="1835"/>
                    <a:pt x="4337" y="1568"/>
                    <a:pt x="4170" y="1501"/>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0" name="Google Shape;890;p30"/>
            <p:cNvSpPr/>
            <p:nvPr/>
          </p:nvSpPr>
          <p:spPr>
            <a:xfrm>
              <a:off x="7835325" y="3242600"/>
              <a:ext cx="125100" cy="251050"/>
            </a:xfrm>
            <a:custGeom>
              <a:avLst/>
              <a:gdLst/>
              <a:ahLst/>
              <a:cxnLst/>
              <a:rect l="l" t="t" r="r" b="b"/>
              <a:pathLst>
                <a:path w="5004" h="10042" extrusionOk="0">
                  <a:moveTo>
                    <a:pt x="668" y="701"/>
                  </a:moveTo>
                  <a:lnTo>
                    <a:pt x="4270" y="2002"/>
                  </a:lnTo>
                  <a:lnTo>
                    <a:pt x="668" y="3270"/>
                  </a:lnTo>
                  <a:lnTo>
                    <a:pt x="668" y="701"/>
                  </a:lnTo>
                  <a:close/>
                  <a:moveTo>
                    <a:pt x="267" y="1"/>
                  </a:moveTo>
                  <a:cubicBezTo>
                    <a:pt x="201" y="1"/>
                    <a:pt x="201" y="1"/>
                    <a:pt x="167" y="34"/>
                  </a:cubicBezTo>
                  <a:lnTo>
                    <a:pt x="134" y="34"/>
                  </a:lnTo>
                  <a:cubicBezTo>
                    <a:pt x="100" y="34"/>
                    <a:pt x="100" y="68"/>
                    <a:pt x="100" y="101"/>
                  </a:cubicBezTo>
                  <a:lnTo>
                    <a:pt x="34" y="134"/>
                  </a:lnTo>
                  <a:cubicBezTo>
                    <a:pt x="34" y="201"/>
                    <a:pt x="0" y="234"/>
                    <a:pt x="0" y="268"/>
                  </a:cubicBezTo>
                  <a:lnTo>
                    <a:pt x="0" y="3704"/>
                  </a:lnTo>
                  <a:lnTo>
                    <a:pt x="0" y="9741"/>
                  </a:lnTo>
                  <a:cubicBezTo>
                    <a:pt x="0" y="9908"/>
                    <a:pt x="134" y="10041"/>
                    <a:pt x="301" y="10041"/>
                  </a:cubicBezTo>
                  <a:cubicBezTo>
                    <a:pt x="467" y="10041"/>
                    <a:pt x="601" y="9908"/>
                    <a:pt x="601" y="9741"/>
                  </a:cubicBezTo>
                  <a:lnTo>
                    <a:pt x="601" y="3937"/>
                  </a:lnTo>
                  <a:lnTo>
                    <a:pt x="4604" y="2503"/>
                  </a:lnTo>
                  <a:cubicBezTo>
                    <a:pt x="4804" y="2403"/>
                    <a:pt x="4937" y="2236"/>
                    <a:pt x="4937" y="2002"/>
                  </a:cubicBezTo>
                  <a:cubicBezTo>
                    <a:pt x="5004" y="1769"/>
                    <a:pt x="4904" y="1569"/>
                    <a:pt x="4670" y="1535"/>
                  </a:cubicBezTo>
                  <a:lnTo>
                    <a:pt x="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1" name="Google Shape;891;p30"/>
            <p:cNvSpPr/>
            <p:nvPr/>
          </p:nvSpPr>
          <p:spPr>
            <a:xfrm>
              <a:off x="7289100" y="3282650"/>
              <a:ext cx="125100" cy="250200"/>
            </a:xfrm>
            <a:custGeom>
              <a:avLst/>
              <a:gdLst/>
              <a:ahLst/>
              <a:cxnLst/>
              <a:rect l="l" t="t" r="r" b="b"/>
              <a:pathLst>
                <a:path w="5004" h="10008" extrusionOk="0">
                  <a:moveTo>
                    <a:pt x="668" y="734"/>
                  </a:moveTo>
                  <a:lnTo>
                    <a:pt x="4270" y="2002"/>
                  </a:lnTo>
                  <a:lnTo>
                    <a:pt x="668" y="3302"/>
                  </a:lnTo>
                  <a:lnTo>
                    <a:pt x="668" y="734"/>
                  </a:lnTo>
                  <a:close/>
                  <a:moveTo>
                    <a:pt x="267" y="0"/>
                  </a:moveTo>
                  <a:cubicBezTo>
                    <a:pt x="201" y="0"/>
                    <a:pt x="201" y="0"/>
                    <a:pt x="167" y="67"/>
                  </a:cubicBezTo>
                  <a:lnTo>
                    <a:pt x="134" y="67"/>
                  </a:lnTo>
                  <a:cubicBezTo>
                    <a:pt x="101" y="67"/>
                    <a:pt x="101" y="100"/>
                    <a:pt x="101" y="134"/>
                  </a:cubicBezTo>
                  <a:lnTo>
                    <a:pt x="34" y="167"/>
                  </a:lnTo>
                  <a:cubicBezTo>
                    <a:pt x="34" y="200"/>
                    <a:pt x="0" y="267"/>
                    <a:pt x="0" y="300"/>
                  </a:cubicBezTo>
                  <a:lnTo>
                    <a:pt x="0" y="3736"/>
                  </a:lnTo>
                  <a:lnTo>
                    <a:pt x="0" y="9740"/>
                  </a:lnTo>
                  <a:cubicBezTo>
                    <a:pt x="0" y="9907"/>
                    <a:pt x="134" y="10007"/>
                    <a:pt x="301" y="10007"/>
                  </a:cubicBezTo>
                  <a:cubicBezTo>
                    <a:pt x="467" y="10007"/>
                    <a:pt x="601" y="9907"/>
                    <a:pt x="601" y="9740"/>
                  </a:cubicBezTo>
                  <a:lnTo>
                    <a:pt x="601" y="3970"/>
                  </a:lnTo>
                  <a:lnTo>
                    <a:pt x="4604" y="2502"/>
                  </a:lnTo>
                  <a:cubicBezTo>
                    <a:pt x="4804" y="2435"/>
                    <a:pt x="4937" y="2268"/>
                    <a:pt x="4937" y="2002"/>
                  </a:cubicBezTo>
                  <a:cubicBezTo>
                    <a:pt x="5004" y="1801"/>
                    <a:pt x="4904" y="1601"/>
                    <a:pt x="4670" y="1501"/>
                  </a:cubicBezTo>
                  <a:lnTo>
                    <a:pt x="4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2" name="Google Shape;892;p30"/>
            <p:cNvSpPr/>
            <p:nvPr/>
          </p:nvSpPr>
          <p:spPr>
            <a:xfrm>
              <a:off x="7441700" y="3580350"/>
              <a:ext cx="125125" cy="251050"/>
            </a:xfrm>
            <a:custGeom>
              <a:avLst/>
              <a:gdLst/>
              <a:ahLst/>
              <a:cxnLst/>
              <a:rect l="l" t="t" r="r" b="b"/>
              <a:pathLst>
                <a:path w="5005" h="10042" extrusionOk="0">
                  <a:moveTo>
                    <a:pt x="668" y="701"/>
                  </a:moveTo>
                  <a:lnTo>
                    <a:pt x="4237" y="2002"/>
                  </a:lnTo>
                  <a:lnTo>
                    <a:pt x="668" y="3270"/>
                  </a:lnTo>
                  <a:lnTo>
                    <a:pt x="668" y="701"/>
                  </a:lnTo>
                  <a:close/>
                  <a:moveTo>
                    <a:pt x="234" y="1"/>
                  </a:moveTo>
                  <a:cubicBezTo>
                    <a:pt x="201" y="1"/>
                    <a:pt x="201" y="1"/>
                    <a:pt x="168" y="34"/>
                  </a:cubicBezTo>
                  <a:lnTo>
                    <a:pt x="101" y="34"/>
                  </a:lnTo>
                  <a:cubicBezTo>
                    <a:pt x="68" y="34"/>
                    <a:pt x="68" y="67"/>
                    <a:pt x="68" y="101"/>
                  </a:cubicBezTo>
                  <a:lnTo>
                    <a:pt x="34" y="167"/>
                  </a:lnTo>
                  <a:cubicBezTo>
                    <a:pt x="34" y="201"/>
                    <a:pt x="1" y="234"/>
                    <a:pt x="1" y="267"/>
                  </a:cubicBezTo>
                  <a:lnTo>
                    <a:pt x="1" y="3703"/>
                  </a:lnTo>
                  <a:lnTo>
                    <a:pt x="1" y="9741"/>
                  </a:lnTo>
                  <a:cubicBezTo>
                    <a:pt x="1" y="9908"/>
                    <a:pt x="101" y="10041"/>
                    <a:pt x="268" y="10041"/>
                  </a:cubicBezTo>
                  <a:cubicBezTo>
                    <a:pt x="434" y="10041"/>
                    <a:pt x="568" y="9908"/>
                    <a:pt x="568" y="9741"/>
                  </a:cubicBezTo>
                  <a:lnTo>
                    <a:pt x="568" y="3937"/>
                  </a:lnTo>
                  <a:lnTo>
                    <a:pt x="4571" y="2469"/>
                  </a:lnTo>
                  <a:cubicBezTo>
                    <a:pt x="4771" y="2402"/>
                    <a:pt x="4904" y="2236"/>
                    <a:pt x="4904" y="1969"/>
                  </a:cubicBezTo>
                  <a:cubicBezTo>
                    <a:pt x="5004" y="1769"/>
                    <a:pt x="4871" y="1568"/>
                    <a:pt x="4671" y="1502"/>
                  </a:cubicBezTo>
                  <a:lnTo>
                    <a:pt x="46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3" name="Google Shape;893;p30"/>
            <p:cNvSpPr/>
            <p:nvPr/>
          </p:nvSpPr>
          <p:spPr>
            <a:xfrm>
              <a:off x="6999725" y="3420250"/>
              <a:ext cx="125125" cy="250200"/>
            </a:xfrm>
            <a:custGeom>
              <a:avLst/>
              <a:gdLst/>
              <a:ahLst/>
              <a:cxnLst/>
              <a:rect l="l" t="t" r="r" b="b"/>
              <a:pathLst>
                <a:path w="5005" h="10008" extrusionOk="0">
                  <a:moveTo>
                    <a:pt x="668" y="734"/>
                  </a:moveTo>
                  <a:lnTo>
                    <a:pt x="4237" y="2001"/>
                  </a:lnTo>
                  <a:lnTo>
                    <a:pt x="668" y="3302"/>
                  </a:lnTo>
                  <a:lnTo>
                    <a:pt x="668" y="734"/>
                  </a:lnTo>
                  <a:close/>
                  <a:moveTo>
                    <a:pt x="234" y="0"/>
                  </a:moveTo>
                  <a:cubicBezTo>
                    <a:pt x="201" y="0"/>
                    <a:pt x="201" y="0"/>
                    <a:pt x="167" y="67"/>
                  </a:cubicBezTo>
                  <a:lnTo>
                    <a:pt x="101" y="67"/>
                  </a:lnTo>
                  <a:cubicBezTo>
                    <a:pt x="67" y="67"/>
                    <a:pt x="67" y="100"/>
                    <a:pt x="67" y="133"/>
                  </a:cubicBezTo>
                  <a:lnTo>
                    <a:pt x="34" y="167"/>
                  </a:lnTo>
                  <a:cubicBezTo>
                    <a:pt x="34" y="200"/>
                    <a:pt x="0" y="267"/>
                    <a:pt x="0" y="300"/>
                  </a:cubicBezTo>
                  <a:lnTo>
                    <a:pt x="0" y="3736"/>
                  </a:lnTo>
                  <a:lnTo>
                    <a:pt x="0" y="9740"/>
                  </a:lnTo>
                  <a:cubicBezTo>
                    <a:pt x="0" y="9907"/>
                    <a:pt x="101" y="10007"/>
                    <a:pt x="267" y="10007"/>
                  </a:cubicBezTo>
                  <a:cubicBezTo>
                    <a:pt x="434" y="10007"/>
                    <a:pt x="568" y="9907"/>
                    <a:pt x="568" y="9740"/>
                  </a:cubicBezTo>
                  <a:lnTo>
                    <a:pt x="568" y="3936"/>
                  </a:lnTo>
                  <a:lnTo>
                    <a:pt x="4570" y="2468"/>
                  </a:lnTo>
                  <a:cubicBezTo>
                    <a:pt x="4771" y="2402"/>
                    <a:pt x="4904" y="2235"/>
                    <a:pt x="4904" y="1968"/>
                  </a:cubicBezTo>
                  <a:cubicBezTo>
                    <a:pt x="5004" y="1801"/>
                    <a:pt x="4871" y="1601"/>
                    <a:pt x="4670" y="1501"/>
                  </a:cubicBezTo>
                  <a:lnTo>
                    <a:pt x="4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4" name="Google Shape;894;p30"/>
            <p:cNvSpPr/>
            <p:nvPr/>
          </p:nvSpPr>
          <p:spPr>
            <a:xfrm>
              <a:off x="7198200" y="3899750"/>
              <a:ext cx="125950" cy="250200"/>
            </a:xfrm>
            <a:custGeom>
              <a:avLst/>
              <a:gdLst/>
              <a:ahLst/>
              <a:cxnLst/>
              <a:rect l="l" t="t" r="r" b="b"/>
              <a:pathLst>
                <a:path w="5038" h="10008" extrusionOk="0">
                  <a:moveTo>
                    <a:pt x="701" y="734"/>
                  </a:moveTo>
                  <a:lnTo>
                    <a:pt x="4270" y="2002"/>
                  </a:lnTo>
                  <a:lnTo>
                    <a:pt x="701" y="3303"/>
                  </a:lnTo>
                  <a:lnTo>
                    <a:pt x="701" y="734"/>
                  </a:lnTo>
                  <a:close/>
                  <a:moveTo>
                    <a:pt x="267" y="0"/>
                  </a:moveTo>
                  <a:cubicBezTo>
                    <a:pt x="234" y="0"/>
                    <a:pt x="234" y="0"/>
                    <a:pt x="167" y="67"/>
                  </a:cubicBezTo>
                  <a:lnTo>
                    <a:pt x="134" y="67"/>
                  </a:lnTo>
                  <a:cubicBezTo>
                    <a:pt x="101" y="67"/>
                    <a:pt x="101" y="100"/>
                    <a:pt x="101" y="134"/>
                  </a:cubicBezTo>
                  <a:lnTo>
                    <a:pt x="67" y="167"/>
                  </a:lnTo>
                  <a:cubicBezTo>
                    <a:pt x="67" y="201"/>
                    <a:pt x="0" y="267"/>
                    <a:pt x="0" y="301"/>
                  </a:cubicBezTo>
                  <a:lnTo>
                    <a:pt x="0" y="3736"/>
                  </a:lnTo>
                  <a:lnTo>
                    <a:pt x="0" y="9741"/>
                  </a:lnTo>
                  <a:cubicBezTo>
                    <a:pt x="0" y="9908"/>
                    <a:pt x="134" y="10008"/>
                    <a:pt x="301" y="10008"/>
                  </a:cubicBezTo>
                  <a:cubicBezTo>
                    <a:pt x="467" y="10008"/>
                    <a:pt x="601" y="9874"/>
                    <a:pt x="601" y="9741"/>
                  </a:cubicBezTo>
                  <a:lnTo>
                    <a:pt x="601" y="3937"/>
                  </a:lnTo>
                  <a:lnTo>
                    <a:pt x="4604" y="2469"/>
                  </a:lnTo>
                  <a:cubicBezTo>
                    <a:pt x="4804" y="2402"/>
                    <a:pt x="4937" y="2235"/>
                    <a:pt x="4937" y="1968"/>
                  </a:cubicBezTo>
                  <a:cubicBezTo>
                    <a:pt x="5037" y="1768"/>
                    <a:pt x="4904" y="1602"/>
                    <a:pt x="4704" y="1501"/>
                  </a:cubicBezTo>
                  <a:lnTo>
                    <a:pt x="4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5" name="Google Shape;895;p30"/>
            <p:cNvSpPr/>
            <p:nvPr/>
          </p:nvSpPr>
          <p:spPr>
            <a:xfrm>
              <a:off x="8026300" y="3436075"/>
              <a:ext cx="125100" cy="250200"/>
            </a:xfrm>
            <a:custGeom>
              <a:avLst/>
              <a:gdLst/>
              <a:ahLst/>
              <a:cxnLst/>
              <a:rect l="l" t="t" r="r" b="b"/>
              <a:pathLst>
                <a:path w="5004" h="10008" extrusionOk="0">
                  <a:moveTo>
                    <a:pt x="667" y="701"/>
                  </a:moveTo>
                  <a:lnTo>
                    <a:pt x="4270" y="2002"/>
                  </a:lnTo>
                  <a:lnTo>
                    <a:pt x="667" y="3303"/>
                  </a:lnTo>
                  <a:lnTo>
                    <a:pt x="667" y="701"/>
                  </a:lnTo>
                  <a:close/>
                  <a:moveTo>
                    <a:pt x="234" y="1"/>
                  </a:moveTo>
                  <a:cubicBezTo>
                    <a:pt x="200" y="1"/>
                    <a:pt x="200" y="1"/>
                    <a:pt x="167" y="34"/>
                  </a:cubicBezTo>
                  <a:lnTo>
                    <a:pt x="134" y="34"/>
                  </a:lnTo>
                  <a:cubicBezTo>
                    <a:pt x="67" y="34"/>
                    <a:pt x="67" y="101"/>
                    <a:pt x="67" y="134"/>
                  </a:cubicBezTo>
                  <a:lnTo>
                    <a:pt x="34" y="168"/>
                  </a:lnTo>
                  <a:cubicBezTo>
                    <a:pt x="34" y="201"/>
                    <a:pt x="0" y="268"/>
                    <a:pt x="0" y="301"/>
                  </a:cubicBezTo>
                  <a:lnTo>
                    <a:pt x="0" y="3703"/>
                  </a:lnTo>
                  <a:lnTo>
                    <a:pt x="0" y="9708"/>
                  </a:lnTo>
                  <a:cubicBezTo>
                    <a:pt x="0" y="9875"/>
                    <a:pt x="134" y="10008"/>
                    <a:pt x="300" y="10008"/>
                  </a:cubicBezTo>
                  <a:cubicBezTo>
                    <a:pt x="467" y="10008"/>
                    <a:pt x="567" y="9875"/>
                    <a:pt x="567" y="9708"/>
                  </a:cubicBezTo>
                  <a:lnTo>
                    <a:pt x="567" y="3937"/>
                  </a:lnTo>
                  <a:lnTo>
                    <a:pt x="4570" y="2469"/>
                  </a:lnTo>
                  <a:cubicBezTo>
                    <a:pt x="4804" y="2369"/>
                    <a:pt x="4904" y="2202"/>
                    <a:pt x="4904" y="1969"/>
                  </a:cubicBezTo>
                  <a:cubicBezTo>
                    <a:pt x="5004" y="1802"/>
                    <a:pt x="4870" y="1602"/>
                    <a:pt x="4670" y="1502"/>
                  </a:cubicBezTo>
                  <a:lnTo>
                    <a:pt x="4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896" name="Google Shape;896;p30"/>
          <p:cNvGrpSpPr/>
          <p:nvPr/>
        </p:nvGrpSpPr>
        <p:grpSpPr>
          <a:xfrm>
            <a:off x="7552350" y="3747925"/>
            <a:ext cx="1130825" cy="1173475"/>
            <a:chOff x="7299950" y="3697825"/>
            <a:chExt cx="1130825" cy="1173475"/>
          </a:xfrm>
        </p:grpSpPr>
        <p:sp>
          <p:nvSpPr>
            <p:cNvPr id="897" name="Google Shape;897;p30"/>
            <p:cNvSpPr/>
            <p:nvPr/>
          </p:nvSpPr>
          <p:spPr>
            <a:xfrm>
              <a:off x="7308275" y="4319225"/>
              <a:ext cx="237700" cy="199800"/>
            </a:xfrm>
            <a:custGeom>
              <a:avLst/>
              <a:gdLst/>
              <a:ahLst/>
              <a:cxnLst/>
              <a:rect l="l" t="t" r="r" b="b"/>
              <a:pathLst>
                <a:path w="9508" h="7992" extrusionOk="0">
                  <a:moveTo>
                    <a:pt x="1435" y="0"/>
                  </a:moveTo>
                  <a:lnTo>
                    <a:pt x="234" y="1101"/>
                  </a:lnTo>
                  <a:lnTo>
                    <a:pt x="201" y="1168"/>
                  </a:lnTo>
                  <a:cubicBezTo>
                    <a:pt x="134" y="1234"/>
                    <a:pt x="67" y="1368"/>
                    <a:pt x="34" y="1501"/>
                  </a:cubicBezTo>
                  <a:cubicBezTo>
                    <a:pt x="1" y="1668"/>
                    <a:pt x="34" y="1835"/>
                    <a:pt x="167" y="2002"/>
                  </a:cubicBezTo>
                  <a:cubicBezTo>
                    <a:pt x="868" y="2936"/>
                    <a:pt x="1869" y="4103"/>
                    <a:pt x="3236" y="5237"/>
                  </a:cubicBezTo>
                  <a:cubicBezTo>
                    <a:pt x="4971" y="6638"/>
                    <a:pt x="6672" y="7472"/>
                    <a:pt x="7906" y="7939"/>
                  </a:cubicBezTo>
                  <a:cubicBezTo>
                    <a:pt x="7987" y="7975"/>
                    <a:pt x="8070" y="7991"/>
                    <a:pt x="8151" y="7991"/>
                  </a:cubicBezTo>
                  <a:cubicBezTo>
                    <a:pt x="8373" y="7991"/>
                    <a:pt x="8585" y="7868"/>
                    <a:pt x="8707" y="7672"/>
                  </a:cubicBezTo>
                  <a:cubicBezTo>
                    <a:pt x="8940" y="7172"/>
                    <a:pt x="9241" y="6705"/>
                    <a:pt x="9507" y="6205"/>
                  </a:cubicBezTo>
                  <a:cubicBezTo>
                    <a:pt x="9407" y="6205"/>
                    <a:pt x="9374" y="6205"/>
                    <a:pt x="9274" y="6171"/>
                  </a:cubicBezTo>
                  <a:cubicBezTo>
                    <a:pt x="8006" y="5637"/>
                    <a:pt x="6339" y="4804"/>
                    <a:pt x="4637" y="3403"/>
                  </a:cubicBezTo>
                  <a:cubicBezTo>
                    <a:pt x="4037" y="2969"/>
                    <a:pt x="3537" y="2502"/>
                    <a:pt x="3103" y="2035"/>
                  </a:cubicBezTo>
                  <a:cubicBezTo>
                    <a:pt x="2502" y="1368"/>
                    <a:pt x="1935" y="734"/>
                    <a:pt x="1535" y="167"/>
                  </a:cubicBezTo>
                  <a:cubicBezTo>
                    <a:pt x="1502" y="134"/>
                    <a:pt x="1435" y="33"/>
                    <a:pt x="14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8" name="Google Shape;898;p30"/>
            <p:cNvSpPr/>
            <p:nvPr/>
          </p:nvSpPr>
          <p:spPr>
            <a:xfrm>
              <a:off x="7760275" y="4665300"/>
              <a:ext cx="239350" cy="200300"/>
            </a:xfrm>
            <a:custGeom>
              <a:avLst/>
              <a:gdLst/>
              <a:ahLst/>
              <a:cxnLst/>
              <a:rect l="l" t="t" r="r" b="b"/>
              <a:pathLst>
                <a:path w="9574" h="8012" extrusionOk="0">
                  <a:moveTo>
                    <a:pt x="1468" y="0"/>
                  </a:moveTo>
                  <a:cubicBezTo>
                    <a:pt x="1068" y="367"/>
                    <a:pt x="667" y="734"/>
                    <a:pt x="267" y="1168"/>
                  </a:cubicBezTo>
                  <a:cubicBezTo>
                    <a:pt x="67" y="1368"/>
                    <a:pt x="0" y="1735"/>
                    <a:pt x="167" y="2002"/>
                  </a:cubicBezTo>
                  <a:cubicBezTo>
                    <a:pt x="968" y="3136"/>
                    <a:pt x="2235" y="4537"/>
                    <a:pt x="4003" y="5838"/>
                  </a:cubicBezTo>
                  <a:cubicBezTo>
                    <a:pt x="5471" y="6872"/>
                    <a:pt x="6838" y="7539"/>
                    <a:pt x="7973" y="7973"/>
                  </a:cubicBezTo>
                  <a:cubicBezTo>
                    <a:pt x="8043" y="8001"/>
                    <a:pt x="8114" y="8011"/>
                    <a:pt x="8184" y="8011"/>
                  </a:cubicBezTo>
                  <a:cubicBezTo>
                    <a:pt x="8280" y="8011"/>
                    <a:pt x="8377" y="7992"/>
                    <a:pt x="8473" y="7973"/>
                  </a:cubicBezTo>
                  <a:cubicBezTo>
                    <a:pt x="8606" y="7906"/>
                    <a:pt x="8673" y="7839"/>
                    <a:pt x="8740" y="7706"/>
                  </a:cubicBezTo>
                  <a:cubicBezTo>
                    <a:pt x="8740" y="7706"/>
                    <a:pt x="8740" y="7672"/>
                    <a:pt x="8773" y="7672"/>
                  </a:cubicBezTo>
                  <a:lnTo>
                    <a:pt x="9574" y="6205"/>
                  </a:lnTo>
                  <a:cubicBezTo>
                    <a:pt x="9474" y="6205"/>
                    <a:pt x="9440" y="6205"/>
                    <a:pt x="9340" y="6171"/>
                  </a:cubicBezTo>
                  <a:cubicBezTo>
                    <a:pt x="8673" y="5871"/>
                    <a:pt x="7939" y="5538"/>
                    <a:pt x="7139" y="5137"/>
                  </a:cubicBezTo>
                  <a:cubicBezTo>
                    <a:pt x="6605" y="4837"/>
                    <a:pt x="5971" y="4470"/>
                    <a:pt x="5404" y="4003"/>
                  </a:cubicBezTo>
                  <a:cubicBezTo>
                    <a:pt x="3603" y="2702"/>
                    <a:pt x="2402" y="1301"/>
                    <a:pt x="1568" y="167"/>
                  </a:cubicBezTo>
                  <a:cubicBezTo>
                    <a:pt x="1501" y="134"/>
                    <a:pt x="1468" y="34"/>
                    <a:pt x="1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99" name="Google Shape;899;p30"/>
            <p:cNvSpPr/>
            <p:nvPr/>
          </p:nvSpPr>
          <p:spPr>
            <a:xfrm>
              <a:off x="7449225" y="4016175"/>
              <a:ext cx="763900" cy="676125"/>
            </a:xfrm>
            <a:custGeom>
              <a:avLst/>
              <a:gdLst/>
              <a:ahLst/>
              <a:cxnLst/>
              <a:rect l="l" t="t" r="r" b="b"/>
              <a:pathLst>
                <a:path w="30556" h="27045" extrusionOk="0">
                  <a:moveTo>
                    <a:pt x="8116" y="1"/>
                  </a:moveTo>
                  <a:cubicBezTo>
                    <a:pt x="7951" y="1"/>
                    <a:pt x="7793" y="59"/>
                    <a:pt x="7672" y="180"/>
                  </a:cubicBezTo>
                  <a:lnTo>
                    <a:pt x="5404" y="2348"/>
                  </a:lnTo>
                  <a:lnTo>
                    <a:pt x="4503" y="3216"/>
                  </a:lnTo>
                  <a:lnTo>
                    <a:pt x="2001" y="5617"/>
                  </a:lnTo>
                  <a:lnTo>
                    <a:pt x="200" y="7352"/>
                  </a:lnTo>
                  <a:cubicBezTo>
                    <a:pt x="33" y="7519"/>
                    <a:pt x="0" y="7686"/>
                    <a:pt x="0" y="7886"/>
                  </a:cubicBezTo>
                  <a:lnTo>
                    <a:pt x="0" y="8019"/>
                  </a:lnTo>
                  <a:cubicBezTo>
                    <a:pt x="0" y="8053"/>
                    <a:pt x="33" y="8119"/>
                    <a:pt x="33" y="8153"/>
                  </a:cubicBezTo>
                  <a:cubicBezTo>
                    <a:pt x="33" y="8186"/>
                    <a:pt x="67" y="8219"/>
                    <a:pt x="100" y="8286"/>
                  </a:cubicBezTo>
                  <a:lnTo>
                    <a:pt x="234" y="8419"/>
                  </a:lnTo>
                  <a:lnTo>
                    <a:pt x="4170" y="11422"/>
                  </a:lnTo>
                  <a:lnTo>
                    <a:pt x="9674" y="15625"/>
                  </a:lnTo>
                  <a:cubicBezTo>
                    <a:pt x="9707" y="15658"/>
                    <a:pt x="9740" y="15658"/>
                    <a:pt x="9774" y="15691"/>
                  </a:cubicBezTo>
                  <a:cubicBezTo>
                    <a:pt x="9774" y="15658"/>
                    <a:pt x="9840" y="15625"/>
                    <a:pt x="9840" y="15558"/>
                  </a:cubicBezTo>
                  <a:lnTo>
                    <a:pt x="13777" y="10388"/>
                  </a:lnTo>
                  <a:lnTo>
                    <a:pt x="14510" y="9487"/>
                  </a:lnTo>
                  <a:cubicBezTo>
                    <a:pt x="14544" y="9387"/>
                    <a:pt x="14677" y="9353"/>
                    <a:pt x="14744" y="9353"/>
                  </a:cubicBezTo>
                  <a:cubicBezTo>
                    <a:pt x="14777" y="9353"/>
                    <a:pt x="14877" y="9387"/>
                    <a:pt x="14911" y="9454"/>
                  </a:cubicBezTo>
                  <a:lnTo>
                    <a:pt x="15178" y="9620"/>
                  </a:lnTo>
                  <a:lnTo>
                    <a:pt x="16845" y="7385"/>
                  </a:lnTo>
                  <a:cubicBezTo>
                    <a:pt x="17046" y="7119"/>
                    <a:pt x="17012" y="6685"/>
                    <a:pt x="16712" y="6451"/>
                  </a:cubicBezTo>
                  <a:lnTo>
                    <a:pt x="16712" y="6451"/>
                  </a:lnTo>
                  <a:lnTo>
                    <a:pt x="21890" y="10409"/>
                  </a:lnTo>
                  <a:lnTo>
                    <a:pt x="21890" y="10409"/>
                  </a:lnTo>
                  <a:cubicBezTo>
                    <a:pt x="21796" y="10347"/>
                    <a:pt x="21686" y="10316"/>
                    <a:pt x="21575" y="10316"/>
                  </a:cubicBezTo>
                  <a:cubicBezTo>
                    <a:pt x="21369" y="10316"/>
                    <a:pt x="21156" y="10420"/>
                    <a:pt x="21015" y="10621"/>
                  </a:cubicBezTo>
                  <a:lnTo>
                    <a:pt x="19347" y="12823"/>
                  </a:lnTo>
                  <a:lnTo>
                    <a:pt x="19581" y="12989"/>
                  </a:lnTo>
                  <a:cubicBezTo>
                    <a:pt x="19714" y="13056"/>
                    <a:pt x="19747" y="13290"/>
                    <a:pt x="19614" y="13390"/>
                  </a:cubicBezTo>
                  <a:lnTo>
                    <a:pt x="18914" y="14324"/>
                  </a:lnTo>
                  <a:lnTo>
                    <a:pt x="14944" y="19527"/>
                  </a:lnTo>
                  <a:cubicBezTo>
                    <a:pt x="14911" y="19561"/>
                    <a:pt x="14877" y="19627"/>
                    <a:pt x="14844" y="19627"/>
                  </a:cubicBezTo>
                  <a:cubicBezTo>
                    <a:pt x="14877" y="19661"/>
                    <a:pt x="14877" y="19694"/>
                    <a:pt x="14911" y="19694"/>
                  </a:cubicBezTo>
                  <a:lnTo>
                    <a:pt x="24284" y="26899"/>
                  </a:lnTo>
                  <a:cubicBezTo>
                    <a:pt x="24411" y="27001"/>
                    <a:pt x="24539" y="27045"/>
                    <a:pt x="24666" y="27045"/>
                  </a:cubicBezTo>
                  <a:cubicBezTo>
                    <a:pt x="24706" y="27045"/>
                    <a:pt x="24745" y="27041"/>
                    <a:pt x="24784" y="27033"/>
                  </a:cubicBezTo>
                  <a:lnTo>
                    <a:pt x="24851" y="27033"/>
                  </a:lnTo>
                  <a:cubicBezTo>
                    <a:pt x="24918" y="27033"/>
                    <a:pt x="24951" y="26999"/>
                    <a:pt x="25051" y="26999"/>
                  </a:cubicBezTo>
                  <a:cubicBezTo>
                    <a:pt x="25085" y="26999"/>
                    <a:pt x="25085" y="26966"/>
                    <a:pt x="25118" y="26966"/>
                  </a:cubicBezTo>
                  <a:lnTo>
                    <a:pt x="25251" y="26833"/>
                  </a:lnTo>
                  <a:cubicBezTo>
                    <a:pt x="25285" y="26799"/>
                    <a:pt x="25285" y="26733"/>
                    <a:pt x="25351" y="26733"/>
                  </a:cubicBezTo>
                  <a:lnTo>
                    <a:pt x="26552" y="24531"/>
                  </a:lnTo>
                  <a:lnTo>
                    <a:pt x="28220" y="21495"/>
                  </a:lnTo>
                  <a:lnTo>
                    <a:pt x="28787" y="20395"/>
                  </a:lnTo>
                  <a:lnTo>
                    <a:pt x="30288" y="17659"/>
                  </a:lnTo>
                  <a:cubicBezTo>
                    <a:pt x="30555" y="17259"/>
                    <a:pt x="30455" y="16859"/>
                    <a:pt x="30188" y="16659"/>
                  </a:cubicBezTo>
                  <a:lnTo>
                    <a:pt x="25936" y="13421"/>
                  </a:lnTo>
                  <a:lnTo>
                    <a:pt x="25936" y="13421"/>
                  </a:lnTo>
                  <a:cubicBezTo>
                    <a:pt x="25994" y="13453"/>
                    <a:pt x="26060" y="13469"/>
                    <a:pt x="26133" y="13469"/>
                  </a:cubicBezTo>
                  <a:cubicBezTo>
                    <a:pt x="26171" y="13469"/>
                    <a:pt x="26210" y="13465"/>
                    <a:pt x="26252" y="13456"/>
                  </a:cubicBezTo>
                  <a:cubicBezTo>
                    <a:pt x="26386" y="13456"/>
                    <a:pt x="26552" y="13356"/>
                    <a:pt x="26619" y="13256"/>
                  </a:cubicBezTo>
                  <a:cubicBezTo>
                    <a:pt x="26853" y="12989"/>
                    <a:pt x="26752" y="12656"/>
                    <a:pt x="26519" y="12456"/>
                  </a:cubicBezTo>
                  <a:lnTo>
                    <a:pt x="13610" y="2582"/>
                  </a:lnTo>
                  <a:cubicBezTo>
                    <a:pt x="13510" y="2482"/>
                    <a:pt x="13343" y="2449"/>
                    <a:pt x="13209" y="2449"/>
                  </a:cubicBezTo>
                  <a:cubicBezTo>
                    <a:pt x="13076" y="2449"/>
                    <a:pt x="12909" y="2515"/>
                    <a:pt x="12843" y="2649"/>
                  </a:cubicBezTo>
                  <a:cubicBezTo>
                    <a:pt x="12676" y="2916"/>
                    <a:pt x="12709" y="3249"/>
                    <a:pt x="12909" y="3449"/>
                  </a:cubicBezTo>
                  <a:lnTo>
                    <a:pt x="8573" y="147"/>
                  </a:lnTo>
                  <a:cubicBezTo>
                    <a:pt x="8428" y="51"/>
                    <a:pt x="8269" y="1"/>
                    <a:pt x="81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0" name="Google Shape;900;p30"/>
            <p:cNvSpPr/>
            <p:nvPr/>
          </p:nvSpPr>
          <p:spPr>
            <a:xfrm>
              <a:off x="7344150" y="4212475"/>
              <a:ext cx="272700" cy="260200"/>
            </a:xfrm>
            <a:custGeom>
              <a:avLst/>
              <a:gdLst/>
              <a:ahLst/>
              <a:cxnLst/>
              <a:rect l="l" t="t" r="r" b="b"/>
              <a:pathLst>
                <a:path w="10908" h="10408" extrusionOk="0">
                  <a:moveTo>
                    <a:pt x="4236" y="0"/>
                  </a:moveTo>
                  <a:lnTo>
                    <a:pt x="0" y="4237"/>
                  </a:lnTo>
                  <a:cubicBezTo>
                    <a:pt x="0" y="4303"/>
                    <a:pt x="67" y="4337"/>
                    <a:pt x="100" y="4404"/>
                  </a:cubicBezTo>
                  <a:cubicBezTo>
                    <a:pt x="500" y="4971"/>
                    <a:pt x="1001" y="5604"/>
                    <a:pt x="1668" y="6272"/>
                  </a:cubicBezTo>
                  <a:cubicBezTo>
                    <a:pt x="2135" y="6739"/>
                    <a:pt x="2635" y="7172"/>
                    <a:pt x="3202" y="7639"/>
                  </a:cubicBezTo>
                  <a:cubicBezTo>
                    <a:pt x="4904" y="9007"/>
                    <a:pt x="6605" y="9841"/>
                    <a:pt x="7872" y="10341"/>
                  </a:cubicBezTo>
                  <a:cubicBezTo>
                    <a:pt x="7939" y="10408"/>
                    <a:pt x="7972" y="10408"/>
                    <a:pt x="8072" y="10408"/>
                  </a:cubicBezTo>
                  <a:cubicBezTo>
                    <a:pt x="8106" y="10308"/>
                    <a:pt x="8139" y="10274"/>
                    <a:pt x="8206" y="10174"/>
                  </a:cubicBezTo>
                  <a:cubicBezTo>
                    <a:pt x="8239" y="10074"/>
                    <a:pt x="8306" y="9974"/>
                    <a:pt x="8339" y="9841"/>
                  </a:cubicBezTo>
                  <a:cubicBezTo>
                    <a:pt x="8339" y="9841"/>
                    <a:pt x="8339" y="9807"/>
                    <a:pt x="8406" y="9807"/>
                  </a:cubicBezTo>
                  <a:cubicBezTo>
                    <a:pt x="8539" y="9607"/>
                    <a:pt x="8640" y="9407"/>
                    <a:pt x="8773" y="9140"/>
                  </a:cubicBezTo>
                  <a:cubicBezTo>
                    <a:pt x="8840" y="8973"/>
                    <a:pt x="8973" y="8807"/>
                    <a:pt x="9073" y="8640"/>
                  </a:cubicBezTo>
                  <a:cubicBezTo>
                    <a:pt x="9140" y="8506"/>
                    <a:pt x="9173" y="8406"/>
                    <a:pt x="9273" y="8306"/>
                  </a:cubicBezTo>
                  <a:lnTo>
                    <a:pt x="9774" y="7439"/>
                  </a:lnTo>
                  <a:cubicBezTo>
                    <a:pt x="9840" y="7272"/>
                    <a:pt x="9974" y="7105"/>
                    <a:pt x="10074" y="6939"/>
                  </a:cubicBezTo>
                  <a:cubicBezTo>
                    <a:pt x="10107" y="6905"/>
                    <a:pt x="10141" y="6805"/>
                    <a:pt x="10141" y="6772"/>
                  </a:cubicBezTo>
                  <a:cubicBezTo>
                    <a:pt x="10241" y="6638"/>
                    <a:pt x="10274" y="6505"/>
                    <a:pt x="10341" y="6438"/>
                  </a:cubicBezTo>
                  <a:cubicBezTo>
                    <a:pt x="10574" y="6105"/>
                    <a:pt x="10741" y="5771"/>
                    <a:pt x="10908" y="5471"/>
                  </a:cubicBezTo>
                  <a:lnTo>
                    <a:pt x="8906" y="3937"/>
                  </a:lnTo>
                  <a:lnTo>
                    <a:pt x="4470" y="501"/>
                  </a:lnTo>
                  <a:cubicBezTo>
                    <a:pt x="4303" y="401"/>
                    <a:pt x="4236" y="167"/>
                    <a:pt x="42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1" name="Google Shape;901;p30"/>
            <p:cNvSpPr/>
            <p:nvPr/>
          </p:nvSpPr>
          <p:spPr>
            <a:xfrm>
              <a:off x="7585150" y="4015375"/>
              <a:ext cx="288550" cy="229650"/>
            </a:xfrm>
            <a:custGeom>
              <a:avLst/>
              <a:gdLst/>
              <a:ahLst/>
              <a:cxnLst/>
              <a:rect l="l" t="t" r="r" b="b"/>
              <a:pathLst>
                <a:path w="11542" h="9186" extrusionOk="0">
                  <a:moveTo>
                    <a:pt x="2758" y="0"/>
                  </a:moveTo>
                  <a:cubicBezTo>
                    <a:pt x="2716" y="0"/>
                    <a:pt x="2675" y="4"/>
                    <a:pt x="2635" y="12"/>
                  </a:cubicBezTo>
                  <a:cubicBezTo>
                    <a:pt x="2535" y="12"/>
                    <a:pt x="2469" y="45"/>
                    <a:pt x="2369" y="112"/>
                  </a:cubicBezTo>
                  <a:cubicBezTo>
                    <a:pt x="2335" y="145"/>
                    <a:pt x="2302" y="145"/>
                    <a:pt x="2269" y="179"/>
                  </a:cubicBezTo>
                  <a:lnTo>
                    <a:pt x="0" y="2347"/>
                  </a:lnTo>
                  <a:lnTo>
                    <a:pt x="6038" y="6984"/>
                  </a:lnTo>
                  <a:lnTo>
                    <a:pt x="7305" y="7984"/>
                  </a:lnTo>
                  <a:lnTo>
                    <a:pt x="7472" y="7618"/>
                  </a:lnTo>
                  <a:cubicBezTo>
                    <a:pt x="7514" y="7512"/>
                    <a:pt x="7610" y="7446"/>
                    <a:pt x="7700" y="7446"/>
                  </a:cubicBezTo>
                  <a:cubicBezTo>
                    <a:pt x="7752" y="7446"/>
                    <a:pt x="7802" y="7468"/>
                    <a:pt x="7839" y="7517"/>
                  </a:cubicBezTo>
                  <a:lnTo>
                    <a:pt x="10007" y="9185"/>
                  </a:lnTo>
                  <a:lnTo>
                    <a:pt x="11375" y="7384"/>
                  </a:lnTo>
                  <a:cubicBezTo>
                    <a:pt x="11508" y="7217"/>
                    <a:pt x="11542" y="7050"/>
                    <a:pt x="11508" y="6850"/>
                  </a:cubicBezTo>
                  <a:lnTo>
                    <a:pt x="11508" y="6784"/>
                  </a:lnTo>
                  <a:lnTo>
                    <a:pt x="11508" y="6717"/>
                  </a:lnTo>
                  <a:cubicBezTo>
                    <a:pt x="11508" y="6684"/>
                    <a:pt x="11475" y="6650"/>
                    <a:pt x="11475" y="6650"/>
                  </a:cubicBezTo>
                  <a:cubicBezTo>
                    <a:pt x="11475" y="6617"/>
                    <a:pt x="11442" y="6617"/>
                    <a:pt x="11442" y="6550"/>
                  </a:cubicBezTo>
                  <a:cubicBezTo>
                    <a:pt x="11375" y="6517"/>
                    <a:pt x="11342" y="6450"/>
                    <a:pt x="11308" y="6383"/>
                  </a:cubicBezTo>
                  <a:lnTo>
                    <a:pt x="9140" y="4715"/>
                  </a:lnTo>
                  <a:lnTo>
                    <a:pt x="3169" y="145"/>
                  </a:lnTo>
                  <a:cubicBezTo>
                    <a:pt x="3042" y="44"/>
                    <a:pt x="2895" y="0"/>
                    <a:pt x="2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2" name="Google Shape;902;p30"/>
            <p:cNvSpPr/>
            <p:nvPr/>
          </p:nvSpPr>
          <p:spPr>
            <a:xfrm>
              <a:off x="7797800" y="4564400"/>
              <a:ext cx="276050" cy="255200"/>
            </a:xfrm>
            <a:custGeom>
              <a:avLst/>
              <a:gdLst/>
              <a:ahLst/>
              <a:cxnLst/>
              <a:rect l="l" t="t" r="r" b="b"/>
              <a:pathLst>
                <a:path w="11042" h="10208" extrusionOk="0">
                  <a:moveTo>
                    <a:pt x="4003" y="0"/>
                  </a:moveTo>
                  <a:lnTo>
                    <a:pt x="3503" y="500"/>
                  </a:lnTo>
                  <a:cubicBezTo>
                    <a:pt x="3069" y="934"/>
                    <a:pt x="2602" y="1401"/>
                    <a:pt x="2135" y="1901"/>
                  </a:cubicBezTo>
                  <a:lnTo>
                    <a:pt x="1835" y="2202"/>
                  </a:lnTo>
                  <a:lnTo>
                    <a:pt x="1001" y="3036"/>
                  </a:lnTo>
                  <a:lnTo>
                    <a:pt x="768" y="3269"/>
                  </a:lnTo>
                  <a:lnTo>
                    <a:pt x="634" y="3403"/>
                  </a:lnTo>
                  <a:lnTo>
                    <a:pt x="501" y="3536"/>
                  </a:lnTo>
                  <a:lnTo>
                    <a:pt x="367" y="3669"/>
                  </a:lnTo>
                  <a:cubicBezTo>
                    <a:pt x="267" y="3769"/>
                    <a:pt x="134" y="3903"/>
                    <a:pt x="0" y="4003"/>
                  </a:cubicBezTo>
                  <a:cubicBezTo>
                    <a:pt x="67" y="4070"/>
                    <a:pt x="67" y="4103"/>
                    <a:pt x="100" y="4170"/>
                  </a:cubicBezTo>
                  <a:cubicBezTo>
                    <a:pt x="868" y="5271"/>
                    <a:pt x="2135" y="6705"/>
                    <a:pt x="3936" y="8006"/>
                  </a:cubicBezTo>
                  <a:cubicBezTo>
                    <a:pt x="4504" y="8406"/>
                    <a:pt x="5104" y="8773"/>
                    <a:pt x="5671" y="9107"/>
                  </a:cubicBezTo>
                  <a:cubicBezTo>
                    <a:pt x="6472" y="9574"/>
                    <a:pt x="7205" y="9907"/>
                    <a:pt x="7873" y="10174"/>
                  </a:cubicBezTo>
                  <a:cubicBezTo>
                    <a:pt x="7973" y="10207"/>
                    <a:pt x="8006" y="10207"/>
                    <a:pt x="8106" y="10207"/>
                  </a:cubicBezTo>
                  <a:lnTo>
                    <a:pt x="11042" y="5037"/>
                  </a:lnTo>
                  <a:lnTo>
                    <a:pt x="11042" y="5037"/>
                  </a:lnTo>
                  <a:cubicBezTo>
                    <a:pt x="10986" y="5045"/>
                    <a:pt x="10933" y="5049"/>
                    <a:pt x="10882" y="5049"/>
                  </a:cubicBezTo>
                  <a:cubicBezTo>
                    <a:pt x="10715" y="5049"/>
                    <a:pt x="10569" y="5006"/>
                    <a:pt x="10441" y="4904"/>
                  </a:cubicBezTo>
                  <a:lnTo>
                    <a:pt x="6005" y="1535"/>
                  </a:lnTo>
                  <a:lnTo>
                    <a:pt x="40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3" name="Google Shape;903;p30"/>
            <p:cNvSpPr/>
            <p:nvPr/>
          </p:nvSpPr>
          <p:spPr>
            <a:xfrm>
              <a:off x="7942075" y="4272750"/>
              <a:ext cx="271050" cy="249975"/>
            </a:xfrm>
            <a:custGeom>
              <a:avLst/>
              <a:gdLst/>
              <a:ahLst/>
              <a:cxnLst/>
              <a:rect l="l" t="t" r="r" b="b"/>
              <a:pathLst>
                <a:path w="10842" h="9999" extrusionOk="0">
                  <a:moveTo>
                    <a:pt x="1912" y="1"/>
                  </a:moveTo>
                  <a:cubicBezTo>
                    <a:pt x="1697" y="1"/>
                    <a:pt x="1486" y="100"/>
                    <a:pt x="1368" y="258"/>
                  </a:cubicBezTo>
                  <a:lnTo>
                    <a:pt x="0" y="2059"/>
                  </a:lnTo>
                  <a:lnTo>
                    <a:pt x="2168" y="3727"/>
                  </a:lnTo>
                  <a:cubicBezTo>
                    <a:pt x="2302" y="3827"/>
                    <a:pt x="2302" y="4027"/>
                    <a:pt x="2168" y="4094"/>
                  </a:cubicBezTo>
                  <a:lnTo>
                    <a:pt x="1835" y="4394"/>
                  </a:lnTo>
                  <a:lnTo>
                    <a:pt x="3136" y="5362"/>
                  </a:lnTo>
                  <a:lnTo>
                    <a:pt x="9173" y="9998"/>
                  </a:lnTo>
                  <a:lnTo>
                    <a:pt x="10674" y="7230"/>
                  </a:lnTo>
                  <a:cubicBezTo>
                    <a:pt x="10841" y="6996"/>
                    <a:pt x="10741" y="6596"/>
                    <a:pt x="10474" y="6396"/>
                  </a:cubicBezTo>
                  <a:lnTo>
                    <a:pt x="4503" y="1826"/>
                  </a:lnTo>
                  <a:lnTo>
                    <a:pt x="2335" y="158"/>
                  </a:lnTo>
                  <a:cubicBezTo>
                    <a:pt x="2212" y="49"/>
                    <a:pt x="2061" y="1"/>
                    <a:pt x="1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4" name="Google Shape;904;p30"/>
            <p:cNvSpPr/>
            <p:nvPr/>
          </p:nvSpPr>
          <p:spPr>
            <a:xfrm>
              <a:off x="7707725" y="4266675"/>
              <a:ext cx="221850" cy="220175"/>
            </a:xfrm>
            <a:custGeom>
              <a:avLst/>
              <a:gdLst/>
              <a:ahLst/>
              <a:cxnLst/>
              <a:rect l="l" t="t" r="r" b="b"/>
              <a:pathLst>
                <a:path w="8874" h="8807" extrusionOk="0">
                  <a:moveTo>
                    <a:pt x="3703" y="1"/>
                  </a:moveTo>
                  <a:lnTo>
                    <a:pt x="3503" y="301"/>
                  </a:lnTo>
                  <a:lnTo>
                    <a:pt x="1" y="4837"/>
                  </a:lnTo>
                  <a:lnTo>
                    <a:pt x="234" y="5071"/>
                  </a:lnTo>
                  <a:lnTo>
                    <a:pt x="4904" y="8607"/>
                  </a:lnTo>
                  <a:lnTo>
                    <a:pt x="5171" y="8807"/>
                  </a:lnTo>
                  <a:lnTo>
                    <a:pt x="8607" y="4270"/>
                  </a:lnTo>
                  <a:lnTo>
                    <a:pt x="8874" y="3970"/>
                  </a:lnTo>
                  <a:lnTo>
                    <a:pt x="8607" y="3770"/>
                  </a:lnTo>
                  <a:lnTo>
                    <a:pt x="8373" y="3603"/>
                  </a:lnTo>
                  <a:lnTo>
                    <a:pt x="7273" y="2769"/>
                  </a:lnTo>
                  <a:lnTo>
                    <a:pt x="4204" y="401"/>
                  </a:lnTo>
                  <a:lnTo>
                    <a:pt x="37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5" name="Google Shape;905;p30"/>
            <p:cNvSpPr/>
            <p:nvPr/>
          </p:nvSpPr>
          <p:spPr>
            <a:xfrm>
              <a:off x="7898700" y="4212475"/>
              <a:ext cx="51725" cy="49225"/>
            </a:xfrm>
            <a:custGeom>
              <a:avLst/>
              <a:gdLst/>
              <a:ahLst/>
              <a:cxnLst/>
              <a:rect l="l" t="t" r="r" b="b"/>
              <a:pathLst>
                <a:path w="2069" h="1969" extrusionOk="0">
                  <a:moveTo>
                    <a:pt x="701" y="0"/>
                  </a:moveTo>
                  <a:lnTo>
                    <a:pt x="1" y="934"/>
                  </a:lnTo>
                  <a:lnTo>
                    <a:pt x="1368" y="1968"/>
                  </a:lnTo>
                  <a:lnTo>
                    <a:pt x="2069" y="1034"/>
                  </a:lnTo>
                  <a:lnTo>
                    <a:pt x="7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6" name="Google Shape;906;p30"/>
            <p:cNvSpPr/>
            <p:nvPr/>
          </p:nvSpPr>
          <p:spPr>
            <a:xfrm>
              <a:off x="7772775" y="3987725"/>
              <a:ext cx="200175" cy="165550"/>
            </a:xfrm>
            <a:custGeom>
              <a:avLst/>
              <a:gdLst/>
              <a:ahLst/>
              <a:cxnLst/>
              <a:rect l="l" t="t" r="r" b="b"/>
              <a:pathLst>
                <a:path w="8007" h="6622" extrusionOk="0">
                  <a:moveTo>
                    <a:pt x="1351" y="0"/>
                  </a:moveTo>
                  <a:cubicBezTo>
                    <a:pt x="1124" y="0"/>
                    <a:pt x="902" y="93"/>
                    <a:pt x="768" y="284"/>
                  </a:cubicBezTo>
                  <a:lnTo>
                    <a:pt x="1" y="1285"/>
                  </a:lnTo>
                  <a:lnTo>
                    <a:pt x="7006" y="6622"/>
                  </a:lnTo>
                  <a:lnTo>
                    <a:pt x="7773" y="5655"/>
                  </a:lnTo>
                  <a:cubicBezTo>
                    <a:pt x="8006" y="5321"/>
                    <a:pt x="7973" y="4887"/>
                    <a:pt x="7639" y="4587"/>
                  </a:cubicBezTo>
                  <a:lnTo>
                    <a:pt x="1835" y="151"/>
                  </a:lnTo>
                  <a:cubicBezTo>
                    <a:pt x="1693" y="51"/>
                    <a:pt x="1521"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7" name="Google Shape;907;p30"/>
            <p:cNvSpPr/>
            <p:nvPr/>
          </p:nvSpPr>
          <p:spPr>
            <a:xfrm>
              <a:off x="7999600" y="4162000"/>
              <a:ext cx="200175" cy="165575"/>
            </a:xfrm>
            <a:custGeom>
              <a:avLst/>
              <a:gdLst/>
              <a:ahLst/>
              <a:cxnLst/>
              <a:rect l="l" t="t" r="r" b="b"/>
              <a:pathLst>
                <a:path w="8007" h="6623" extrusionOk="0">
                  <a:moveTo>
                    <a:pt x="1349" y="1"/>
                  </a:moveTo>
                  <a:cubicBezTo>
                    <a:pt x="1118" y="1"/>
                    <a:pt x="888" y="93"/>
                    <a:pt x="735" y="285"/>
                  </a:cubicBezTo>
                  <a:lnTo>
                    <a:pt x="1" y="1286"/>
                  </a:lnTo>
                  <a:lnTo>
                    <a:pt x="7006" y="6623"/>
                  </a:lnTo>
                  <a:lnTo>
                    <a:pt x="7740" y="5655"/>
                  </a:lnTo>
                  <a:cubicBezTo>
                    <a:pt x="8007" y="5322"/>
                    <a:pt x="7940" y="4855"/>
                    <a:pt x="7606" y="4588"/>
                  </a:cubicBezTo>
                  <a:lnTo>
                    <a:pt x="1835" y="151"/>
                  </a:lnTo>
                  <a:cubicBezTo>
                    <a:pt x="1693" y="52"/>
                    <a:pt x="1521" y="1"/>
                    <a:pt x="1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8" name="Google Shape;908;p30"/>
            <p:cNvSpPr/>
            <p:nvPr/>
          </p:nvSpPr>
          <p:spPr>
            <a:xfrm>
              <a:off x="7684375" y="4437625"/>
              <a:ext cx="104275" cy="90875"/>
            </a:xfrm>
            <a:custGeom>
              <a:avLst/>
              <a:gdLst/>
              <a:ahLst/>
              <a:cxnLst/>
              <a:rect l="l" t="t" r="r" b="b"/>
              <a:pathLst>
                <a:path w="4171" h="3635" extrusionOk="0">
                  <a:moveTo>
                    <a:pt x="868" y="1"/>
                  </a:moveTo>
                  <a:lnTo>
                    <a:pt x="268" y="801"/>
                  </a:lnTo>
                  <a:cubicBezTo>
                    <a:pt x="1" y="1135"/>
                    <a:pt x="34" y="1602"/>
                    <a:pt x="368" y="1902"/>
                  </a:cubicBezTo>
                  <a:lnTo>
                    <a:pt x="2469" y="3470"/>
                  </a:lnTo>
                  <a:cubicBezTo>
                    <a:pt x="2608" y="3581"/>
                    <a:pt x="2771" y="3635"/>
                    <a:pt x="2932" y="3635"/>
                  </a:cubicBezTo>
                  <a:cubicBezTo>
                    <a:pt x="3158" y="3635"/>
                    <a:pt x="3381" y="3531"/>
                    <a:pt x="3537" y="3337"/>
                  </a:cubicBezTo>
                  <a:lnTo>
                    <a:pt x="4170" y="2503"/>
                  </a:lnTo>
                  <a:lnTo>
                    <a:pt x="8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09" name="Google Shape;909;p30"/>
            <p:cNvSpPr/>
            <p:nvPr/>
          </p:nvSpPr>
          <p:spPr>
            <a:xfrm>
              <a:off x="7562625" y="4074875"/>
              <a:ext cx="249375" cy="208500"/>
            </a:xfrm>
            <a:custGeom>
              <a:avLst/>
              <a:gdLst/>
              <a:ahLst/>
              <a:cxnLst/>
              <a:rect l="l" t="t" r="r" b="b"/>
              <a:pathLst>
                <a:path w="9975" h="8340" extrusionOk="0">
                  <a:moveTo>
                    <a:pt x="901" y="0"/>
                  </a:moveTo>
                  <a:lnTo>
                    <a:pt x="1" y="901"/>
                  </a:lnTo>
                  <a:lnTo>
                    <a:pt x="5538" y="5137"/>
                  </a:lnTo>
                  <a:lnTo>
                    <a:pt x="9741" y="8340"/>
                  </a:lnTo>
                  <a:lnTo>
                    <a:pt x="9974" y="8073"/>
                  </a:lnTo>
                  <a:lnTo>
                    <a:pt x="7973" y="6505"/>
                  </a:lnTo>
                  <a:cubicBezTo>
                    <a:pt x="7873" y="6438"/>
                    <a:pt x="7840" y="6305"/>
                    <a:pt x="7906" y="6238"/>
                  </a:cubicBezTo>
                  <a:lnTo>
                    <a:pt x="8206" y="5604"/>
                  </a:lnTo>
                  <a:lnTo>
                    <a:pt x="6972" y="4637"/>
                  </a:lnTo>
                  <a:lnTo>
                    <a:pt x="9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0" name="Google Shape;910;p30"/>
            <p:cNvSpPr/>
            <p:nvPr/>
          </p:nvSpPr>
          <p:spPr>
            <a:xfrm>
              <a:off x="7912875" y="4356750"/>
              <a:ext cx="258550" cy="193500"/>
            </a:xfrm>
            <a:custGeom>
              <a:avLst/>
              <a:gdLst/>
              <a:ahLst/>
              <a:cxnLst/>
              <a:rect l="l" t="t" r="r" b="b"/>
              <a:pathLst>
                <a:path w="10342" h="7740" extrusionOk="0">
                  <a:moveTo>
                    <a:pt x="201" y="0"/>
                  </a:moveTo>
                  <a:lnTo>
                    <a:pt x="1" y="300"/>
                  </a:lnTo>
                  <a:lnTo>
                    <a:pt x="4204" y="3503"/>
                  </a:lnTo>
                  <a:lnTo>
                    <a:pt x="9741" y="7739"/>
                  </a:lnTo>
                  <a:lnTo>
                    <a:pt x="10341" y="6672"/>
                  </a:lnTo>
                  <a:lnTo>
                    <a:pt x="4370" y="2035"/>
                  </a:lnTo>
                  <a:lnTo>
                    <a:pt x="3069" y="1068"/>
                  </a:lnTo>
                  <a:lnTo>
                    <a:pt x="2569" y="1535"/>
                  </a:lnTo>
                  <a:cubicBezTo>
                    <a:pt x="2536" y="1585"/>
                    <a:pt x="2477" y="1610"/>
                    <a:pt x="2415" y="1610"/>
                  </a:cubicBezTo>
                  <a:cubicBezTo>
                    <a:pt x="2352" y="1610"/>
                    <a:pt x="2286" y="1585"/>
                    <a:pt x="2236" y="1535"/>
                  </a:cubicBezTo>
                  <a:lnTo>
                    <a:pt x="468" y="167"/>
                  </a:lnTo>
                  <a:lnTo>
                    <a:pt x="2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1" name="Google Shape;911;p30"/>
            <p:cNvSpPr/>
            <p:nvPr/>
          </p:nvSpPr>
          <p:spPr>
            <a:xfrm>
              <a:off x="7847000" y="4225375"/>
              <a:ext cx="105100" cy="91375"/>
            </a:xfrm>
            <a:custGeom>
              <a:avLst/>
              <a:gdLst/>
              <a:ahLst/>
              <a:cxnLst/>
              <a:rect l="l" t="t" r="r" b="b"/>
              <a:pathLst>
                <a:path w="4204" h="3655" extrusionOk="0">
                  <a:moveTo>
                    <a:pt x="1239" y="1"/>
                  </a:moveTo>
                  <a:cubicBezTo>
                    <a:pt x="1023" y="1"/>
                    <a:pt x="806" y="94"/>
                    <a:pt x="634" y="285"/>
                  </a:cubicBezTo>
                  <a:lnTo>
                    <a:pt x="0" y="1119"/>
                  </a:lnTo>
                  <a:lnTo>
                    <a:pt x="3303" y="3654"/>
                  </a:lnTo>
                  <a:lnTo>
                    <a:pt x="3970" y="2820"/>
                  </a:lnTo>
                  <a:cubicBezTo>
                    <a:pt x="4203" y="2487"/>
                    <a:pt x="4137" y="2053"/>
                    <a:pt x="3836" y="1753"/>
                  </a:cubicBezTo>
                  <a:lnTo>
                    <a:pt x="3470" y="1452"/>
                  </a:lnTo>
                  <a:lnTo>
                    <a:pt x="2102" y="452"/>
                  </a:lnTo>
                  <a:lnTo>
                    <a:pt x="1702" y="152"/>
                  </a:lnTo>
                  <a:cubicBezTo>
                    <a:pt x="1559" y="52"/>
                    <a:pt x="1399" y="1"/>
                    <a:pt x="12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2" name="Google Shape;912;p30"/>
            <p:cNvSpPr/>
            <p:nvPr/>
          </p:nvSpPr>
          <p:spPr>
            <a:xfrm>
              <a:off x="7756100" y="4019825"/>
              <a:ext cx="191825" cy="156400"/>
            </a:xfrm>
            <a:custGeom>
              <a:avLst/>
              <a:gdLst/>
              <a:ahLst/>
              <a:cxnLst/>
              <a:rect l="l" t="t" r="r" b="b"/>
              <a:pathLst>
                <a:path w="7673" h="6256" extrusionOk="0">
                  <a:moveTo>
                    <a:pt x="668" y="1"/>
                  </a:moveTo>
                  <a:lnTo>
                    <a:pt x="267" y="601"/>
                  </a:lnTo>
                  <a:cubicBezTo>
                    <a:pt x="0" y="935"/>
                    <a:pt x="67" y="1435"/>
                    <a:pt x="401" y="1669"/>
                  </a:cubicBezTo>
                  <a:lnTo>
                    <a:pt x="6172" y="6105"/>
                  </a:lnTo>
                  <a:cubicBezTo>
                    <a:pt x="6314" y="6205"/>
                    <a:pt x="6486" y="6256"/>
                    <a:pt x="6658" y="6256"/>
                  </a:cubicBezTo>
                  <a:cubicBezTo>
                    <a:pt x="6889" y="6256"/>
                    <a:pt x="7119" y="6163"/>
                    <a:pt x="7272" y="5972"/>
                  </a:cubicBezTo>
                  <a:lnTo>
                    <a:pt x="7673" y="5371"/>
                  </a:ln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3" name="Google Shape;913;p30"/>
            <p:cNvSpPr/>
            <p:nvPr/>
          </p:nvSpPr>
          <p:spPr>
            <a:xfrm>
              <a:off x="7982925" y="4193300"/>
              <a:ext cx="191825" cy="155900"/>
            </a:xfrm>
            <a:custGeom>
              <a:avLst/>
              <a:gdLst/>
              <a:ahLst/>
              <a:cxnLst/>
              <a:rect l="l" t="t" r="r" b="b"/>
              <a:pathLst>
                <a:path w="7673" h="6236" extrusionOk="0">
                  <a:moveTo>
                    <a:pt x="668" y="0"/>
                  </a:moveTo>
                  <a:lnTo>
                    <a:pt x="234" y="567"/>
                  </a:lnTo>
                  <a:cubicBezTo>
                    <a:pt x="1" y="901"/>
                    <a:pt x="34" y="1401"/>
                    <a:pt x="368" y="1668"/>
                  </a:cubicBezTo>
                  <a:lnTo>
                    <a:pt x="6138" y="6071"/>
                  </a:lnTo>
                  <a:cubicBezTo>
                    <a:pt x="6292" y="6183"/>
                    <a:pt x="6462" y="6236"/>
                    <a:pt x="6628" y="6236"/>
                  </a:cubicBezTo>
                  <a:cubicBezTo>
                    <a:pt x="6860" y="6236"/>
                    <a:pt x="7084" y="6132"/>
                    <a:pt x="7239" y="5938"/>
                  </a:cubicBezTo>
                  <a:lnTo>
                    <a:pt x="7673" y="5371"/>
                  </a:lnTo>
                  <a:lnTo>
                    <a:pt x="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4" name="Google Shape;914;p30"/>
            <p:cNvSpPr/>
            <p:nvPr/>
          </p:nvSpPr>
          <p:spPr>
            <a:xfrm>
              <a:off x="7759425" y="4202475"/>
              <a:ext cx="240200" cy="194525"/>
            </a:xfrm>
            <a:custGeom>
              <a:avLst/>
              <a:gdLst/>
              <a:ahLst/>
              <a:cxnLst/>
              <a:rect l="l" t="t" r="r" b="b"/>
              <a:pathLst>
                <a:path w="9608" h="7781" extrusionOk="0">
                  <a:moveTo>
                    <a:pt x="736" y="0"/>
                  </a:moveTo>
                  <a:cubicBezTo>
                    <a:pt x="635" y="0"/>
                    <a:pt x="523" y="45"/>
                    <a:pt x="501" y="134"/>
                  </a:cubicBezTo>
                  <a:lnTo>
                    <a:pt x="334" y="500"/>
                  </a:lnTo>
                  <a:lnTo>
                    <a:pt x="34" y="1134"/>
                  </a:lnTo>
                  <a:cubicBezTo>
                    <a:pt x="1" y="1234"/>
                    <a:pt x="1" y="1368"/>
                    <a:pt x="134" y="1468"/>
                  </a:cubicBezTo>
                  <a:lnTo>
                    <a:pt x="1669" y="2635"/>
                  </a:lnTo>
                  <a:lnTo>
                    <a:pt x="2136" y="3002"/>
                  </a:lnTo>
                  <a:lnTo>
                    <a:pt x="5205" y="5371"/>
                  </a:lnTo>
                  <a:lnTo>
                    <a:pt x="6305" y="6205"/>
                  </a:lnTo>
                  <a:lnTo>
                    <a:pt x="6539" y="6371"/>
                  </a:lnTo>
                  <a:lnTo>
                    <a:pt x="6806" y="6538"/>
                  </a:lnTo>
                  <a:lnTo>
                    <a:pt x="8340" y="7706"/>
                  </a:lnTo>
                  <a:cubicBezTo>
                    <a:pt x="8390" y="7756"/>
                    <a:pt x="8457" y="7781"/>
                    <a:pt x="8519" y="7781"/>
                  </a:cubicBezTo>
                  <a:cubicBezTo>
                    <a:pt x="8582" y="7781"/>
                    <a:pt x="8640" y="7756"/>
                    <a:pt x="8674" y="7706"/>
                  </a:cubicBezTo>
                  <a:lnTo>
                    <a:pt x="9174" y="7239"/>
                  </a:lnTo>
                  <a:lnTo>
                    <a:pt x="9508" y="6972"/>
                  </a:lnTo>
                  <a:cubicBezTo>
                    <a:pt x="9608" y="6872"/>
                    <a:pt x="9608" y="6672"/>
                    <a:pt x="9441" y="6571"/>
                  </a:cubicBezTo>
                  <a:lnTo>
                    <a:pt x="7273" y="4904"/>
                  </a:lnTo>
                  <a:lnTo>
                    <a:pt x="3036" y="1701"/>
                  </a:lnTo>
                  <a:lnTo>
                    <a:pt x="868" y="33"/>
                  </a:lnTo>
                  <a:cubicBezTo>
                    <a:pt x="835" y="11"/>
                    <a:pt x="787" y="0"/>
                    <a:pt x="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5" name="Google Shape;915;p30"/>
            <p:cNvSpPr/>
            <p:nvPr/>
          </p:nvSpPr>
          <p:spPr>
            <a:xfrm>
              <a:off x="7636025" y="4358200"/>
              <a:ext cx="240175" cy="193275"/>
            </a:xfrm>
            <a:custGeom>
              <a:avLst/>
              <a:gdLst/>
              <a:ahLst/>
              <a:cxnLst/>
              <a:rect l="l" t="t" r="r" b="b"/>
              <a:pathLst>
                <a:path w="9607" h="7731" extrusionOk="0">
                  <a:moveTo>
                    <a:pt x="1147" y="1"/>
                  </a:moveTo>
                  <a:cubicBezTo>
                    <a:pt x="1084" y="1"/>
                    <a:pt x="1017" y="26"/>
                    <a:pt x="967" y="76"/>
                  </a:cubicBezTo>
                  <a:lnTo>
                    <a:pt x="400" y="543"/>
                  </a:lnTo>
                  <a:lnTo>
                    <a:pt x="133" y="776"/>
                  </a:lnTo>
                  <a:cubicBezTo>
                    <a:pt x="0" y="910"/>
                    <a:pt x="0" y="1043"/>
                    <a:pt x="133" y="1143"/>
                  </a:cubicBezTo>
                  <a:lnTo>
                    <a:pt x="8706" y="7681"/>
                  </a:lnTo>
                  <a:cubicBezTo>
                    <a:pt x="8741" y="7716"/>
                    <a:pt x="8792" y="7731"/>
                    <a:pt x="8845" y="7731"/>
                  </a:cubicBezTo>
                  <a:cubicBezTo>
                    <a:pt x="8945" y="7731"/>
                    <a:pt x="9051" y="7680"/>
                    <a:pt x="9073" y="7614"/>
                  </a:cubicBezTo>
                  <a:lnTo>
                    <a:pt x="9240" y="7314"/>
                  </a:lnTo>
                  <a:lnTo>
                    <a:pt x="9574" y="6647"/>
                  </a:lnTo>
                  <a:cubicBezTo>
                    <a:pt x="9607" y="6514"/>
                    <a:pt x="9607" y="6413"/>
                    <a:pt x="9473" y="6313"/>
                  </a:cubicBezTo>
                  <a:lnTo>
                    <a:pt x="8039" y="5146"/>
                  </a:lnTo>
                  <a:lnTo>
                    <a:pt x="7772" y="4979"/>
                  </a:lnTo>
                  <a:lnTo>
                    <a:pt x="3102" y="1410"/>
                  </a:lnTo>
                  <a:lnTo>
                    <a:pt x="2869" y="1243"/>
                  </a:lnTo>
                  <a:lnTo>
                    <a:pt x="1301" y="76"/>
                  </a:lnTo>
                  <a:cubicBezTo>
                    <a:pt x="1268" y="26"/>
                    <a:pt x="1209"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6" name="Google Shape;916;p30"/>
            <p:cNvSpPr/>
            <p:nvPr/>
          </p:nvSpPr>
          <p:spPr>
            <a:xfrm>
              <a:off x="7368325" y="4243650"/>
              <a:ext cx="95100" cy="88600"/>
            </a:xfrm>
            <a:custGeom>
              <a:avLst/>
              <a:gdLst/>
              <a:ahLst/>
              <a:cxnLst/>
              <a:rect l="l" t="t" r="r" b="b"/>
              <a:pathLst>
                <a:path w="3804" h="3544" extrusionOk="0">
                  <a:moveTo>
                    <a:pt x="3588" y="1"/>
                  </a:moveTo>
                  <a:cubicBezTo>
                    <a:pt x="3556" y="1"/>
                    <a:pt x="3527" y="9"/>
                    <a:pt x="3503" y="21"/>
                  </a:cubicBezTo>
                  <a:cubicBezTo>
                    <a:pt x="2836" y="488"/>
                    <a:pt x="2235" y="988"/>
                    <a:pt x="1668" y="1522"/>
                  </a:cubicBezTo>
                  <a:cubicBezTo>
                    <a:pt x="1101" y="2056"/>
                    <a:pt x="567" y="2589"/>
                    <a:pt x="67" y="3257"/>
                  </a:cubicBezTo>
                  <a:cubicBezTo>
                    <a:pt x="0" y="3290"/>
                    <a:pt x="0" y="3390"/>
                    <a:pt x="67" y="3457"/>
                  </a:cubicBezTo>
                  <a:cubicBezTo>
                    <a:pt x="88" y="3520"/>
                    <a:pt x="150" y="3543"/>
                    <a:pt x="209" y="3543"/>
                  </a:cubicBezTo>
                  <a:cubicBezTo>
                    <a:pt x="243" y="3543"/>
                    <a:pt x="276" y="3536"/>
                    <a:pt x="301" y="3523"/>
                  </a:cubicBezTo>
                  <a:cubicBezTo>
                    <a:pt x="968" y="3056"/>
                    <a:pt x="1568" y="2556"/>
                    <a:pt x="2135" y="2022"/>
                  </a:cubicBezTo>
                  <a:cubicBezTo>
                    <a:pt x="2736" y="1455"/>
                    <a:pt x="3269" y="888"/>
                    <a:pt x="3770" y="254"/>
                  </a:cubicBezTo>
                  <a:cubicBezTo>
                    <a:pt x="3803" y="221"/>
                    <a:pt x="3803" y="121"/>
                    <a:pt x="3770" y="88"/>
                  </a:cubicBezTo>
                  <a:cubicBezTo>
                    <a:pt x="3706" y="24"/>
                    <a:pt x="3643" y="1"/>
                    <a:pt x="35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7" name="Google Shape;917;p30"/>
            <p:cNvSpPr/>
            <p:nvPr/>
          </p:nvSpPr>
          <p:spPr>
            <a:xfrm>
              <a:off x="7634350" y="4043475"/>
              <a:ext cx="138450" cy="107650"/>
            </a:xfrm>
            <a:custGeom>
              <a:avLst/>
              <a:gdLst/>
              <a:ahLst/>
              <a:cxnLst/>
              <a:rect l="l" t="t" r="r" b="b"/>
              <a:pathLst>
                <a:path w="5538" h="4306" extrusionOk="0">
                  <a:moveTo>
                    <a:pt x="182" y="0"/>
                  </a:moveTo>
                  <a:cubicBezTo>
                    <a:pt x="139" y="0"/>
                    <a:pt x="92" y="16"/>
                    <a:pt x="34" y="56"/>
                  </a:cubicBezTo>
                  <a:cubicBezTo>
                    <a:pt x="0" y="122"/>
                    <a:pt x="0" y="222"/>
                    <a:pt x="34" y="256"/>
                  </a:cubicBezTo>
                  <a:cubicBezTo>
                    <a:pt x="834" y="1056"/>
                    <a:pt x="1668" y="1723"/>
                    <a:pt x="2535" y="2391"/>
                  </a:cubicBezTo>
                  <a:cubicBezTo>
                    <a:pt x="3436" y="3058"/>
                    <a:pt x="4303" y="3692"/>
                    <a:pt x="5271" y="4259"/>
                  </a:cubicBezTo>
                  <a:cubicBezTo>
                    <a:pt x="5301" y="4289"/>
                    <a:pt x="5337" y="4305"/>
                    <a:pt x="5372" y="4305"/>
                  </a:cubicBezTo>
                  <a:cubicBezTo>
                    <a:pt x="5414" y="4305"/>
                    <a:pt x="5453" y="4280"/>
                    <a:pt x="5471" y="4225"/>
                  </a:cubicBezTo>
                  <a:cubicBezTo>
                    <a:pt x="5538" y="4159"/>
                    <a:pt x="5538" y="4058"/>
                    <a:pt x="5471" y="3992"/>
                  </a:cubicBezTo>
                  <a:cubicBezTo>
                    <a:pt x="4670" y="3258"/>
                    <a:pt x="3836" y="2557"/>
                    <a:pt x="2969" y="1890"/>
                  </a:cubicBezTo>
                  <a:cubicBezTo>
                    <a:pt x="2102" y="1223"/>
                    <a:pt x="1201" y="589"/>
                    <a:pt x="267" y="22"/>
                  </a:cubicBezTo>
                  <a:cubicBezTo>
                    <a:pt x="240" y="8"/>
                    <a:pt x="212" y="0"/>
                    <a:pt x="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8" name="Google Shape;918;p30"/>
            <p:cNvSpPr/>
            <p:nvPr/>
          </p:nvSpPr>
          <p:spPr>
            <a:xfrm>
              <a:off x="7978750" y="4686850"/>
              <a:ext cx="63400" cy="111575"/>
            </a:xfrm>
            <a:custGeom>
              <a:avLst/>
              <a:gdLst/>
              <a:ahLst/>
              <a:cxnLst/>
              <a:rect l="l" t="t" r="r" b="b"/>
              <a:pathLst>
                <a:path w="2536" h="4463" extrusionOk="0">
                  <a:moveTo>
                    <a:pt x="2354" y="0"/>
                  </a:moveTo>
                  <a:cubicBezTo>
                    <a:pt x="2297" y="0"/>
                    <a:pt x="2255" y="20"/>
                    <a:pt x="2236" y="39"/>
                  </a:cubicBezTo>
                  <a:cubicBezTo>
                    <a:pt x="1735" y="673"/>
                    <a:pt x="1368" y="1373"/>
                    <a:pt x="1002" y="2040"/>
                  </a:cubicBezTo>
                  <a:cubicBezTo>
                    <a:pt x="601" y="2774"/>
                    <a:pt x="268" y="3475"/>
                    <a:pt x="34" y="4209"/>
                  </a:cubicBezTo>
                  <a:cubicBezTo>
                    <a:pt x="1" y="4309"/>
                    <a:pt x="34" y="4342"/>
                    <a:pt x="68" y="4442"/>
                  </a:cubicBezTo>
                  <a:cubicBezTo>
                    <a:pt x="104" y="4454"/>
                    <a:pt x="136" y="4462"/>
                    <a:pt x="167" y="4462"/>
                  </a:cubicBezTo>
                  <a:cubicBezTo>
                    <a:pt x="221" y="4462"/>
                    <a:pt x="271" y="4439"/>
                    <a:pt x="334" y="4375"/>
                  </a:cubicBezTo>
                  <a:cubicBezTo>
                    <a:pt x="835" y="3775"/>
                    <a:pt x="1202" y="3041"/>
                    <a:pt x="1569" y="2374"/>
                  </a:cubicBezTo>
                  <a:cubicBezTo>
                    <a:pt x="1936" y="1673"/>
                    <a:pt x="2269" y="973"/>
                    <a:pt x="2536" y="206"/>
                  </a:cubicBezTo>
                  <a:cubicBezTo>
                    <a:pt x="2536" y="139"/>
                    <a:pt x="2536" y="106"/>
                    <a:pt x="2503" y="39"/>
                  </a:cubicBezTo>
                  <a:cubicBezTo>
                    <a:pt x="2446" y="11"/>
                    <a:pt x="2396" y="0"/>
                    <a:pt x="2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19" name="Google Shape;919;p30"/>
            <p:cNvSpPr/>
            <p:nvPr/>
          </p:nvSpPr>
          <p:spPr>
            <a:xfrm>
              <a:off x="8047975" y="4361200"/>
              <a:ext cx="139300" cy="108700"/>
            </a:xfrm>
            <a:custGeom>
              <a:avLst/>
              <a:gdLst/>
              <a:ahLst/>
              <a:cxnLst/>
              <a:rect l="l" t="t" r="r" b="b"/>
              <a:pathLst>
                <a:path w="5572" h="4348" extrusionOk="0">
                  <a:moveTo>
                    <a:pt x="208" y="0"/>
                  </a:moveTo>
                  <a:cubicBezTo>
                    <a:pt x="163" y="0"/>
                    <a:pt x="120" y="17"/>
                    <a:pt x="101" y="56"/>
                  </a:cubicBezTo>
                  <a:cubicBezTo>
                    <a:pt x="0" y="156"/>
                    <a:pt x="0" y="222"/>
                    <a:pt x="101" y="323"/>
                  </a:cubicBezTo>
                  <a:cubicBezTo>
                    <a:pt x="901" y="1123"/>
                    <a:pt x="1735" y="1790"/>
                    <a:pt x="2602" y="2457"/>
                  </a:cubicBezTo>
                  <a:cubicBezTo>
                    <a:pt x="3470" y="3091"/>
                    <a:pt x="4337" y="3725"/>
                    <a:pt x="5304" y="4325"/>
                  </a:cubicBezTo>
                  <a:cubicBezTo>
                    <a:pt x="5318" y="4339"/>
                    <a:pt x="5343" y="4347"/>
                    <a:pt x="5373" y="4347"/>
                  </a:cubicBezTo>
                  <a:cubicBezTo>
                    <a:pt x="5415" y="4347"/>
                    <a:pt x="5465" y="4331"/>
                    <a:pt x="5504" y="4292"/>
                  </a:cubicBezTo>
                  <a:cubicBezTo>
                    <a:pt x="5571" y="4192"/>
                    <a:pt x="5571" y="4125"/>
                    <a:pt x="5504" y="4025"/>
                  </a:cubicBezTo>
                  <a:cubicBezTo>
                    <a:pt x="4737" y="3225"/>
                    <a:pt x="3903" y="2557"/>
                    <a:pt x="3003" y="1890"/>
                  </a:cubicBezTo>
                  <a:cubicBezTo>
                    <a:pt x="2135" y="1223"/>
                    <a:pt x="1268" y="623"/>
                    <a:pt x="301" y="22"/>
                  </a:cubicBezTo>
                  <a:cubicBezTo>
                    <a:pt x="273" y="8"/>
                    <a:pt x="240" y="0"/>
                    <a:pt x="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0" name="Google Shape;920;p30"/>
            <p:cNvSpPr/>
            <p:nvPr/>
          </p:nvSpPr>
          <p:spPr>
            <a:xfrm>
              <a:off x="7299950" y="3697825"/>
              <a:ext cx="1130825" cy="1173475"/>
            </a:xfrm>
            <a:custGeom>
              <a:avLst/>
              <a:gdLst/>
              <a:ahLst/>
              <a:cxnLst/>
              <a:rect l="l" t="t" r="r" b="b"/>
              <a:pathLst>
                <a:path w="45233" h="46939" extrusionOk="0">
                  <a:moveTo>
                    <a:pt x="20281" y="11913"/>
                  </a:moveTo>
                  <a:cubicBezTo>
                    <a:pt x="20381" y="11913"/>
                    <a:pt x="20515" y="11947"/>
                    <a:pt x="20581" y="12014"/>
                  </a:cubicBezTo>
                  <a:lnTo>
                    <a:pt x="26386" y="16417"/>
                  </a:lnTo>
                  <a:cubicBezTo>
                    <a:pt x="26586" y="16584"/>
                    <a:pt x="26619" y="16884"/>
                    <a:pt x="26452" y="17051"/>
                  </a:cubicBezTo>
                  <a:lnTo>
                    <a:pt x="25852" y="17851"/>
                  </a:lnTo>
                  <a:lnTo>
                    <a:pt x="19347" y="12847"/>
                  </a:lnTo>
                  <a:lnTo>
                    <a:pt x="19914" y="12080"/>
                  </a:lnTo>
                  <a:cubicBezTo>
                    <a:pt x="20014" y="11947"/>
                    <a:pt x="20181" y="11913"/>
                    <a:pt x="20281" y="11913"/>
                  </a:cubicBezTo>
                  <a:close/>
                  <a:moveTo>
                    <a:pt x="18980" y="13348"/>
                  </a:moveTo>
                  <a:lnTo>
                    <a:pt x="25485" y="18351"/>
                  </a:lnTo>
                  <a:lnTo>
                    <a:pt x="25218" y="18652"/>
                  </a:lnTo>
                  <a:cubicBezTo>
                    <a:pt x="25123" y="18765"/>
                    <a:pt x="25007" y="18825"/>
                    <a:pt x="24882" y="18825"/>
                  </a:cubicBezTo>
                  <a:cubicBezTo>
                    <a:pt x="24786" y="18825"/>
                    <a:pt x="24685" y="18790"/>
                    <a:pt x="24584" y="18718"/>
                  </a:cubicBezTo>
                  <a:lnTo>
                    <a:pt x="19814" y="15049"/>
                  </a:lnTo>
                  <a:lnTo>
                    <a:pt x="18814" y="14282"/>
                  </a:lnTo>
                  <a:cubicBezTo>
                    <a:pt x="18713" y="14215"/>
                    <a:pt x="18647" y="14115"/>
                    <a:pt x="18647" y="14015"/>
                  </a:cubicBezTo>
                  <a:cubicBezTo>
                    <a:pt x="18647" y="13882"/>
                    <a:pt x="18647" y="13748"/>
                    <a:pt x="18713" y="13681"/>
                  </a:cubicBezTo>
                  <a:lnTo>
                    <a:pt x="18980" y="13348"/>
                  </a:lnTo>
                  <a:close/>
                  <a:moveTo>
                    <a:pt x="23250" y="19886"/>
                  </a:moveTo>
                  <a:lnTo>
                    <a:pt x="24251" y="20653"/>
                  </a:lnTo>
                  <a:lnTo>
                    <a:pt x="23917" y="21087"/>
                  </a:lnTo>
                  <a:lnTo>
                    <a:pt x="23817" y="21020"/>
                  </a:lnTo>
                  <a:cubicBezTo>
                    <a:pt x="23617" y="20870"/>
                    <a:pt x="23383" y="20795"/>
                    <a:pt x="23154" y="20795"/>
                  </a:cubicBezTo>
                  <a:cubicBezTo>
                    <a:pt x="22925" y="20795"/>
                    <a:pt x="22700" y="20870"/>
                    <a:pt x="22516" y="21020"/>
                  </a:cubicBezTo>
                  <a:lnTo>
                    <a:pt x="23083" y="20253"/>
                  </a:lnTo>
                  <a:cubicBezTo>
                    <a:pt x="23183" y="20153"/>
                    <a:pt x="23217" y="20019"/>
                    <a:pt x="23250" y="19886"/>
                  </a:cubicBezTo>
                  <a:close/>
                  <a:moveTo>
                    <a:pt x="11408" y="15483"/>
                  </a:moveTo>
                  <a:lnTo>
                    <a:pt x="18347" y="20753"/>
                  </a:lnTo>
                  <a:lnTo>
                    <a:pt x="18146" y="21153"/>
                  </a:lnTo>
                  <a:cubicBezTo>
                    <a:pt x="18080" y="21220"/>
                    <a:pt x="18080" y="21254"/>
                    <a:pt x="18080" y="21354"/>
                  </a:cubicBezTo>
                  <a:lnTo>
                    <a:pt x="10941" y="15883"/>
                  </a:lnTo>
                  <a:lnTo>
                    <a:pt x="11408" y="15483"/>
                  </a:lnTo>
                  <a:close/>
                  <a:moveTo>
                    <a:pt x="14185" y="13023"/>
                  </a:moveTo>
                  <a:cubicBezTo>
                    <a:pt x="14256" y="13023"/>
                    <a:pt x="14324" y="13042"/>
                    <a:pt x="14377" y="13081"/>
                  </a:cubicBezTo>
                  <a:lnTo>
                    <a:pt x="18713" y="16417"/>
                  </a:lnTo>
                  <a:lnTo>
                    <a:pt x="22550" y="19352"/>
                  </a:lnTo>
                  <a:lnTo>
                    <a:pt x="22583" y="19386"/>
                  </a:lnTo>
                  <a:lnTo>
                    <a:pt x="22650" y="19419"/>
                  </a:lnTo>
                  <a:cubicBezTo>
                    <a:pt x="22683" y="19452"/>
                    <a:pt x="22683" y="19519"/>
                    <a:pt x="22716" y="19586"/>
                  </a:cubicBezTo>
                  <a:cubicBezTo>
                    <a:pt x="22750" y="19719"/>
                    <a:pt x="22716" y="19819"/>
                    <a:pt x="22650" y="19919"/>
                  </a:cubicBezTo>
                  <a:lnTo>
                    <a:pt x="21415" y="21520"/>
                  </a:lnTo>
                  <a:lnTo>
                    <a:pt x="19514" y="20053"/>
                  </a:lnTo>
                  <a:cubicBezTo>
                    <a:pt x="19420" y="20005"/>
                    <a:pt x="19309" y="19958"/>
                    <a:pt x="19193" y="19958"/>
                  </a:cubicBezTo>
                  <a:cubicBezTo>
                    <a:pt x="19145" y="19958"/>
                    <a:pt x="19096" y="19966"/>
                    <a:pt x="19047" y="19986"/>
                  </a:cubicBezTo>
                  <a:cubicBezTo>
                    <a:pt x="18880" y="20019"/>
                    <a:pt x="18747" y="20153"/>
                    <a:pt x="18680" y="20253"/>
                  </a:cubicBezTo>
                  <a:lnTo>
                    <a:pt x="18647" y="20320"/>
                  </a:lnTo>
                  <a:lnTo>
                    <a:pt x="11875" y="15049"/>
                  </a:lnTo>
                  <a:lnTo>
                    <a:pt x="13877" y="13148"/>
                  </a:lnTo>
                  <a:cubicBezTo>
                    <a:pt x="13957" y="13067"/>
                    <a:pt x="14075" y="13023"/>
                    <a:pt x="14185" y="13023"/>
                  </a:cubicBezTo>
                  <a:close/>
                  <a:moveTo>
                    <a:pt x="24718" y="21020"/>
                  </a:moveTo>
                  <a:lnTo>
                    <a:pt x="25585" y="21687"/>
                  </a:lnTo>
                  <a:lnTo>
                    <a:pt x="25251" y="22154"/>
                  </a:lnTo>
                  <a:lnTo>
                    <a:pt x="24384" y="21487"/>
                  </a:lnTo>
                  <a:lnTo>
                    <a:pt x="24718" y="21020"/>
                  </a:lnTo>
                  <a:close/>
                  <a:moveTo>
                    <a:pt x="26085" y="22087"/>
                  </a:moveTo>
                  <a:lnTo>
                    <a:pt x="27086" y="22855"/>
                  </a:lnTo>
                  <a:cubicBezTo>
                    <a:pt x="27086" y="22855"/>
                    <a:pt x="27053" y="22855"/>
                    <a:pt x="27053" y="22888"/>
                  </a:cubicBezTo>
                  <a:lnTo>
                    <a:pt x="27019" y="22921"/>
                  </a:lnTo>
                  <a:lnTo>
                    <a:pt x="26886" y="23055"/>
                  </a:lnTo>
                  <a:lnTo>
                    <a:pt x="26786" y="23155"/>
                  </a:lnTo>
                  <a:lnTo>
                    <a:pt x="26219" y="23889"/>
                  </a:lnTo>
                  <a:cubicBezTo>
                    <a:pt x="26319" y="23722"/>
                    <a:pt x="26319" y="23555"/>
                    <a:pt x="26319" y="23355"/>
                  </a:cubicBezTo>
                  <a:cubicBezTo>
                    <a:pt x="26252" y="23055"/>
                    <a:pt x="26152" y="22788"/>
                    <a:pt x="25885" y="22655"/>
                  </a:cubicBezTo>
                  <a:lnTo>
                    <a:pt x="25752" y="22554"/>
                  </a:lnTo>
                  <a:lnTo>
                    <a:pt x="26085" y="22087"/>
                  </a:lnTo>
                  <a:close/>
                  <a:moveTo>
                    <a:pt x="23123" y="21366"/>
                  </a:moveTo>
                  <a:cubicBezTo>
                    <a:pt x="23220" y="21366"/>
                    <a:pt x="23314" y="21403"/>
                    <a:pt x="23383" y="21487"/>
                  </a:cubicBezTo>
                  <a:lnTo>
                    <a:pt x="23517" y="21554"/>
                  </a:lnTo>
                  <a:lnTo>
                    <a:pt x="24017" y="21921"/>
                  </a:lnTo>
                  <a:lnTo>
                    <a:pt x="24651" y="22388"/>
                  </a:lnTo>
                  <a:lnTo>
                    <a:pt x="24885" y="22588"/>
                  </a:lnTo>
                  <a:lnTo>
                    <a:pt x="25385" y="23021"/>
                  </a:lnTo>
                  <a:lnTo>
                    <a:pt x="25518" y="23088"/>
                  </a:lnTo>
                  <a:cubicBezTo>
                    <a:pt x="25585" y="23188"/>
                    <a:pt x="25685" y="23255"/>
                    <a:pt x="25685" y="23388"/>
                  </a:cubicBezTo>
                  <a:lnTo>
                    <a:pt x="25685" y="23422"/>
                  </a:lnTo>
                  <a:cubicBezTo>
                    <a:pt x="25685" y="23522"/>
                    <a:pt x="25618" y="23622"/>
                    <a:pt x="25585" y="23722"/>
                  </a:cubicBezTo>
                  <a:lnTo>
                    <a:pt x="25118" y="24289"/>
                  </a:lnTo>
                  <a:lnTo>
                    <a:pt x="23450" y="23021"/>
                  </a:lnTo>
                  <a:lnTo>
                    <a:pt x="22283" y="22121"/>
                  </a:lnTo>
                  <a:lnTo>
                    <a:pt x="22750" y="21554"/>
                  </a:lnTo>
                  <a:cubicBezTo>
                    <a:pt x="22847" y="21437"/>
                    <a:pt x="22989" y="21366"/>
                    <a:pt x="23123" y="21366"/>
                  </a:cubicBezTo>
                  <a:close/>
                  <a:moveTo>
                    <a:pt x="29354" y="18852"/>
                  </a:moveTo>
                  <a:cubicBezTo>
                    <a:pt x="29421" y="18852"/>
                    <a:pt x="29555" y="18885"/>
                    <a:pt x="29655" y="18919"/>
                  </a:cubicBezTo>
                  <a:lnTo>
                    <a:pt x="35425" y="23355"/>
                  </a:lnTo>
                  <a:cubicBezTo>
                    <a:pt x="35526" y="23422"/>
                    <a:pt x="35592" y="23522"/>
                    <a:pt x="35592" y="23622"/>
                  </a:cubicBezTo>
                  <a:lnTo>
                    <a:pt x="35592" y="23722"/>
                  </a:lnTo>
                  <a:cubicBezTo>
                    <a:pt x="35592" y="23789"/>
                    <a:pt x="35559" y="23922"/>
                    <a:pt x="35526" y="24022"/>
                  </a:cubicBezTo>
                  <a:lnTo>
                    <a:pt x="34925" y="24756"/>
                  </a:lnTo>
                  <a:lnTo>
                    <a:pt x="28420" y="19752"/>
                  </a:lnTo>
                  <a:lnTo>
                    <a:pt x="29021" y="19019"/>
                  </a:lnTo>
                  <a:cubicBezTo>
                    <a:pt x="29088" y="18919"/>
                    <a:pt x="29188" y="18852"/>
                    <a:pt x="29288" y="18852"/>
                  </a:cubicBezTo>
                  <a:close/>
                  <a:moveTo>
                    <a:pt x="28020" y="20253"/>
                  </a:moveTo>
                  <a:lnTo>
                    <a:pt x="34525" y="25256"/>
                  </a:lnTo>
                  <a:lnTo>
                    <a:pt x="34258" y="25590"/>
                  </a:lnTo>
                  <a:cubicBezTo>
                    <a:pt x="34161" y="25726"/>
                    <a:pt x="34029" y="25794"/>
                    <a:pt x="33904" y="25794"/>
                  </a:cubicBezTo>
                  <a:cubicBezTo>
                    <a:pt x="33814" y="25794"/>
                    <a:pt x="33727" y="25760"/>
                    <a:pt x="33657" y="25690"/>
                  </a:cubicBezTo>
                  <a:lnTo>
                    <a:pt x="32690" y="24923"/>
                  </a:lnTo>
                  <a:lnTo>
                    <a:pt x="27887" y="21254"/>
                  </a:lnTo>
                  <a:cubicBezTo>
                    <a:pt x="27753" y="21187"/>
                    <a:pt x="27720" y="21053"/>
                    <a:pt x="27687" y="20920"/>
                  </a:cubicBezTo>
                  <a:cubicBezTo>
                    <a:pt x="27687" y="20820"/>
                    <a:pt x="27687" y="20686"/>
                    <a:pt x="27753" y="20586"/>
                  </a:cubicBezTo>
                  <a:lnTo>
                    <a:pt x="28020" y="20253"/>
                  </a:lnTo>
                  <a:close/>
                  <a:moveTo>
                    <a:pt x="19247" y="15483"/>
                  </a:moveTo>
                  <a:cubicBezTo>
                    <a:pt x="19314" y="15483"/>
                    <a:pt x="19381" y="15483"/>
                    <a:pt x="19414" y="15516"/>
                  </a:cubicBezTo>
                  <a:lnTo>
                    <a:pt x="24217" y="19185"/>
                  </a:lnTo>
                  <a:lnTo>
                    <a:pt x="27520" y="21687"/>
                  </a:lnTo>
                  <a:lnTo>
                    <a:pt x="32323" y="25356"/>
                  </a:lnTo>
                  <a:cubicBezTo>
                    <a:pt x="32390" y="25390"/>
                    <a:pt x="32390" y="25490"/>
                    <a:pt x="32390" y="25557"/>
                  </a:cubicBezTo>
                  <a:cubicBezTo>
                    <a:pt x="32390" y="25590"/>
                    <a:pt x="32390" y="25690"/>
                    <a:pt x="32357" y="25723"/>
                  </a:cubicBezTo>
                  <a:cubicBezTo>
                    <a:pt x="32290" y="25757"/>
                    <a:pt x="32256" y="25823"/>
                    <a:pt x="32190" y="25823"/>
                  </a:cubicBezTo>
                  <a:cubicBezTo>
                    <a:pt x="32156" y="25823"/>
                    <a:pt x="32056" y="25823"/>
                    <a:pt x="32023" y="25757"/>
                  </a:cubicBezTo>
                  <a:lnTo>
                    <a:pt x="28220" y="22855"/>
                  </a:lnTo>
                  <a:cubicBezTo>
                    <a:pt x="28187" y="22855"/>
                    <a:pt x="28187" y="22821"/>
                    <a:pt x="28154" y="22821"/>
                  </a:cubicBezTo>
                  <a:lnTo>
                    <a:pt x="26252" y="21354"/>
                  </a:lnTo>
                  <a:lnTo>
                    <a:pt x="24885" y="20320"/>
                  </a:lnTo>
                  <a:lnTo>
                    <a:pt x="23017" y="18885"/>
                  </a:lnTo>
                  <a:lnTo>
                    <a:pt x="22983" y="18852"/>
                  </a:lnTo>
                  <a:lnTo>
                    <a:pt x="22916" y="18818"/>
                  </a:lnTo>
                  <a:lnTo>
                    <a:pt x="19080" y="15883"/>
                  </a:lnTo>
                  <a:cubicBezTo>
                    <a:pt x="19014" y="15883"/>
                    <a:pt x="19014" y="15850"/>
                    <a:pt x="19014" y="15750"/>
                  </a:cubicBezTo>
                  <a:cubicBezTo>
                    <a:pt x="19014" y="15683"/>
                    <a:pt x="19014" y="15650"/>
                    <a:pt x="19047" y="15549"/>
                  </a:cubicBezTo>
                  <a:cubicBezTo>
                    <a:pt x="19080" y="15516"/>
                    <a:pt x="19147" y="15483"/>
                    <a:pt x="19214" y="15483"/>
                  </a:cubicBezTo>
                  <a:close/>
                  <a:moveTo>
                    <a:pt x="13143" y="25924"/>
                  </a:moveTo>
                  <a:cubicBezTo>
                    <a:pt x="13076" y="25924"/>
                    <a:pt x="13076" y="25924"/>
                    <a:pt x="13076" y="25990"/>
                  </a:cubicBezTo>
                  <a:cubicBezTo>
                    <a:pt x="13076" y="25990"/>
                    <a:pt x="13076" y="25924"/>
                    <a:pt x="13143" y="25924"/>
                  </a:cubicBezTo>
                  <a:close/>
                  <a:moveTo>
                    <a:pt x="10508" y="16383"/>
                  </a:moveTo>
                  <a:lnTo>
                    <a:pt x="19347" y="23122"/>
                  </a:lnTo>
                  <a:lnTo>
                    <a:pt x="16212" y="27224"/>
                  </a:lnTo>
                  <a:lnTo>
                    <a:pt x="14911" y="26224"/>
                  </a:lnTo>
                  <a:cubicBezTo>
                    <a:pt x="14815" y="26144"/>
                    <a:pt x="14697" y="26103"/>
                    <a:pt x="14578" y="26103"/>
                  </a:cubicBezTo>
                  <a:cubicBezTo>
                    <a:pt x="14447" y="26103"/>
                    <a:pt x="14315" y="26152"/>
                    <a:pt x="14210" y="26257"/>
                  </a:cubicBezTo>
                  <a:lnTo>
                    <a:pt x="13843" y="26591"/>
                  </a:lnTo>
                  <a:lnTo>
                    <a:pt x="13076" y="25990"/>
                  </a:lnTo>
                  <a:lnTo>
                    <a:pt x="12576" y="25590"/>
                  </a:lnTo>
                  <a:lnTo>
                    <a:pt x="6471" y="20887"/>
                  </a:lnTo>
                  <a:cubicBezTo>
                    <a:pt x="6405" y="20853"/>
                    <a:pt x="6371" y="20820"/>
                    <a:pt x="6338" y="20720"/>
                  </a:cubicBezTo>
                  <a:cubicBezTo>
                    <a:pt x="6338" y="20686"/>
                    <a:pt x="6305" y="20653"/>
                    <a:pt x="6305" y="20586"/>
                  </a:cubicBezTo>
                  <a:cubicBezTo>
                    <a:pt x="6305" y="20453"/>
                    <a:pt x="6338" y="20386"/>
                    <a:pt x="6405" y="20286"/>
                  </a:cubicBezTo>
                  <a:lnTo>
                    <a:pt x="6638" y="20086"/>
                  </a:lnTo>
                  <a:lnTo>
                    <a:pt x="9574" y="17251"/>
                  </a:lnTo>
                  <a:lnTo>
                    <a:pt x="10174" y="16717"/>
                  </a:lnTo>
                  <a:lnTo>
                    <a:pt x="10508" y="16383"/>
                  </a:lnTo>
                  <a:close/>
                  <a:moveTo>
                    <a:pt x="19147" y="20520"/>
                  </a:moveTo>
                  <a:lnTo>
                    <a:pt x="20748" y="21754"/>
                  </a:lnTo>
                  <a:lnTo>
                    <a:pt x="21048" y="21987"/>
                  </a:lnTo>
                  <a:lnTo>
                    <a:pt x="21515" y="22354"/>
                  </a:lnTo>
                  <a:lnTo>
                    <a:pt x="21716" y="22521"/>
                  </a:lnTo>
                  <a:lnTo>
                    <a:pt x="25018" y="25056"/>
                  </a:lnTo>
                  <a:lnTo>
                    <a:pt x="25218" y="25223"/>
                  </a:lnTo>
                  <a:lnTo>
                    <a:pt x="25718" y="25590"/>
                  </a:lnTo>
                  <a:lnTo>
                    <a:pt x="26019" y="25823"/>
                  </a:lnTo>
                  <a:lnTo>
                    <a:pt x="27620" y="27058"/>
                  </a:lnTo>
                  <a:lnTo>
                    <a:pt x="27553" y="27158"/>
                  </a:lnTo>
                  <a:lnTo>
                    <a:pt x="27086" y="27558"/>
                  </a:lnTo>
                  <a:lnTo>
                    <a:pt x="26886" y="27725"/>
                  </a:lnTo>
                  <a:lnTo>
                    <a:pt x="25618" y="26757"/>
                  </a:lnTo>
                  <a:lnTo>
                    <a:pt x="25185" y="26391"/>
                  </a:lnTo>
                  <a:lnTo>
                    <a:pt x="24718" y="26024"/>
                  </a:lnTo>
                  <a:lnTo>
                    <a:pt x="21015" y="23188"/>
                  </a:lnTo>
                  <a:lnTo>
                    <a:pt x="20548" y="22788"/>
                  </a:lnTo>
                  <a:lnTo>
                    <a:pt x="20081" y="22421"/>
                  </a:lnTo>
                  <a:lnTo>
                    <a:pt x="18847" y="21454"/>
                  </a:lnTo>
                  <a:lnTo>
                    <a:pt x="18814" y="21153"/>
                  </a:lnTo>
                  <a:lnTo>
                    <a:pt x="19080" y="20586"/>
                  </a:lnTo>
                  <a:lnTo>
                    <a:pt x="19147" y="20520"/>
                  </a:lnTo>
                  <a:close/>
                  <a:moveTo>
                    <a:pt x="5904" y="21053"/>
                  </a:moveTo>
                  <a:cubicBezTo>
                    <a:pt x="5971" y="21120"/>
                    <a:pt x="6038" y="21220"/>
                    <a:pt x="6138" y="21254"/>
                  </a:cubicBezTo>
                  <a:lnTo>
                    <a:pt x="12342" y="26024"/>
                  </a:lnTo>
                  <a:cubicBezTo>
                    <a:pt x="12175" y="26357"/>
                    <a:pt x="12009" y="26591"/>
                    <a:pt x="11875" y="26858"/>
                  </a:cubicBezTo>
                  <a:lnTo>
                    <a:pt x="11575" y="27358"/>
                  </a:lnTo>
                  <a:cubicBezTo>
                    <a:pt x="11508" y="27525"/>
                    <a:pt x="11375" y="27691"/>
                    <a:pt x="11308" y="27858"/>
                  </a:cubicBezTo>
                  <a:cubicBezTo>
                    <a:pt x="11208" y="28025"/>
                    <a:pt x="11141" y="28125"/>
                    <a:pt x="11041" y="28259"/>
                  </a:cubicBezTo>
                  <a:cubicBezTo>
                    <a:pt x="10975" y="28425"/>
                    <a:pt x="10875" y="28559"/>
                    <a:pt x="10808" y="28726"/>
                  </a:cubicBezTo>
                  <a:cubicBezTo>
                    <a:pt x="10741" y="28759"/>
                    <a:pt x="10708" y="28859"/>
                    <a:pt x="10708" y="28892"/>
                  </a:cubicBezTo>
                  <a:cubicBezTo>
                    <a:pt x="10674" y="28926"/>
                    <a:pt x="10641" y="29026"/>
                    <a:pt x="10641" y="29059"/>
                  </a:cubicBezTo>
                  <a:cubicBezTo>
                    <a:pt x="10474" y="29359"/>
                    <a:pt x="10307" y="29626"/>
                    <a:pt x="10141" y="29893"/>
                  </a:cubicBezTo>
                  <a:cubicBezTo>
                    <a:pt x="10041" y="30026"/>
                    <a:pt x="10007" y="30127"/>
                    <a:pt x="9907" y="30260"/>
                  </a:cubicBezTo>
                  <a:cubicBezTo>
                    <a:pt x="9840" y="30393"/>
                    <a:pt x="9807" y="30527"/>
                    <a:pt x="9707" y="30594"/>
                  </a:cubicBezTo>
                  <a:cubicBezTo>
                    <a:pt x="8039" y="29993"/>
                    <a:pt x="6538" y="29059"/>
                    <a:pt x="5170" y="27958"/>
                  </a:cubicBezTo>
                  <a:cubicBezTo>
                    <a:pt x="4637" y="27558"/>
                    <a:pt x="4136" y="27091"/>
                    <a:pt x="3669" y="26591"/>
                  </a:cubicBezTo>
                  <a:cubicBezTo>
                    <a:pt x="3136" y="26024"/>
                    <a:pt x="2635" y="25423"/>
                    <a:pt x="2168" y="24789"/>
                  </a:cubicBezTo>
                  <a:lnTo>
                    <a:pt x="5904" y="21053"/>
                  </a:lnTo>
                  <a:close/>
                  <a:moveTo>
                    <a:pt x="20081" y="23188"/>
                  </a:moveTo>
                  <a:lnTo>
                    <a:pt x="20548" y="23555"/>
                  </a:lnTo>
                  <a:lnTo>
                    <a:pt x="24251" y="26391"/>
                  </a:lnTo>
                  <a:lnTo>
                    <a:pt x="24718" y="26757"/>
                  </a:lnTo>
                  <a:lnTo>
                    <a:pt x="24518" y="27058"/>
                  </a:lnTo>
                  <a:lnTo>
                    <a:pt x="21382" y="31161"/>
                  </a:lnTo>
                  <a:lnTo>
                    <a:pt x="20915" y="30760"/>
                  </a:lnTo>
                  <a:lnTo>
                    <a:pt x="17212" y="27925"/>
                  </a:lnTo>
                  <a:lnTo>
                    <a:pt x="16745" y="27558"/>
                  </a:lnTo>
                  <a:lnTo>
                    <a:pt x="19881" y="23488"/>
                  </a:lnTo>
                  <a:lnTo>
                    <a:pt x="20081" y="23188"/>
                  </a:lnTo>
                  <a:close/>
                  <a:moveTo>
                    <a:pt x="1668" y="25323"/>
                  </a:moveTo>
                  <a:cubicBezTo>
                    <a:pt x="2135" y="25924"/>
                    <a:pt x="2602" y="26524"/>
                    <a:pt x="3169" y="27091"/>
                  </a:cubicBezTo>
                  <a:cubicBezTo>
                    <a:pt x="3669" y="27591"/>
                    <a:pt x="4170" y="28058"/>
                    <a:pt x="4703" y="28525"/>
                  </a:cubicBezTo>
                  <a:cubicBezTo>
                    <a:pt x="6071" y="29660"/>
                    <a:pt x="7672" y="30560"/>
                    <a:pt x="9340" y="31227"/>
                  </a:cubicBezTo>
                  <a:lnTo>
                    <a:pt x="8740" y="32328"/>
                  </a:lnTo>
                  <a:cubicBezTo>
                    <a:pt x="8688" y="32457"/>
                    <a:pt x="8576" y="32507"/>
                    <a:pt x="8451" y="32507"/>
                  </a:cubicBezTo>
                  <a:cubicBezTo>
                    <a:pt x="8414" y="32507"/>
                    <a:pt x="8377" y="32502"/>
                    <a:pt x="8339" y="32495"/>
                  </a:cubicBezTo>
                  <a:cubicBezTo>
                    <a:pt x="6672" y="31861"/>
                    <a:pt x="5137" y="30927"/>
                    <a:pt x="3736" y="29826"/>
                  </a:cubicBezTo>
                  <a:cubicBezTo>
                    <a:pt x="2635" y="28892"/>
                    <a:pt x="1568" y="27825"/>
                    <a:pt x="701" y="26591"/>
                  </a:cubicBezTo>
                  <a:cubicBezTo>
                    <a:pt x="667" y="26524"/>
                    <a:pt x="634" y="26424"/>
                    <a:pt x="667" y="26357"/>
                  </a:cubicBezTo>
                  <a:cubicBezTo>
                    <a:pt x="667" y="26257"/>
                    <a:pt x="701" y="26224"/>
                    <a:pt x="734" y="26190"/>
                  </a:cubicBezTo>
                  <a:lnTo>
                    <a:pt x="1668" y="25323"/>
                  </a:lnTo>
                  <a:close/>
                  <a:moveTo>
                    <a:pt x="27787" y="23255"/>
                  </a:moveTo>
                  <a:cubicBezTo>
                    <a:pt x="27853" y="23255"/>
                    <a:pt x="27853" y="23255"/>
                    <a:pt x="27887" y="23322"/>
                  </a:cubicBezTo>
                  <a:lnTo>
                    <a:pt x="27987" y="23322"/>
                  </a:lnTo>
                  <a:lnTo>
                    <a:pt x="31756" y="26224"/>
                  </a:lnTo>
                  <a:lnTo>
                    <a:pt x="31823" y="26224"/>
                  </a:lnTo>
                  <a:lnTo>
                    <a:pt x="36159" y="29526"/>
                  </a:lnTo>
                  <a:cubicBezTo>
                    <a:pt x="36093" y="29726"/>
                    <a:pt x="36193" y="29926"/>
                    <a:pt x="36059" y="30160"/>
                  </a:cubicBezTo>
                  <a:lnTo>
                    <a:pt x="34725" y="32595"/>
                  </a:lnTo>
                  <a:lnTo>
                    <a:pt x="28020" y="27391"/>
                  </a:lnTo>
                  <a:lnTo>
                    <a:pt x="28053" y="27358"/>
                  </a:lnTo>
                  <a:cubicBezTo>
                    <a:pt x="28187" y="27224"/>
                    <a:pt x="28254" y="27058"/>
                    <a:pt x="28254" y="26891"/>
                  </a:cubicBezTo>
                  <a:cubicBezTo>
                    <a:pt x="28254" y="26724"/>
                    <a:pt x="28187" y="26557"/>
                    <a:pt x="28053" y="26491"/>
                  </a:cubicBezTo>
                  <a:lnTo>
                    <a:pt x="26152" y="25023"/>
                  </a:lnTo>
                  <a:lnTo>
                    <a:pt x="27353" y="23422"/>
                  </a:lnTo>
                  <a:lnTo>
                    <a:pt x="27420" y="23355"/>
                  </a:lnTo>
                  <a:cubicBezTo>
                    <a:pt x="27486" y="23322"/>
                    <a:pt x="27486" y="23322"/>
                    <a:pt x="27520" y="23322"/>
                  </a:cubicBezTo>
                  <a:cubicBezTo>
                    <a:pt x="27553" y="23322"/>
                    <a:pt x="27553" y="23255"/>
                    <a:pt x="27586" y="23255"/>
                  </a:cubicBezTo>
                  <a:close/>
                  <a:moveTo>
                    <a:pt x="16378" y="30026"/>
                  </a:moveTo>
                  <a:lnTo>
                    <a:pt x="19180" y="32195"/>
                  </a:lnTo>
                  <a:lnTo>
                    <a:pt x="18713" y="32728"/>
                  </a:lnTo>
                  <a:cubicBezTo>
                    <a:pt x="18647" y="32828"/>
                    <a:pt x="18547" y="32895"/>
                    <a:pt x="18413" y="32895"/>
                  </a:cubicBezTo>
                  <a:cubicBezTo>
                    <a:pt x="18313" y="32895"/>
                    <a:pt x="18180" y="32895"/>
                    <a:pt x="18080" y="32828"/>
                  </a:cubicBezTo>
                  <a:lnTo>
                    <a:pt x="16012" y="31227"/>
                  </a:lnTo>
                  <a:cubicBezTo>
                    <a:pt x="15911" y="31161"/>
                    <a:pt x="15845" y="31061"/>
                    <a:pt x="15845" y="30927"/>
                  </a:cubicBezTo>
                  <a:cubicBezTo>
                    <a:pt x="15845" y="30827"/>
                    <a:pt x="15845" y="30694"/>
                    <a:pt x="15911" y="30594"/>
                  </a:cubicBezTo>
                  <a:lnTo>
                    <a:pt x="16378" y="30026"/>
                  </a:lnTo>
                  <a:close/>
                  <a:moveTo>
                    <a:pt x="27553" y="27825"/>
                  </a:moveTo>
                  <a:lnTo>
                    <a:pt x="34425" y="33095"/>
                  </a:lnTo>
                  <a:lnTo>
                    <a:pt x="34158" y="33662"/>
                  </a:lnTo>
                  <a:lnTo>
                    <a:pt x="27019" y="28225"/>
                  </a:lnTo>
                  <a:cubicBezTo>
                    <a:pt x="27086" y="28192"/>
                    <a:pt x="27186" y="28158"/>
                    <a:pt x="27220" y="28092"/>
                  </a:cubicBezTo>
                  <a:lnTo>
                    <a:pt x="27553" y="27825"/>
                  </a:lnTo>
                  <a:close/>
                  <a:moveTo>
                    <a:pt x="14577" y="26591"/>
                  </a:moveTo>
                  <a:lnTo>
                    <a:pt x="15845" y="27558"/>
                  </a:lnTo>
                  <a:lnTo>
                    <a:pt x="16312" y="27925"/>
                  </a:lnTo>
                  <a:lnTo>
                    <a:pt x="16745" y="28325"/>
                  </a:lnTo>
                  <a:lnTo>
                    <a:pt x="20481" y="31161"/>
                  </a:lnTo>
                  <a:lnTo>
                    <a:pt x="20915" y="31528"/>
                  </a:lnTo>
                  <a:lnTo>
                    <a:pt x="21382" y="31894"/>
                  </a:lnTo>
                  <a:lnTo>
                    <a:pt x="22650" y="32862"/>
                  </a:lnTo>
                  <a:lnTo>
                    <a:pt x="22483" y="33195"/>
                  </a:lnTo>
                  <a:lnTo>
                    <a:pt x="22349" y="33863"/>
                  </a:lnTo>
                  <a:lnTo>
                    <a:pt x="20715" y="32595"/>
                  </a:lnTo>
                  <a:lnTo>
                    <a:pt x="19748" y="31861"/>
                  </a:lnTo>
                  <a:lnTo>
                    <a:pt x="16479" y="29326"/>
                  </a:lnTo>
                  <a:lnTo>
                    <a:pt x="15511" y="28559"/>
                  </a:lnTo>
                  <a:lnTo>
                    <a:pt x="13877" y="27325"/>
                  </a:lnTo>
                  <a:lnTo>
                    <a:pt x="13877" y="27258"/>
                  </a:lnTo>
                  <a:lnTo>
                    <a:pt x="14344" y="26858"/>
                  </a:lnTo>
                  <a:lnTo>
                    <a:pt x="14577" y="26591"/>
                  </a:lnTo>
                  <a:close/>
                  <a:moveTo>
                    <a:pt x="25811" y="596"/>
                  </a:moveTo>
                  <a:cubicBezTo>
                    <a:pt x="29514" y="596"/>
                    <a:pt x="33192" y="1640"/>
                    <a:pt x="35726" y="3574"/>
                  </a:cubicBezTo>
                  <a:cubicBezTo>
                    <a:pt x="41096" y="7677"/>
                    <a:pt x="39729" y="11180"/>
                    <a:pt x="39195" y="12180"/>
                  </a:cubicBezTo>
                  <a:cubicBezTo>
                    <a:pt x="39028" y="12514"/>
                    <a:pt x="38828" y="12781"/>
                    <a:pt x="38661" y="13081"/>
                  </a:cubicBezTo>
                  <a:cubicBezTo>
                    <a:pt x="38094" y="13948"/>
                    <a:pt x="37560" y="14849"/>
                    <a:pt x="37327" y="15883"/>
                  </a:cubicBezTo>
                  <a:cubicBezTo>
                    <a:pt x="36726" y="18118"/>
                    <a:pt x="38461" y="19686"/>
                    <a:pt x="39895" y="20953"/>
                  </a:cubicBezTo>
                  <a:lnTo>
                    <a:pt x="40029" y="21087"/>
                  </a:lnTo>
                  <a:cubicBezTo>
                    <a:pt x="42364" y="23255"/>
                    <a:pt x="44532" y="27191"/>
                    <a:pt x="42697" y="31027"/>
                  </a:cubicBezTo>
                  <a:cubicBezTo>
                    <a:pt x="40929" y="34630"/>
                    <a:pt x="36893" y="35397"/>
                    <a:pt x="33858" y="35430"/>
                  </a:cubicBezTo>
                  <a:lnTo>
                    <a:pt x="34491" y="34263"/>
                  </a:lnTo>
                  <a:lnTo>
                    <a:pt x="35059" y="33195"/>
                  </a:lnTo>
                  <a:lnTo>
                    <a:pt x="36560" y="30427"/>
                  </a:lnTo>
                  <a:cubicBezTo>
                    <a:pt x="36760" y="30026"/>
                    <a:pt x="36693" y="29559"/>
                    <a:pt x="36393" y="29226"/>
                  </a:cubicBezTo>
                  <a:lnTo>
                    <a:pt x="36326" y="29159"/>
                  </a:lnTo>
                  <a:lnTo>
                    <a:pt x="32657" y="26290"/>
                  </a:lnTo>
                  <a:cubicBezTo>
                    <a:pt x="32723" y="26257"/>
                    <a:pt x="32757" y="26224"/>
                    <a:pt x="32857" y="26124"/>
                  </a:cubicBezTo>
                  <a:lnTo>
                    <a:pt x="32990" y="25890"/>
                  </a:lnTo>
                  <a:lnTo>
                    <a:pt x="33324" y="26124"/>
                  </a:lnTo>
                  <a:cubicBezTo>
                    <a:pt x="33524" y="26257"/>
                    <a:pt x="33724" y="26357"/>
                    <a:pt x="33991" y="26357"/>
                  </a:cubicBezTo>
                  <a:cubicBezTo>
                    <a:pt x="34325" y="26357"/>
                    <a:pt x="34592" y="26224"/>
                    <a:pt x="34825" y="25924"/>
                  </a:cubicBezTo>
                  <a:lnTo>
                    <a:pt x="35259" y="25356"/>
                  </a:lnTo>
                  <a:lnTo>
                    <a:pt x="36026" y="24389"/>
                  </a:lnTo>
                  <a:cubicBezTo>
                    <a:pt x="36193" y="24122"/>
                    <a:pt x="36259" y="23889"/>
                    <a:pt x="36226" y="23589"/>
                  </a:cubicBezTo>
                  <a:cubicBezTo>
                    <a:pt x="36193" y="23288"/>
                    <a:pt x="36059" y="23055"/>
                    <a:pt x="35826" y="22888"/>
                  </a:cubicBezTo>
                  <a:lnTo>
                    <a:pt x="30022" y="18452"/>
                  </a:lnTo>
                  <a:cubicBezTo>
                    <a:pt x="29855" y="18313"/>
                    <a:pt x="29618" y="18243"/>
                    <a:pt x="29371" y="18243"/>
                  </a:cubicBezTo>
                  <a:cubicBezTo>
                    <a:pt x="29321" y="18243"/>
                    <a:pt x="29271" y="18246"/>
                    <a:pt x="29221" y="18251"/>
                  </a:cubicBezTo>
                  <a:cubicBezTo>
                    <a:pt x="28921" y="18285"/>
                    <a:pt x="28687" y="18418"/>
                    <a:pt x="28520" y="18685"/>
                  </a:cubicBezTo>
                  <a:lnTo>
                    <a:pt x="27820" y="19586"/>
                  </a:lnTo>
                  <a:lnTo>
                    <a:pt x="27753" y="19619"/>
                  </a:lnTo>
                  <a:lnTo>
                    <a:pt x="27320" y="20219"/>
                  </a:lnTo>
                  <a:cubicBezTo>
                    <a:pt x="27220" y="20353"/>
                    <a:pt x="27153" y="20520"/>
                    <a:pt x="27086" y="20620"/>
                  </a:cubicBezTo>
                  <a:lnTo>
                    <a:pt x="25352" y="19285"/>
                  </a:lnTo>
                  <a:cubicBezTo>
                    <a:pt x="25485" y="19219"/>
                    <a:pt x="25585" y="19119"/>
                    <a:pt x="25718" y="19019"/>
                  </a:cubicBezTo>
                  <a:lnTo>
                    <a:pt x="26152" y="18418"/>
                  </a:lnTo>
                  <a:lnTo>
                    <a:pt x="26886" y="17417"/>
                  </a:lnTo>
                  <a:cubicBezTo>
                    <a:pt x="27253" y="16950"/>
                    <a:pt x="27153" y="16283"/>
                    <a:pt x="26686" y="15916"/>
                  </a:cubicBezTo>
                  <a:lnTo>
                    <a:pt x="20915" y="11547"/>
                  </a:lnTo>
                  <a:cubicBezTo>
                    <a:pt x="20732" y="11391"/>
                    <a:pt x="20506" y="11314"/>
                    <a:pt x="20277" y="11314"/>
                  </a:cubicBezTo>
                  <a:cubicBezTo>
                    <a:pt x="19965" y="11314"/>
                    <a:pt x="19645" y="11458"/>
                    <a:pt x="19414" y="11747"/>
                  </a:cubicBezTo>
                  <a:lnTo>
                    <a:pt x="18680" y="12747"/>
                  </a:lnTo>
                  <a:lnTo>
                    <a:pt x="18246" y="13348"/>
                  </a:lnTo>
                  <a:cubicBezTo>
                    <a:pt x="18080" y="13548"/>
                    <a:pt x="18013" y="13848"/>
                    <a:pt x="18046" y="14148"/>
                  </a:cubicBezTo>
                  <a:cubicBezTo>
                    <a:pt x="18080" y="14415"/>
                    <a:pt x="18213" y="14682"/>
                    <a:pt x="18447" y="14849"/>
                  </a:cubicBezTo>
                  <a:lnTo>
                    <a:pt x="18814" y="15082"/>
                  </a:lnTo>
                  <a:cubicBezTo>
                    <a:pt x="18713" y="15149"/>
                    <a:pt x="18680" y="15216"/>
                    <a:pt x="18580" y="15249"/>
                  </a:cubicBezTo>
                  <a:lnTo>
                    <a:pt x="18447" y="15516"/>
                  </a:lnTo>
                  <a:lnTo>
                    <a:pt x="14777" y="12681"/>
                  </a:lnTo>
                  <a:cubicBezTo>
                    <a:pt x="14574" y="12535"/>
                    <a:pt x="14345" y="12441"/>
                    <a:pt x="14113" y="12441"/>
                  </a:cubicBezTo>
                  <a:cubicBezTo>
                    <a:pt x="14079" y="12441"/>
                    <a:pt x="14045" y="12443"/>
                    <a:pt x="14010" y="12447"/>
                  </a:cubicBezTo>
                  <a:cubicBezTo>
                    <a:pt x="13943" y="12447"/>
                    <a:pt x="13877" y="12514"/>
                    <a:pt x="13843" y="12514"/>
                  </a:cubicBezTo>
                  <a:cubicBezTo>
                    <a:pt x="13710" y="12547"/>
                    <a:pt x="13643" y="12647"/>
                    <a:pt x="13510" y="12714"/>
                  </a:cubicBezTo>
                  <a:lnTo>
                    <a:pt x="11241" y="14882"/>
                  </a:lnTo>
                  <a:lnTo>
                    <a:pt x="10341" y="15750"/>
                  </a:lnTo>
                  <a:lnTo>
                    <a:pt x="10207" y="15850"/>
                  </a:lnTo>
                  <a:cubicBezTo>
                    <a:pt x="10241" y="13181"/>
                    <a:pt x="10841" y="9345"/>
                    <a:pt x="13510" y="6076"/>
                  </a:cubicBezTo>
                  <a:cubicBezTo>
                    <a:pt x="15378" y="3741"/>
                    <a:pt x="17913" y="2073"/>
                    <a:pt x="20915" y="1239"/>
                  </a:cubicBezTo>
                  <a:cubicBezTo>
                    <a:pt x="22485" y="805"/>
                    <a:pt x="24150" y="596"/>
                    <a:pt x="25811" y="596"/>
                  </a:cubicBezTo>
                  <a:close/>
                  <a:moveTo>
                    <a:pt x="24985" y="27391"/>
                  </a:moveTo>
                  <a:lnTo>
                    <a:pt x="33824" y="34163"/>
                  </a:lnTo>
                  <a:lnTo>
                    <a:pt x="33157" y="35364"/>
                  </a:lnTo>
                  <a:lnTo>
                    <a:pt x="32824" y="35931"/>
                  </a:lnTo>
                  <a:lnTo>
                    <a:pt x="31256" y="38933"/>
                  </a:lnTo>
                  <a:lnTo>
                    <a:pt x="31156" y="39200"/>
                  </a:lnTo>
                  <a:cubicBezTo>
                    <a:pt x="31089" y="39266"/>
                    <a:pt x="30989" y="39366"/>
                    <a:pt x="30889" y="39400"/>
                  </a:cubicBezTo>
                  <a:lnTo>
                    <a:pt x="30755" y="39400"/>
                  </a:lnTo>
                  <a:cubicBezTo>
                    <a:pt x="30689" y="39400"/>
                    <a:pt x="30622" y="39366"/>
                    <a:pt x="30555" y="39333"/>
                  </a:cubicBezTo>
                  <a:lnTo>
                    <a:pt x="24384" y="34663"/>
                  </a:lnTo>
                  <a:lnTo>
                    <a:pt x="23884" y="34263"/>
                  </a:lnTo>
                  <a:lnTo>
                    <a:pt x="23083" y="33662"/>
                  </a:lnTo>
                  <a:lnTo>
                    <a:pt x="23317" y="33195"/>
                  </a:lnTo>
                  <a:cubicBezTo>
                    <a:pt x="23417" y="32929"/>
                    <a:pt x="23350" y="32662"/>
                    <a:pt x="23150" y="32495"/>
                  </a:cubicBezTo>
                  <a:lnTo>
                    <a:pt x="21849" y="31494"/>
                  </a:lnTo>
                  <a:lnTo>
                    <a:pt x="24985" y="27391"/>
                  </a:lnTo>
                  <a:close/>
                  <a:moveTo>
                    <a:pt x="23917" y="35097"/>
                  </a:moveTo>
                  <a:lnTo>
                    <a:pt x="30155" y="39867"/>
                  </a:lnTo>
                  <a:cubicBezTo>
                    <a:pt x="30222" y="39900"/>
                    <a:pt x="30322" y="40000"/>
                    <a:pt x="30388" y="40000"/>
                  </a:cubicBezTo>
                  <a:lnTo>
                    <a:pt x="27820" y="44537"/>
                  </a:lnTo>
                  <a:cubicBezTo>
                    <a:pt x="27053" y="44237"/>
                    <a:pt x="26352" y="43903"/>
                    <a:pt x="25685" y="43536"/>
                  </a:cubicBezTo>
                  <a:cubicBezTo>
                    <a:pt x="25085" y="43203"/>
                    <a:pt x="24518" y="42836"/>
                    <a:pt x="23951" y="42435"/>
                  </a:cubicBezTo>
                  <a:cubicBezTo>
                    <a:pt x="22550" y="41401"/>
                    <a:pt x="21315" y="40200"/>
                    <a:pt x="20248" y="38733"/>
                  </a:cubicBezTo>
                  <a:cubicBezTo>
                    <a:pt x="20315" y="38666"/>
                    <a:pt x="20381" y="38599"/>
                    <a:pt x="20481" y="38533"/>
                  </a:cubicBezTo>
                  <a:lnTo>
                    <a:pt x="20715" y="38266"/>
                  </a:lnTo>
                  <a:lnTo>
                    <a:pt x="20748" y="38232"/>
                  </a:lnTo>
                  <a:lnTo>
                    <a:pt x="21082" y="37899"/>
                  </a:lnTo>
                  <a:cubicBezTo>
                    <a:pt x="21382" y="37599"/>
                    <a:pt x="21649" y="37332"/>
                    <a:pt x="21916" y="37065"/>
                  </a:cubicBezTo>
                  <a:lnTo>
                    <a:pt x="22316" y="36698"/>
                  </a:lnTo>
                  <a:lnTo>
                    <a:pt x="22850" y="36131"/>
                  </a:lnTo>
                  <a:lnTo>
                    <a:pt x="23150" y="35897"/>
                  </a:lnTo>
                  <a:lnTo>
                    <a:pt x="23383" y="35664"/>
                  </a:lnTo>
                  <a:lnTo>
                    <a:pt x="23650" y="35397"/>
                  </a:lnTo>
                  <a:lnTo>
                    <a:pt x="23917" y="35097"/>
                  </a:lnTo>
                  <a:close/>
                  <a:moveTo>
                    <a:pt x="19848" y="39200"/>
                  </a:moveTo>
                  <a:cubicBezTo>
                    <a:pt x="20915" y="40667"/>
                    <a:pt x="22183" y="41902"/>
                    <a:pt x="23650" y="42936"/>
                  </a:cubicBezTo>
                  <a:cubicBezTo>
                    <a:pt x="24217" y="43369"/>
                    <a:pt x="24818" y="43736"/>
                    <a:pt x="25385" y="44070"/>
                  </a:cubicBezTo>
                  <a:cubicBezTo>
                    <a:pt x="26052" y="44437"/>
                    <a:pt x="26753" y="44770"/>
                    <a:pt x="27520" y="45071"/>
                  </a:cubicBezTo>
                  <a:lnTo>
                    <a:pt x="26886" y="46205"/>
                  </a:lnTo>
                  <a:lnTo>
                    <a:pt x="26753" y="46338"/>
                  </a:lnTo>
                  <a:cubicBezTo>
                    <a:pt x="26719" y="46355"/>
                    <a:pt x="26678" y="46363"/>
                    <a:pt x="26636" y="46363"/>
                  </a:cubicBezTo>
                  <a:cubicBezTo>
                    <a:pt x="26594" y="46363"/>
                    <a:pt x="26552" y="46355"/>
                    <a:pt x="26519" y="46338"/>
                  </a:cubicBezTo>
                  <a:cubicBezTo>
                    <a:pt x="25118" y="45771"/>
                    <a:pt x="23817" y="45071"/>
                    <a:pt x="22616" y="44237"/>
                  </a:cubicBezTo>
                  <a:cubicBezTo>
                    <a:pt x="21182" y="43203"/>
                    <a:pt x="19914" y="41935"/>
                    <a:pt x="18880" y="40501"/>
                  </a:cubicBezTo>
                  <a:cubicBezTo>
                    <a:pt x="18814" y="40367"/>
                    <a:pt x="18814" y="40167"/>
                    <a:pt x="18914" y="40067"/>
                  </a:cubicBezTo>
                  <a:lnTo>
                    <a:pt x="19848" y="39200"/>
                  </a:lnTo>
                  <a:close/>
                  <a:moveTo>
                    <a:pt x="25713" y="1"/>
                  </a:moveTo>
                  <a:cubicBezTo>
                    <a:pt x="24001" y="1"/>
                    <a:pt x="22289" y="219"/>
                    <a:pt x="20682" y="672"/>
                  </a:cubicBezTo>
                  <a:cubicBezTo>
                    <a:pt x="17579" y="1539"/>
                    <a:pt x="14911" y="3274"/>
                    <a:pt x="12976" y="5709"/>
                  </a:cubicBezTo>
                  <a:cubicBezTo>
                    <a:pt x="10007" y="9378"/>
                    <a:pt x="9507" y="13681"/>
                    <a:pt x="9540" y="16417"/>
                  </a:cubicBezTo>
                  <a:lnTo>
                    <a:pt x="5971" y="19853"/>
                  </a:lnTo>
                  <a:cubicBezTo>
                    <a:pt x="5804" y="20019"/>
                    <a:pt x="5671" y="20219"/>
                    <a:pt x="5671" y="20453"/>
                  </a:cubicBezTo>
                  <a:lnTo>
                    <a:pt x="1535" y="24589"/>
                  </a:lnTo>
                  <a:lnTo>
                    <a:pt x="334" y="25723"/>
                  </a:lnTo>
                  <a:lnTo>
                    <a:pt x="300" y="25757"/>
                  </a:lnTo>
                  <a:cubicBezTo>
                    <a:pt x="167" y="25890"/>
                    <a:pt x="67" y="26057"/>
                    <a:pt x="33" y="26224"/>
                  </a:cubicBezTo>
                  <a:cubicBezTo>
                    <a:pt x="0" y="26457"/>
                    <a:pt x="33" y="26724"/>
                    <a:pt x="200" y="26924"/>
                  </a:cubicBezTo>
                  <a:cubicBezTo>
                    <a:pt x="1134" y="28192"/>
                    <a:pt x="2168" y="29293"/>
                    <a:pt x="3369" y="30227"/>
                  </a:cubicBezTo>
                  <a:cubicBezTo>
                    <a:pt x="4804" y="31394"/>
                    <a:pt x="6405" y="32295"/>
                    <a:pt x="8139" y="32962"/>
                  </a:cubicBezTo>
                  <a:cubicBezTo>
                    <a:pt x="8239" y="33029"/>
                    <a:pt x="8339" y="33062"/>
                    <a:pt x="8473" y="33062"/>
                  </a:cubicBezTo>
                  <a:cubicBezTo>
                    <a:pt x="8806" y="33062"/>
                    <a:pt x="9140" y="32895"/>
                    <a:pt x="9307" y="32562"/>
                  </a:cubicBezTo>
                  <a:lnTo>
                    <a:pt x="10074" y="31127"/>
                  </a:lnTo>
                  <a:cubicBezTo>
                    <a:pt x="10207" y="30927"/>
                    <a:pt x="10341" y="30727"/>
                    <a:pt x="10474" y="30460"/>
                  </a:cubicBezTo>
                  <a:lnTo>
                    <a:pt x="10574" y="30227"/>
                  </a:lnTo>
                  <a:cubicBezTo>
                    <a:pt x="10741" y="29960"/>
                    <a:pt x="10908" y="29693"/>
                    <a:pt x="11075" y="29393"/>
                  </a:cubicBezTo>
                  <a:cubicBezTo>
                    <a:pt x="11141" y="29359"/>
                    <a:pt x="11175" y="29259"/>
                    <a:pt x="11175" y="29226"/>
                  </a:cubicBezTo>
                  <a:cubicBezTo>
                    <a:pt x="11208" y="29193"/>
                    <a:pt x="11241" y="29092"/>
                    <a:pt x="11241" y="29059"/>
                  </a:cubicBezTo>
                  <a:cubicBezTo>
                    <a:pt x="11342" y="28892"/>
                    <a:pt x="11442" y="28726"/>
                    <a:pt x="11542" y="28559"/>
                  </a:cubicBezTo>
                  <a:cubicBezTo>
                    <a:pt x="11608" y="28425"/>
                    <a:pt x="11675" y="28292"/>
                    <a:pt x="11742" y="28225"/>
                  </a:cubicBezTo>
                  <a:cubicBezTo>
                    <a:pt x="11842" y="28058"/>
                    <a:pt x="11942" y="27892"/>
                    <a:pt x="12042" y="27691"/>
                  </a:cubicBezTo>
                  <a:lnTo>
                    <a:pt x="12342" y="27191"/>
                  </a:lnTo>
                  <a:cubicBezTo>
                    <a:pt x="12442" y="26958"/>
                    <a:pt x="12576" y="26724"/>
                    <a:pt x="12709" y="26524"/>
                  </a:cubicBezTo>
                  <a:lnTo>
                    <a:pt x="13343" y="27024"/>
                  </a:lnTo>
                  <a:cubicBezTo>
                    <a:pt x="13210" y="27124"/>
                    <a:pt x="13176" y="27258"/>
                    <a:pt x="13176" y="27425"/>
                  </a:cubicBezTo>
                  <a:cubicBezTo>
                    <a:pt x="13176" y="27591"/>
                    <a:pt x="13243" y="27758"/>
                    <a:pt x="13376" y="27858"/>
                  </a:cubicBezTo>
                  <a:lnTo>
                    <a:pt x="15745" y="29693"/>
                  </a:lnTo>
                  <a:lnTo>
                    <a:pt x="15278" y="30260"/>
                  </a:lnTo>
                  <a:cubicBezTo>
                    <a:pt x="15111" y="30460"/>
                    <a:pt x="15044" y="30760"/>
                    <a:pt x="15078" y="31061"/>
                  </a:cubicBezTo>
                  <a:cubicBezTo>
                    <a:pt x="15111" y="31361"/>
                    <a:pt x="15244" y="31594"/>
                    <a:pt x="15511" y="31761"/>
                  </a:cubicBezTo>
                  <a:lnTo>
                    <a:pt x="17579" y="33362"/>
                  </a:lnTo>
                  <a:cubicBezTo>
                    <a:pt x="17746" y="33529"/>
                    <a:pt x="18013" y="33562"/>
                    <a:pt x="18213" y="33562"/>
                  </a:cubicBezTo>
                  <a:lnTo>
                    <a:pt x="18380" y="33562"/>
                  </a:lnTo>
                  <a:cubicBezTo>
                    <a:pt x="18680" y="33529"/>
                    <a:pt x="18914" y="33396"/>
                    <a:pt x="19080" y="33129"/>
                  </a:cubicBezTo>
                  <a:lnTo>
                    <a:pt x="19547" y="32562"/>
                  </a:lnTo>
                  <a:lnTo>
                    <a:pt x="21916" y="34396"/>
                  </a:lnTo>
                  <a:cubicBezTo>
                    <a:pt x="22016" y="34463"/>
                    <a:pt x="22116" y="34530"/>
                    <a:pt x="22249" y="34530"/>
                  </a:cubicBezTo>
                  <a:lnTo>
                    <a:pt x="22383" y="34530"/>
                  </a:lnTo>
                  <a:cubicBezTo>
                    <a:pt x="22550" y="34463"/>
                    <a:pt x="22683" y="34396"/>
                    <a:pt x="22750" y="34263"/>
                  </a:cubicBezTo>
                  <a:lnTo>
                    <a:pt x="23383" y="34763"/>
                  </a:lnTo>
                  <a:lnTo>
                    <a:pt x="23117" y="35030"/>
                  </a:lnTo>
                  <a:lnTo>
                    <a:pt x="22883" y="35264"/>
                  </a:lnTo>
                  <a:lnTo>
                    <a:pt x="22383" y="35764"/>
                  </a:lnTo>
                  <a:lnTo>
                    <a:pt x="22183" y="35964"/>
                  </a:lnTo>
                  <a:lnTo>
                    <a:pt x="21782" y="36364"/>
                  </a:lnTo>
                  <a:lnTo>
                    <a:pt x="21716" y="36431"/>
                  </a:lnTo>
                  <a:lnTo>
                    <a:pt x="21415" y="36731"/>
                  </a:lnTo>
                  <a:cubicBezTo>
                    <a:pt x="21349" y="36798"/>
                    <a:pt x="21249" y="36931"/>
                    <a:pt x="21115" y="37031"/>
                  </a:cubicBezTo>
                  <a:cubicBezTo>
                    <a:pt x="20915" y="37198"/>
                    <a:pt x="20748" y="37398"/>
                    <a:pt x="20581" y="37565"/>
                  </a:cubicBezTo>
                  <a:lnTo>
                    <a:pt x="20248" y="37899"/>
                  </a:lnTo>
                  <a:lnTo>
                    <a:pt x="20215" y="37932"/>
                  </a:lnTo>
                  <a:lnTo>
                    <a:pt x="19948" y="38199"/>
                  </a:lnTo>
                  <a:cubicBezTo>
                    <a:pt x="19848" y="38299"/>
                    <a:pt x="19748" y="38399"/>
                    <a:pt x="19614" y="38466"/>
                  </a:cubicBezTo>
                  <a:lnTo>
                    <a:pt x="19581" y="38533"/>
                  </a:lnTo>
                  <a:lnTo>
                    <a:pt x="18380" y="39633"/>
                  </a:lnTo>
                  <a:cubicBezTo>
                    <a:pt x="18180" y="39800"/>
                    <a:pt x="18080" y="40067"/>
                    <a:pt x="18080" y="40300"/>
                  </a:cubicBezTo>
                  <a:cubicBezTo>
                    <a:pt x="18080" y="40467"/>
                    <a:pt x="18113" y="40701"/>
                    <a:pt x="18246" y="40868"/>
                  </a:cubicBezTo>
                  <a:cubicBezTo>
                    <a:pt x="19347" y="42369"/>
                    <a:pt x="20682" y="43636"/>
                    <a:pt x="22183" y="44737"/>
                  </a:cubicBezTo>
                  <a:cubicBezTo>
                    <a:pt x="23417" y="45604"/>
                    <a:pt x="24751" y="46371"/>
                    <a:pt x="26185" y="46905"/>
                  </a:cubicBezTo>
                  <a:cubicBezTo>
                    <a:pt x="26286" y="46939"/>
                    <a:pt x="26386" y="46939"/>
                    <a:pt x="26519" y="46939"/>
                  </a:cubicBezTo>
                  <a:cubicBezTo>
                    <a:pt x="26619" y="46939"/>
                    <a:pt x="26753" y="46905"/>
                    <a:pt x="26886" y="46872"/>
                  </a:cubicBezTo>
                  <a:cubicBezTo>
                    <a:pt x="27053" y="46772"/>
                    <a:pt x="27186" y="46638"/>
                    <a:pt x="27253" y="46538"/>
                  </a:cubicBezTo>
                  <a:cubicBezTo>
                    <a:pt x="27253" y="46472"/>
                    <a:pt x="27286" y="46472"/>
                    <a:pt x="27286" y="46472"/>
                  </a:cubicBezTo>
                  <a:lnTo>
                    <a:pt x="28087" y="45037"/>
                  </a:lnTo>
                  <a:lnTo>
                    <a:pt x="31022" y="39934"/>
                  </a:lnTo>
                  <a:cubicBezTo>
                    <a:pt x="31222" y="39867"/>
                    <a:pt x="31423" y="39700"/>
                    <a:pt x="31556" y="39467"/>
                  </a:cubicBezTo>
                  <a:lnTo>
                    <a:pt x="33457" y="35964"/>
                  </a:lnTo>
                  <a:lnTo>
                    <a:pt x="33691" y="35964"/>
                  </a:lnTo>
                  <a:cubicBezTo>
                    <a:pt x="36893" y="35964"/>
                    <a:pt x="41263" y="35197"/>
                    <a:pt x="43131" y="31227"/>
                  </a:cubicBezTo>
                  <a:cubicBezTo>
                    <a:pt x="45232" y="27158"/>
                    <a:pt x="42931" y="22921"/>
                    <a:pt x="40362" y="20653"/>
                  </a:cubicBezTo>
                  <a:lnTo>
                    <a:pt x="40229" y="20520"/>
                  </a:lnTo>
                  <a:cubicBezTo>
                    <a:pt x="38895" y="19319"/>
                    <a:pt x="37360" y="17918"/>
                    <a:pt x="37827" y="16050"/>
                  </a:cubicBezTo>
                  <a:cubicBezTo>
                    <a:pt x="38061" y="15082"/>
                    <a:pt x="38561" y="14315"/>
                    <a:pt x="39061" y="13415"/>
                  </a:cubicBezTo>
                  <a:cubicBezTo>
                    <a:pt x="39262" y="13081"/>
                    <a:pt x="39428" y="12814"/>
                    <a:pt x="39595" y="12447"/>
                  </a:cubicBezTo>
                  <a:cubicBezTo>
                    <a:pt x="41530" y="9045"/>
                    <a:pt x="38995" y="5375"/>
                    <a:pt x="35993" y="3074"/>
                  </a:cubicBezTo>
                  <a:cubicBezTo>
                    <a:pt x="33364" y="1091"/>
                    <a:pt x="29542" y="1"/>
                    <a:pt x="25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1" name="Google Shape;921;p30"/>
            <p:cNvSpPr/>
            <p:nvPr/>
          </p:nvSpPr>
          <p:spPr>
            <a:xfrm>
              <a:off x="7743600" y="4301600"/>
              <a:ext cx="83400" cy="101025"/>
            </a:xfrm>
            <a:custGeom>
              <a:avLst/>
              <a:gdLst/>
              <a:ahLst/>
              <a:cxnLst/>
              <a:rect l="l" t="t" r="r" b="b"/>
              <a:pathLst>
                <a:path w="3336" h="4041" extrusionOk="0">
                  <a:moveTo>
                    <a:pt x="2945" y="0"/>
                  </a:moveTo>
                  <a:cubicBezTo>
                    <a:pt x="2835" y="0"/>
                    <a:pt x="2732" y="66"/>
                    <a:pt x="2669" y="171"/>
                  </a:cubicBezTo>
                  <a:lnTo>
                    <a:pt x="134" y="3507"/>
                  </a:lnTo>
                  <a:cubicBezTo>
                    <a:pt x="0" y="3674"/>
                    <a:pt x="67" y="3874"/>
                    <a:pt x="234" y="3941"/>
                  </a:cubicBezTo>
                  <a:cubicBezTo>
                    <a:pt x="267" y="4007"/>
                    <a:pt x="334" y="4041"/>
                    <a:pt x="434" y="4041"/>
                  </a:cubicBezTo>
                  <a:cubicBezTo>
                    <a:pt x="500" y="4041"/>
                    <a:pt x="634" y="4007"/>
                    <a:pt x="667" y="3907"/>
                  </a:cubicBezTo>
                  <a:lnTo>
                    <a:pt x="3236" y="572"/>
                  </a:lnTo>
                  <a:cubicBezTo>
                    <a:pt x="3336" y="405"/>
                    <a:pt x="3302" y="205"/>
                    <a:pt x="3136" y="71"/>
                  </a:cubicBezTo>
                  <a:cubicBezTo>
                    <a:pt x="3074" y="22"/>
                    <a:pt x="3009" y="0"/>
                    <a:pt x="29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2" name="Google Shape;922;p30"/>
            <p:cNvSpPr/>
            <p:nvPr/>
          </p:nvSpPr>
          <p:spPr>
            <a:xfrm>
              <a:off x="7810300" y="4351600"/>
              <a:ext cx="82600" cy="101075"/>
            </a:xfrm>
            <a:custGeom>
              <a:avLst/>
              <a:gdLst/>
              <a:ahLst/>
              <a:cxnLst/>
              <a:rect l="l" t="t" r="r" b="b"/>
              <a:pathLst>
                <a:path w="3304" h="4043" extrusionOk="0">
                  <a:moveTo>
                    <a:pt x="2938" y="0"/>
                  </a:moveTo>
                  <a:cubicBezTo>
                    <a:pt x="2831" y="0"/>
                    <a:pt x="2731" y="57"/>
                    <a:pt x="2669" y="139"/>
                  </a:cubicBezTo>
                  <a:lnTo>
                    <a:pt x="134" y="3475"/>
                  </a:lnTo>
                  <a:cubicBezTo>
                    <a:pt x="1" y="3675"/>
                    <a:pt x="67" y="3875"/>
                    <a:pt x="201" y="3942"/>
                  </a:cubicBezTo>
                  <a:cubicBezTo>
                    <a:pt x="268" y="3976"/>
                    <a:pt x="334" y="4042"/>
                    <a:pt x="434" y="4042"/>
                  </a:cubicBezTo>
                  <a:cubicBezTo>
                    <a:pt x="501" y="4042"/>
                    <a:pt x="634" y="3976"/>
                    <a:pt x="668" y="3909"/>
                  </a:cubicBezTo>
                  <a:lnTo>
                    <a:pt x="3236" y="573"/>
                  </a:lnTo>
                  <a:cubicBezTo>
                    <a:pt x="3303" y="406"/>
                    <a:pt x="3270" y="206"/>
                    <a:pt x="3136" y="73"/>
                  </a:cubicBezTo>
                  <a:cubicBezTo>
                    <a:pt x="3073" y="22"/>
                    <a:pt x="3004" y="0"/>
                    <a:pt x="29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924" name="Google Shape;924;p30"/>
          <p:cNvGrpSpPr/>
          <p:nvPr/>
        </p:nvGrpSpPr>
        <p:grpSpPr>
          <a:xfrm>
            <a:off x="982250" y="719700"/>
            <a:ext cx="598800" cy="770850"/>
            <a:chOff x="4916500" y="2217013"/>
            <a:chExt cx="598800" cy="770850"/>
          </a:xfrm>
        </p:grpSpPr>
        <p:sp>
          <p:nvSpPr>
            <p:cNvPr id="925" name="Google Shape;925;p30"/>
            <p:cNvSpPr/>
            <p:nvPr/>
          </p:nvSpPr>
          <p:spPr>
            <a:xfrm>
              <a:off x="4924000" y="2225363"/>
              <a:ext cx="584625" cy="756025"/>
            </a:xfrm>
            <a:custGeom>
              <a:avLst/>
              <a:gdLst/>
              <a:ahLst/>
              <a:cxnLst/>
              <a:rect l="l" t="t" r="r" b="b"/>
              <a:pathLst>
                <a:path w="23385" h="30241" extrusionOk="0">
                  <a:moveTo>
                    <a:pt x="11812" y="0"/>
                  </a:moveTo>
                  <a:cubicBezTo>
                    <a:pt x="11645" y="0"/>
                    <a:pt x="11477" y="4"/>
                    <a:pt x="11309" y="11"/>
                  </a:cubicBezTo>
                  <a:cubicBezTo>
                    <a:pt x="5405" y="211"/>
                    <a:pt x="534" y="4981"/>
                    <a:pt x="201" y="10885"/>
                  </a:cubicBezTo>
                  <a:cubicBezTo>
                    <a:pt x="1" y="13854"/>
                    <a:pt x="968" y="16623"/>
                    <a:pt x="2636" y="18758"/>
                  </a:cubicBezTo>
                  <a:cubicBezTo>
                    <a:pt x="3803" y="20159"/>
                    <a:pt x="5271" y="21326"/>
                    <a:pt x="6939" y="22127"/>
                  </a:cubicBezTo>
                  <a:cubicBezTo>
                    <a:pt x="7539" y="22360"/>
                    <a:pt x="7973" y="22861"/>
                    <a:pt x="8240" y="23461"/>
                  </a:cubicBezTo>
                  <a:lnTo>
                    <a:pt x="10942" y="29665"/>
                  </a:lnTo>
                  <a:cubicBezTo>
                    <a:pt x="11092" y="30049"/>
                    <a:pt x="11426" y="30241"/>
                    <a:pt x="11763" y="30241"/>
                  </a:cubicBezTo>
                  <a:cubicBezTo>
                    <a:pt x="12101" y="30241"/>
                    <a:pt x="12443" y="30049"/>
                    <a:pt x="12610" y="29665"/>
                  </a:cubicBezTo>
                  <a:lnTo>
                    <a:pt x="15312" y="23461"/>
                  </a:lnTo>
                  <a:cubicBezTo>
                    <a:pt x="15579" y="22861"/>
                    <a:pt x="16046" y="22360"/>
                    <a:pt x="16613" y="22127"/>
                  </a:cubicBezTo>
                  <a:cubicBezTo>
                    <a:pt x="20616" y="20292"/>
                    <a:pt x="23384" y="16256"/>
                    <a:pt x="23384" y="11586"/>
                  </a:cubicBezTo>
                  <a:cubicBezTo>
                    <a:pt x="23384" y="8917"/>
                    <a:pt x="22450" y="6415"/>
                    <a:pt x="20949" y="4481"/>
                  </a:cubicBezTo>
                  <a:cubicBezTo>
                    <a:pt x="18842" y="1767"/>
                    <a:pt x="15542" y="0"/>
                    <a:pt x="11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6" name="Google Shape;926;p30"/>
            <p:cNvSpPr/>
            <p:nvPr/>
          </p:nvSpPr>
          <p:spPr>
            <a:xfrm>
              <a:off x="4986550" y="2292338"/>
              <a:ext cx="463700" cy="462025"/>
            </a:xfrm>
            <a:custGeom>
              <a:avLst/>
              <a:gdLst/>
              <a:ahLst/>
              <a:cxnLst/>
              <a:rect l="l" t="t" r="r" b="b"/>
              <a:pathLst>
                <a:path w="18548" h="18481" extrusionOk="0">
                  <a:moveTo>
                    <a:pt x="9274" y="0"/>
                  </a:moveTo>
                  <a:cubicBezTo>
                    <a:pt x="4137" y="0"/>
                    <a:pt x="1" y="4170"/>
                    <a:pt x="1" y="9274"/>
                  </a:cubicBezTo>
                  <a:cubicBezTo>
                    <a:pt x="1" y="11509"/>
                    <a:pt x="834" y="13677"/>
                    <a:pt x="2336" y="15412"/>
                  </a:cubicBezTo>
                  <a:cubicBezTo>
                    <a:pt x="4070" y="17346"/>
                    <a:pt x="6605" y="18480"/>
                    <a:pt x="9241" y="18480"/>
                  </a:cubicBezTo>
                  <a:cubicBezTo>
                    <a:pt x="14311" y="18480"/>
                    <a:pt x="18480" y="14311"/>
                    <a:pt x="18547" y="9240"/>
                  </a:cubicBezTo>
                  <a:cubicBezTo>
                    <a:pt x="18547" y="6739"/>
                    <a:pt x="17513" y="4404"/>
                    <a:pt x="15745" y="2636"/>
                  </a:cubicBezTo>
                  <a:cubicBezTo>
                    <a:pt x="13977" y="934"/>
                    <a:pt x="11676" y="0"/>
                    <a:pt x="9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7" name="Google Shape;927;p30"/>
            <p:cNvSpPr/>
            <p:nvPr/>
          </p:nvSpPr>
          <p:spPr>
            <a:xfrm>
              <a:off x="5022400" y="2329038"/>
              <a:ext cx="390325" cy="388625"/>
            </a:xfrm>
            <a:custGeom>
              <a:avLst/>
              <a:gdLst/>
              <a:ahLst/>
              <a:cxnLst/>
              <a:rect l="l" t="t" r="r" b="b"/>
              <a:pathLst>
                <a:path w="15613" h="15545" extrusionOk="0">
                  <a:moveTo>
                    <a:pt x="7807" y="0"/>
                  </a:moveTo>
                  <a:cubicBezTo>
                    <a:pt x="3503" y="0"/>
                    <a:pt x="1" y="3503"/>
                    <a:pt x="1" y="7806"/>
                  </a:cubicBezTo>
                  <a:cubicBezTo>
                    <a:pt x="1" y="9774"/>
                    <a:pt x="768" y="11609"/>
                    <a:pt x="1969" y="12976"/>
                  </a:cubicBezTo>
                  <a:cubicBezTo>
                    <a:pt x="2202" y="13276"/>
                    <a:pt x="2503" y="13510"/>
                    <a:pt x="2803" y="13777"/>
                  </a:cubicBezTo>
                  <a:cubicBezTo>
                    <a:pt x="4171" y="14878"/>
                    <a:pt x="5872" y="15545"/>
                    <a:pt x="7807" y="15545"/>
                  </a:cubicBezTo>
                  <a:cubicBezTo>
                    <a:pt x="12110" y="15545"/>
                    <a:pt x="15612" y="12042"/>
                    <a:pt x="15612" y="7772"/>
                  </a:cubicBezTo>
                  <a:cubicBezTo>
                    <a:pt x="15612" y="6005"/>
                    <a:pt x="15012" y="4437"/>
                    <a:pt x="14044" y="3136"/>
                  </a:cubicBezTo>
                  <a:cubicBezTo>
                    <a:pt x="13811" y="2802"/>
                    <a:pt x="13544" y="2502"/>
                    <a:pt x="13277" y="2202"/>
                  </a:cubicBezTo>
                  <a:cubicBezTo>
                    <a:pt x="11843" y="834"/>
                    <a:pt x="9941" y="0"/>
                    <a:pt x="78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8" name="Google Shape;928;p30"/>
            <p:cNvSpPr/>
            <p:nvPr/>
          </p:nvSpPr>
          <p:spPr>
            <a:xfrm>
              <a:off x="5195025" y="2406363"/>
              <a:ext cx="110950" cy="132000"/>
            </a:xfrm>
            <a:custGeom>
              <a:avLst/>
              <a:gdLst/>
              <a:ahLst/>
              <a:cxnLst/>
              <a:rect l="l" t="t" r="r" b="b"/>
              <a:pathLst>
                <a:path w="4438" h="5280" extrusionOk="0">
                  <a:moveTo>
                    <a:pt x="4322" y="0"/>
                  </a:moveTo>
                  <a:cubicBezTo>
                    <a:pt x="4300" y="0"/>
                    <a:pt x="4281" y="12"/>
                    <a:pt x="4271" y="43"/>
                  </a:cubicBezTo>
                  <a:lnTo>
                    <a:pt x="1" y="3779"/>
                  </a:lnTo>
                  <a:lnTo>
                    <a:pt x="2069" y="5280"/>
                  </a:lnTo>
                  <a:lnTo>
                    <a:pt x="4437" y="109"/>
                  </a:lnTo>
                  <a:cubicBezTo>
                    <a:pt x="4437" y="63"/>
                    <a:pt x="4373" y="0"/>
                    <a:pt x="4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29" name="Google Shape;929;p30"/>
            <p:cNvSpPr/>
            <p:nvPr/>
          </p:nvSpPr>
          <p:spPr>
            <a:xfrm>
              <a:off x="5130250" y="2507488"/>
              <a:ext cx="109850" cy="132025"/>
            </a:xfrm>
            <a:custGeom>
              <a:avLst/>
              <a:gdLst/>
              <a:ahLst/>
              <a:cxnLst/>
              <a:rect l="l" t="t" r="r" b="b"/>
              <a:pathLst>
                <a:path w="4394" h="5281" extrusionOk="0">
                  <a:moveTo>
                    <a:pt x="2358" y="1"/>
                  </a:moveTo>
                  <a:lnTo>
                    <a:pt x="23" y="5171"/>
                  </a:lnTo>
                  <a:cubicBezTo>
                    <a:pt x="0" y="5217"/>
                    <a:pt x="58" y="5280"/>
                    <a:pt x="106" y="5280"/>
                  </a:cubicBezTo>
                  <a:cubicBezTo>
                    <a:pt x="127" y="5280"/>
                    <a:pt x="147" y="5268"/>
                    <a:pt x="157" y="5238"/>
                  </a:cubicBezTo>
                  <a:lnTo>
                    <a:pt x="4393" y="1502"/>
                  </a:lnTo>
                  <a:lnTo>
                    <a:pt x="2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0" name="Google Shape;930;p30"/>
            <p:cNvSpPr/>
            <p:nvPr/>
          </p:nvSpPr>
          <p:spPr>
            <a:xfrm>
              <a:off x="5177525" y="2488013"/>
              <a:ext cx="80900" cy="71150"/>
            </a:xfrm>
            <a:custGeom>
              <a:avLst/>
              <a:gdLst/>
              <a:ahLst/>
              <a:cxnLst/>
              <a:rect l="l" t="t" r="r" b="b"/>
              <a:pathLst>
                <a:path w="3236" h="2846" extrusionOk="0">
                  <a:moveTo>
                    <a:pt x="1620" y="1"/>
                  </a:moveTo>
                  <a:cubicBezTo>
                    <a:pt x="1180" y="1"/>
                    <a:pt x="746" y="201"/>
                    <a:pt x="467" y="580"/>
                  </a:cubicBezTo>
                  <a:cubicBezTo>
                    <a:pt x="0" y="1180"/>
                    <a:pt x="134" y="2114"/>
                    <a:pt x="768" y="2581"/>
                  </a:cubicBezTo>
                  <a:cubicBezTo>
                    <a:pt x="1025" y="2757"/>
                    <a:pt x="1327" y="2845"/>
                    <a:pt x="1625" y="2845"/>
                  </a:cubicBezTo>
                  <a:cubicBezTo>
                    <a:pt x="2062" y="2845"/>
                    <a:pt x="2492" y="2657"/>
                    <a:pt x="2769" y="2281"/>
                  </a:cubicBezTo>
                  <a:cubicBezTo>
                    <a:pt x="3236" y="1647"/>
                    <a:pt x="3103" y="746"/>
                    <a:pt x="2469" y="279"/>
                  </a:cubicBezTo>
                  <a:cubicBezTo>
                    <a:pt x="2214" y="91"/>
                    <a:pt x="1916" y="1"/>
                    <a:pt x="16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1" name="Google Shape;931;p30"/>
            <p:cNvSpPr/>
            <p:nvPr/>
          </p:nvSpPr>
          <p:spPr>
            <a:xfrm>
              <a:off x="4916500" y="2217013"/>
              <a:ext cx="598800" cy="770850"/>
            </a:xfrm>
            <a:custGeom>
              <a:avLst/>
              <a:gdLst/>
              <a:ahLst/>
              <a:cxnLst/>
              <a:rect l="l" t="t" r="r" b="b"/>
              <a:pathLst>
                <a:path w="23952" h="30834" extrusionOk="0">
                  <a:moveTo>
                    <a:pt x="12043" y="612"/>
                  </a:moveTo>
                  <a:cubicBezTo>
                    <a:pt x="15512" y="612"/>
                    <a:pt x="18847" y="2246"/>
                    <a:pt x="20949" y="4982"/>
                  </a:cubicBezTo>
                  <a:cubicBezTo>
                    <a:pt x="22517" y="6983"/>
                    <a:pt x="23351" y="9351"/>
                    <a:pt x="23351" y="11920"/>
                  </a:cubicBezTo>
                  <a:cubicBezTo>
                    <a:pt x="23351" y="16290"/>
                    <a:pt x="20749" y="20326"/>
                    <a:pt x="16779" y="22161"/>
                  </a:cubicBezTo>
                  <a:cubicBezTo>
                    <a:pt x="16112" y="22461"/>
                    <a:pt x="15612" y="22994"/>
                    <a:pt x="15345" y="23662"/>
                  </a:cubicBezTo>
                  <a:lnTo>
                    <a:pt x="12610" y="29866"/>
                  </a:lnTo>
                  <a:cubicBezTo>
                    <a:pt x="12543" y="30133"/>
                    <a:pt x="12276" y="30266"/>
                    <a:pt x="12043" y="30266"/>
                  </a:cubicBezTo>
                  <a:cubicBezTo>
                    <a:pt x="11776" y="30266"/>
                    <a:pt x="11576" y="30133"/>
                    <a:pt x="11442" y="29866"/>
                  </a:cubicBezTo>
                  <a:lnTo>
                    <a:pt x="8740" y="23662"/>
                  </a:lnTo>
                  <a:cubicBezTo>
                    <a:pt x="8440" y="22994"/>
                    <a:pt x="7940" y="22461"/>
                    <a:pt x="7272" y="22161"/>
                  </a:cubicBezTo>
                  <a:cubicBezTo>
                    <a:pt x="5671" y="21427"/>
                    <a:pt x="4237" y="20293"/>
                    <a:pt x="3103" y="18858"/>
                  </a:cubicBezTo>
                  <a:cubicBezTo>
                    <a:pt x="1402" y="16690"/>
                    <a:pt x="568" y="13988"/>
                    <a:pt x="734" y="11186"/>
                  </a:cubicBezTo>
                  <a:cubicBezTo>
                    <a:pt x="1068" y="5482"/>
                    <a:pt x="5838" y="812"/>
                    <a:pt x="11576" y="612"/>
                  </a:cubicBezTo>
                  <a:close/>
                  <a:moveTo>
                    <a:pt x="12091" y="0"/>
                  </a:moveTo>
                  <a:cubicBezTo>
                    <a:pt x="11920" y="0"/>
                    <a:pt x="11748" y="4"/>
                    <a:pt x="11576" y="11"/>
                  </a:cubicBezTo>
                  <a:cubicBezTo>
                    <a:pt x="5538" y="278"/>
                    <a:pt x="534" y="5148"/>
                    <a:pt x="134" y="11186"/>
                  </a:cubicBezTo>
                  <a:cubicBezTo>
                    <a:pt x="1" y="14121"/>
                    <a:pt x="868" y="16990"/>
                    <a:pt x="2636" y="19258"/>
                  </a:cubicBezTo>
                  <a:cubicBezTo>
                    <a:pt x="3837" y="20760"/>
                    <a:pt x="5304" y="21927"/>
                    <a:pt x="7039" y="22694"/>
                  </a:cubicBezTo>
                  <a:cubicBezTo>
                    <a:pt x="7539" y="22961"/>
                    <a:pt x="7940" y="23361"/>
                    <a:pt x="8206" y="23862"/>
                  </a:cubicBezTo>
                  <a:lnTo>
                    <a:pt x="10908" y="30100"/>
                  </a:lnTo>
                  <a:cubicBezTo>
                    <a:pt x="11109" y="30533"/>
                    <a:pt x="11542" y="30833"/>
                    <a:pt x="12043" y="30833"/>
                  </a:cubicBezTo>
                  <a:cubicBezTo>
                    <a:pt x="12543" y="30833"/>
                    <a:pt x="12943" y="30533"/>
                    <a:pt x="13177" y="30100"/>
                  </a:cubicBezTo>
                  <a:lnTo>
                    <a:pt x="15879" y="23862"/>
                  </a:lnTo>
                  <a:cubicBezTo>
                    <a:pt x="16112" y="23361"/>
                    <a:pt x="16512" y="22961"/>
                    <a:pt x="17046" y="22694"/>
                  </a:cubicBezTo>
                  <a:cubicBezTo>
                    <a:pt x="21249" y="20760"/>
                    <a:pt x="23951" y="16523"/>
                    <a:pt x="23951" y="11920"/>
                  </a:cubicBezTo>
                  <a:cubicBezTo>
                    <a:pt x="23951" y="9251"/>
                    <a:pt x="23084" y="6683"/>
                    <a:pt x="21449" y="4615"/>
                  </a:cubicBezTo>
                  <a:cubicBezTo>
                    <a:pt x="19187" y="1684"/>
                    <a:pt x="15739" y="0"/>
                    <a:pt x="120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2" name="Google Shape;932;p30"/>
            <p:cNvSpPr/>
            <p:nvPr/>
          </p:nvSpPr>
          <p:spPr>
            <a:xfrm>
              <a:off x="4979050" y="2284838"/>
              <a:ext cx="477025" cy="477850"/>
            </a:xfrm>
            <a:custGeom>
              <a:avLst/>
              <a:gdLst/>
              <a:ahLst/>
              <a:cxnLst/>
              <a:rect l="l" t="t" r="r" b="b"/>
              <a:pathLst>
                <a:path w="19081" h="19114" extrusionOk="0">
                  <a:moveTo>
                    <a:pt x="9541" y="601"/>
                  </a:moveTo>
                  <a:cubicBezTo>
                    <a:pt x="11942" y="601"/>
                    <a:pt x="14177" y="1568"/>
                    <a:pt x="15778" y="3136"/>
                  </a:cubicBezTo>
                  <a:cubicBezTo>
                    <a:pt x="17446" y="4770"/>
                    <a:pt x="18480" y="7039"/>
                    <a:pt x="18480" y="9540"/>
                  </a:cubicBezTo>
                  <a:cubicBezTo>
                    <a:pt x="18480" y="14444"/>
                    <a:pt x="14511" y="18447"/>
                    <a:pt x="9541" y="18447"/>
                  </a:cubicBezTo>
                  <a:cubicBezTo>
                    <a:pt x="6872" y="18447"/>
                    <a:pt x="4470" y="17279"/>
                    <a:pt x="2869" y="15445"/>
                  </a:cubicBezTo>
                  <a:cubicBezTo>
                    <a:pt x="1435" y="13877"/>
                    <a:pt x="601" y="11775"/>
                    <a:pt x="601" y="9540"/>
                  </a:cubicBezTo>
                  <a:cubicBezTo>
                    <a:pt x="601" y="4604"/>
                    <a:pt x="4604" y="601"/>
                    <a:pt x="9541" y="601"/>
                  </a:cubicBezTo>
                  <a:close/>
                  <a:moveTo>
                    <a:pt x="9541" y="0"/>
                  </a:moveTo>
                  <a:cubicBezTo>
                    <a:pt x="4270" y="0"/>
                    <a:pt x="0" y="4303"/>
                    <a:pt x="0" y="9574"/>
                  </a:cubicBezTo>
                  <a:cubicBezTo>
                    <a:pt x="0" y="11909"/>
                    <a:pt x="868" y="14144"/>
                    <a:pt x="2402" y="15912"/>
                  </a:cubicBezTo>
                  <a:cubicBezTo>
                    <a:pt x="4203" y="17946"/>
                    <a:pt x="6839" y="19114"/>
                    <a:pt x="9541" y="19114"/>
                  </a:cubicBezTo>
                  <a:cubicBezTo>
                    <a:pt x="14778" y="19114"/>
                    <a:pt x="19081" y="14811"/>
                    <a:pt x="19081" y="9574"/>
                  </a:cubicBezTo>
                  <a:cubicBezTo>
                    <a:pt x="19081" y="6939"/>
                    <a:pt x="18080" y="4537"/>
                    <a:pt x="16212" y="2736"/>
                  </a:cubicBezTo>
                  <a:cubicBezTo>
                    <a:pt x="14411" y="968"/>
                    <a:pt x="12042" y="0"/>
                    <a:pt x="9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3" name="Google Shape;933;p30"/>
            <p:cNvSpPr/>
            <p:nvPr/>
          </p:nvSpPr>
          <p:spPr>
            <a:xfrm>
              <a:off x="5014900" y="2320688"/>
              <a:ext cx="405325" cy="404475"/>
            </a:xfrm>
            <a:custGeom>
              <a:avLst/>
              <a:gdLst/>
              <a:ahLst/>
              <a:cxnLst/>
              <a:rect l="l" t="t" r="r" b="b"/>
              <a:pathLst>
                <a:path w="16213" h="16179" extrusionOk="0">
                  <a:moveTo>
                    <a:pt x="8140" y="601"/>
                  </a:moveTo>
                  <a:cubicBezTo>
                    <a:pt x="10108" y="601"/>
                    <a:pt x="11976" y="1335"/>
                    <a:pt x="13410" y="2703"/>
                  </a:cubicBezTo>
                  <a:cubicBezTo>
                    <a:pt x="13677" y="2969"/>
                    <a:pt x="13944" y="3303"/>
                    <a:pt x="14144" y="3603"/>
                  </a:cubicBezTo>
                  <a:cubicBezTo>
                    <a:pt x="15112" y="4871"/>
                    <a:pt x="15645" y="6439"/>
                    <a:pt x="15645" y="8040"/>
                  </a:cubicBezTo>
                  <a:cubicBezTo>
                    <a:pt x="15612" y="12209"/>
                    <a:pt x="12243" y="15612"/>
                    <a:pt x="8107" y="15612"/>
                  </a:cubicBezTo>
                  <a:cubicBezTo>
                    <a:pt x="6339" y="15612"/>
                    <a:pt x="4637" y="14978"/>
                    <a:pt x="3303" y="13844"/>
                  </a:cubicBezTo>
                  <a:cubicBezTo>
                    <a:pt x="3003" y="13644"/>
                    <a:pt x="2769" y="13344"/>
                    <a:pt x="2502" y="13110"/>
                  </a:cubicBezTo>
                  <a:cubicBezTo>
                    <a:pt x="1302" y="11709"/>
                    <a:pt x="634" y="9974"/>
                    <a:pt x="634" y="8106"/>
                  </a:cubicBezTo>
                  <a:cubicBezTo>
                    <a:pt x="634" y="3970"/>
                    <a:pt x="4004" y="601"/>
                    <a:pt x="8140" y="601"/>
                  </a:cubicBezTo>
                  <a:close/>
                  <a:moveTo>
                    <a:pt x="8107" y="1"/>
                  </a:moveTo>
                  <a:cubicBezTo>
                    <a:pt x="3637" y="1"/>
                    <a:pt x="1" y="3637"/>
                    <a:pt x="1" y="8106"/>
                  </a:cubicBezTo>
                  <a:cubicBezTo>
                    <a:pt x="1" y="10108"/>
                    <a:pt x="735" y="11976"/>
                    <a:pt x="2035" y="13477"/>
                  </a:cubicBezTo>
                  <a:cubicBezTo>
                    <a:pt x="2336" y="13811"/>
                    <a:pt x="2636" y="14044"/>
                    <a:pt x="2936" y="14311"/>
                  </a:cubicBezTo>
                  <a:cubicBezTo>
                    <a:pt x="4404" y="15512"/>
                    <a:pt x="6205" y="16179"/>
                    <a:pt x="8107" y="16179"/>
                  </a:cubicBezTo>
                  <a:cubicBezTo>
                    <a:pt x="12576" y="16179"/>
                    <a:pt x="16179" y="12543"/>
                    <a:pt x="16179" y="8106"/>
                  </a:cubicBezTo>
                  <a:cubicBezTo>
                    <a:pt x="16212" y="6339"/>
                    <a:pt x="15645" y="4671"/>
                    <a:pt x="14611" y="3270"/>
                  </a:cubicBezTo>
                  <a:cubicBezTo>
                    <a:pt x="14344" y="2936"/>
                    <a:pt x="14077" y="2602"/>
                    <a:pt x="13777" y="2302"/>
                  </a:cubicBezTo>
                  <a:cubicBezTo>
                    <a:pt x="12276" y="801"/>
                    <a:pt x="10241" y="1"/>
                    <a:pt x="8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4" name="Google Shape;934;p30"/>
            <p:cNvSpPr/>
            <p:nvPr/>
          </p:nvSpPr>
          <p:spPr>
            <a:xfrm>
              <a:off x="5121650" y="2399163"/>
              <a:ext cx="192650" cy="249300"/>
            </a:xfrm>
            <a:custGeom>
              <a:avLst/>
              <a:gdLst/>
              <a:ahLst/>
              <a:cxnLst/>
              <a:rect l="l" t="t" r="r" b="b"/>
              <a:pathLst>
                <a:path w="7706" h="9972" extrusionOk="0">
                  <a:moveTo>
                    <a:pt x="6639" y="1231"/>
                  </a:moveTo>
                  <a:lnTo>
                    <a:pt x="5338" y="4067"/>
                  </a:lnTo>
                  <a:cubicBezTo>
                    <a:pt x="5204" y="3867"/>
                    <a:pt x="5037" y="3700"/>
                    <a:pt x="4871" y="3566"/>
                  </a:cubicBezTo>
                  <a:cubicBezTo>
                    <a:pt x="4704" y="3466"/>
                    <a:pt x="4504" y="3333"/>
                    <a:pt x="4304" y="3300"/>
                  </a:cubicBezTo>
                  <a:lnTo>
                    <a:pt x="6639" y="1231"/>
                  </a:lnTo>
                  <a:close/>
                  <a:moveTo>
                    <a:pt x="3870" y="3833"/>
                  </a:moveTo>
                  <a:cubicBezTo>
                    <a:pt x="4137" y="3833"/>
                    <a:pt x="4337" y="3900"/>
                    <a:pt x="4537" y="4033"/>
                  </a:cubicBezTo>
                  <a:cubicBezTo>
                    <a:pt x="4804" y="4234"/>
                    <a:pt x="4971" y="4534"/>
                    <a:pt x="5004" y="4834"/>
                  </a:cubicBezTo>
                  <a:cubicBezTo>
                    <a:pt x="5004" y="5068"/>
                    <a:pt x="4904" y="5334"/>
                    <a:pt x="4804" y="5535"/>
                  </a:cubicBezTo>
                  <a:cubicBezTo>
                    <a:pt x="4804" y="5568"/>
                    <a:pt x="4737" y="5635"/>
                    <a:pt x="4737" y="5635"/>
                  </a:cubicBezTo>
                  <a:cubicBezTo>
                    <a:pt x="4704" y="5668"/>
                    <a:pt x="4704" y="5701"/>
                    <a:pt x="4670" y="5701"/>
                  </a:cubicBezTo>
                  <a:cubicBezTo>
                    <a:pt x="4504" y="5868"/>
                    <a:pt x="4304" y="6002"/>
                    <a:pt x="4070" y="6035"/>
                  </a:cubicBezTo>
                  <a:cubicBezTo>
                    <a:pt x="4005" y="6042"/>
                    <a:pt x="3941" y="6046"/>
                    <a:pt x="3876" y="6046"/>
                  </a:cubicBezTo>
                  <a:cubicBezTo>
                    <a:pt x="3642" y="6046"/>
                    <a:pt x="3412" y="5992"/>
                    <a:pt x="3203" y="5835"/>
                  </a:cubicBezTo>
                  <a:cubicBezTo>
                    <a:pt x="2936" y="5635"/>
                    <a:pt x="2769" y="5334"/>
                    <a:pt x="2736" y="5034"/>
                  </a:cubicBezTo>
                  <a:cubicBezTo>
                    <a:pt x="2702" y="4834"/>
                    <a:pt x="2769" y="4567"/>
                    <a:pt x="2903" y="4367"/>
                  </a:cubicBezTo>
                  <a:cubicBezTo>
                    <a:pt x="2903" y="4334"/>
                    <a:pt x="2936" y="4300"/>
                    <a:pt x="2936" y="4300"/>
                  </a:cubicBezTo>
                  <a:lnTo>
                    <a:pt x="3036" y="4200"/>
                  </a:lnTo>
                  <a:cubicBezTo>
                    <a:pt x="3203" y="4033"/>
                    <a:pt x="3403" y="3900"/>
                    <a:pt x="3603" y="3867"/>
                  </a:cubicBezTo>
                  <a:cubicBezTo>
                    <a:pt x="3703" y="3867"/>
                    <a:pt x="3770" y="3833"/>
                    <a:pt x="3870" y="3833"/>
                  </a:cubicBezTo>
                  <a:close/>
                  <a:moveTo>
                    <a:pt x="2369" y="5868"/>
                  </a:moveTo>
                  <a:cubicBezTo>
                    <a:pt x="2502" y="6068"/>
                    <a:pt x="2636" y="6235"/>
                    <a:pt x="2836" y="6368"/>
                  </a:cubicBezTo>
                  <a:cubicBezTo>
                    <a:pt x="3003" y="6502"/>
                    <a:pt x="3203" y="6635"/>
                    <a:pt x="3403" y="6669"/>
                  </a:cubicBezTo>
                  <a:lnTo>
                    <a:pt x="1068" y="8703"/>
                  </a:lnTo>
                  <a:lnTo>
                    <a:pt x="1068" y="8703"/>
                  </a:lnTo>
                  <a:lnTo>
                    <a:pt x="2369" y="5868"/>
                  </a:lnTo>
                  <a:close/>
                  <a:moveTo>
                    <a:pt x="7280" y="1"/>
                  </a:moveTo>
                  <a:cubicBezTo>
                    <a:pt x="7188" y="1"/>
                    <a:pt x="7097" y="27"/>
                    <a:pt x="7005" y="64"/>
                  </a:cubicBezTo>
                  <a:lnTo>
                    <a:pt x="3336" y="3333"/>
                  </a:lnTo>
                  <a:cubicBezTo>
                    <a:pt x="3003" y="3400"/>
                    <a:pt x="2702" y="3667"/>
                    <a:pt x="2469" y="3967"/>
                  </a:cubicBezTo>
                  <a:cubicBezTo>
                    <a:pt x="2235" y="4234"/>
                    <a:pt x="2135" y="4634"/>
                    <a:pt x="2135" y="4967"/>
                  </a:cubicBezTo>
                  <a:lnTo>
                    <a:pt x="67" y="9404"/>
                  </a:lnTo>
                  <a:cubicBezTo>
                    <a:pt x="0" y="9571"/>
                    <a:pt x="34" y="9771"/>
                    <a:pt x="201" y="9871"/>
                  </a:cubicBezTo>
                  <a:cubicBezTo>
                    <a:pt x="301" y="9904"/>
                    <a:pt x="367" y="9971"/>
                    <a:pt x="467" y="9971"/>
                  </a:cubicBezTo>
                  <a:cubicBezTo>
                    <a:pt x="534" y="9971"/>
                    <a:pt x="634" y="9904"/>
                    <a:pt x="701" y="9871"/>
                  </a:cubicBezTo>
                  <a:lnTo>
                    <a:pt x="4370" y="6635"/>
                  </a:lnTo>
                  <a:cubicBezTo>
                    <a:pt x="4704" y="6535"/>
                    <a:pt x="5004" y="6335"/>
                    <a:pt x="5238" y="6002"/>
                  </a:cubicBezTo>
                  <a:cubicBezTo>
                    <a:pt x="5471" y="5701"/>
                    <a:pt x="5571" y="5334"/>
                    <a:pt x="5571" y="5001"/>
                  </a:cubicBezTo>
                  <a:lnTo>
                    <a:pt x="7639" y="531"/>
                  </a:lnTo>
                  <a:cubicBezTo>
                    <a:pt x="7706" y="364"/>
                    <a:pt x="7673" y="164"/>
                    <a:pt x="7506" y="64"/>
                  </a:cubicBezTo>
                  <a:cubicBezTo>
                    <a:pt x="7431" y="19"/>
                    <a:pt x="7355" y="1"/>
                    <a:pt x="7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5" name="Google Shape;935;p30"/>
            <p:cNvSpPr/>
            <p:nvPr/>
          </p:nvSpPr>
          <p:spPr>
            <a:xfrm>
              <a:off x="5047425" y="2557313"/>
              <a:ext cx="25050" cy="37775"/>
            </a:xfrm>
            <a:custGeom>
              <a:avLst/>
              <a:gdLst/>
              <a:ahLst/>
              <a:cxnLst/>
              <a:rect l="l" t="t" r="r" b="b"/>
              <a:pathLst>
                <a:path w="1002" h="1511" extrusionOk="0">
                  <a:moveTo>
                    <a:pt x="350" y="1"/>
                  </a:moveTo>
                  <a:cubicBezTo>
                    <a:pt x="323" y="1"/>
                    <a:pt x="295" y="4"/>
                    <a:pt x="267" y="9"/>
                  </a:cubicBezTo>
                  <a:cubicBezTo>
                    <a:pt x="101" y="42"/>
                    <a:pt x="1" y="209"/>
                    <a:pt x="34" y="376"/>
                  </a:cubicBezTo>
                  <a:cubicBezTo>
                    <a:pt x="134" y="710"/>
                    <a:pt x="267" y="1043"/>
                    <a:pt x="368" y="1343"/>
                  </a:cubicBezTo>
                  <a:cubicBezTo>
                    <a:pt x="434" y="1477"/>
                    <a:pt x="534" y="1510"/>
                    <a:pt x="668" y="1510"/>
                  </a:cubicBezTo>
                  <a:lnTo>
                    <a:pt x="801" y="1510"/>
                  </a:lnTo>
                  <a:cubicBezTo>
                    <a:pt x="968" y="1410"/>
                    <a:pt x="1001" y="1243"/>
                    <a:pt x="968" y="1077"/>
                  </a:cubicBezTo>
                  <a:cubicBezTo>
                    <a:pt x="801" y="810"/>
                    <a:pt x="668" y="509"/>
                    <a:pt x="634" y="209"/>
                  </a:cubicBezTo>
                  <a:cubicBezTo>
                    <a:pt x="607" y="70"/>
                    <a:pt x="486"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6" name="Google Shape;936;p30"/>
            <p:cNvSpPr/>
            <p:nvPr/>
          </p:nvSpPr>
          <p:spPr>
            <a:xfrm>
              <a:off x="5042425" y="2491513"/>
              <a:ext cx="17525" cy="38900"/>
            </a:xfrm>
            <a:custGeom>
              <a:avLst/>
              <a:gdLst/>
              <a:ahLst/>
              <a:cxnLst/>
              <a:rect l="l" t="t" r="r" b="b"/>
              <a:pathLst>
                <a:path w="701" h="1556" extrusionOk="0">
                  <a:moveTo>
                    <a:pt x="349" y="1"/>
                  </a:moveTo>
                  <a:cubicBezTo>
                    <a:pt x="201" y="1"/>
                    <a:pt x="67" y="123"/>
                    <a:pt x="67" y="273"/>
                  </a:cubicBezTo>
                  <a:cubicBezTo>
                    <a:pt x="34" y="606"/>
                    <a:pt x="0" y="940"/>
                    <a:pt x="0" y="1273"/>
                  </a:cubicBezTo>
                  <a:cubicBezTo>
                    <a:pt x="0" y="1440"/>
                    <a:pt x="134" y="1540"/>
                    <a:pt x="301" y="1540"/>
                  </a:cubicBezTo>
                  <a:cubicBezTo>
                    <a:pt x="332" y="1551"/>
                    <a:pt x="361" y="1555"/>
                    <a:pt x="389" y="1555"/>
                  </a:cubicBezTo>
                  <a:cubicBezTo>
                    <a:pt x="539" y="1555"/>
                    <a:pt x="634" y="1414"/>
                    <a:pt x="634" y="1273"/>
                  </a:cubicBezTo>
                  <a:cubicBezTo>
                    <a:pt x="634" y="973"/>
                    <a:pt x="634" y="640"/>
                    <a:pt x="668" y="339"/>
                  </a:cubicBezTo>
                  <a:cubicBezTo>
                    <a:pt x="701" y="173"/>
                    <a:pt x="568" y="6"/>
                    <a:pt x="401" y="6"/>
                  </a:cubicBezTo>
                  <a:cubicBezTo>
                    <a:pt x="383" y="2"/>
                    <a:pt x="3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7" name="Google Shape;937;p30"/>
            <p:cNvSpPr/>
            <p:nvPr/>
          </p:nvSpPr>
          <p:spPr>
            <a:xfrm>
              <a:off x="5075775" y="2616113"/>
              <a:ext cx="33400" cy="33175"/>
            </a:xfrm>
            <a:custGeom>
              <a:avLst/>
              <a:gdLst/>
              <a:ahLst/>
              <a:cxnLst/>
              <a:rect l="l" t="t" r="r" b="b"/>
              <a:pathLst>
                <a:path w="1336" h="1327" extrusionOk="0">
                  <a:moveTo>
                    <a:pt x="344" y="1"/>
                  </a:moveTo>
                  <a:cubicBezTo>
                    <a:pt x="283" y="1"/>
                    <a:pt x="220" y="19"/>
                    <a:pt x="168" y="59"/>
                  </a:cubicBezTo>
                  <a:cubicBezTo>
                    <a:pt x="34" y="159"/>
                    <a:pt x="1" y="359"/>
                    <a:pt x="101" y="492"/>
                  </a:cubicBezTo>
                  <a:cubicBezTo>
                    <a:pt x="234" y="659"/>
                    <a:pt x="368" y="826"/>
                    <a:pt x="501" y="959"/>
                  </a:cubicBezTo>
                  <a:lnTo>
                    <a:pt x="768" y="1226"/>
                  </a:lnTo>
                  <a:cubicBezTo>
                    <a:pt x="835" y="1326"/>
                    <a:pt x="901" y="1326"/>
                    <a:pt x="1001" y="1326"/>
                  </a:cubicBezTo>
                  <a:cubicBezTo>
                    <a:pt x="1068" y="1326"/>
                    <a:pt x="1168" y="1260"/>
                    <a:pt x="1202" y="1226"/>
                  </a:cubicBezTo>
                  <a:cubicBezTo>
                    <a:pt x="1335" y="1093"/>
                    <a:pt x="1335" y="959"/>
                    <a:pt x="1202" y="826"/>
                  </a:cubicBezTo>
                  <a:cubicBezTo>
                    <a:pt x="1068" y="726"/>
                    <a:pt x="1001" y="626"/>
                    <a:pt x="901" y="526"/>
                  </a:cubicBezTo>
                  <a:cubicBezTo>
                    <a:pt x="801" y="392"/>
                    <a:pt x="668" y="226"/>
                    <a:pt x="568" y="126"/>
                  </a:cubicBezTo>
                  <a:cubicBezTo>
                    <a:pt x="527" y="45"/>
                    <a:pt x="438" y="1"/>
                    <a:pt x="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8" name="Google Shape;938;p30"/>
            <p:cNvSpPr/>
            <p:nvPr/>
          </p:nvSpPr>
          <p:spPr>
            <a:xfrm>
              <a:off x="5143325" y="2353838"/>
              <a:ext cx="40900" cy="21925"/>
            </a:xfrm>
            <a:custGeom>
              <a:avLst/>
              <a:gdLst/>
              <a:ahLst/>
              <a:cxnLst/>
              <a:rect l="l" t="t" r="r" b="b"/>
              <a:pathLst>
                <a:path w="1636" h="877" extrusionOk="0">
                  <a:moveTo>
                    <a:pt x="1285" y="1"/>
                  </a:moveTo>
                  <a:cubicBezTo>
                    <a:pt x="1257" y="1"/>
                    <a:pt x="1229" y="3"/>
                    <a:pt x="1202" y="9"/>
                  </a:cubicBezTo>
                  <a:cubicBezTo>
                    <a:pt x="868" y="109"/>
                    <a:pt x="534" y="209"/>
                    <a:pt x="268" y="342"/>
                  </a:cubicBezTo>
                  <a:cubicBezTo>
                    <a:pt x="101" y="443"/>
                    <a:pt x="1" y="609"/>
                    <a:pt x="101" y="776"/>
                  </a:cubicBezTo>
                  <a:cubicBezTo>
                    <a:pt x="168" y="809"/>
                    <a:pt x="301" y="876"/>
                    <a:pt x="368" y="876"/>
                  </a:cubicBezTo>
                  <a:lnTo>
                    <a:pt x="501" y="876"/>
                  </a:lnTo>
                  <a:cubicBezTo>
                    <a:pt x="801" y="776"/>
                    <a:pt x="1102" y="676"/>
                    <a:pt x="1368" y="609"/>
                  </a:cubicBezTo>
                  <a:cubicBezTo>
                    <a:pt x="1535" y="543"/>
                    <a:pt x="1635" y="376"/>
                    <a:pt x="1602" y="209"/>
                  </a:cubicBezTo>
                  <a:cubicBezTo>
                    <a:pt x="1546" y="70"/>
                    <a:pt x="1421"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39" name="Google Shape;939;p30"/>
            <p:cNvSpPr/>
            <p:nvPr/>
          </p:nvSpPr>
          <p:spPr>
            <a:xfrm>
              <a:off x="5210050" y="2349038"/>
              <a:ext cx="40050" cy="16700"/>
            </a:xfrm>
            <a:custGeom>
              <a:avLst/>
              <a:gdLst/>
              <a:ahLst/>
              <a:cxnLst/>
              <a:rect l="l" t="t" r="r" b="b"/>
              <a:pathLst>
                <a:path w="1602" h="668" extrusionOk="0">
                  <a:moveTo>
                    <a:pt x="301" y="1"/>
                  </a:moveTo>
                  <a:cubicBezTo>
                    <a:pt x="134" y="1"/>
                    <a:pt x="0" y="101"/>
                    <a:pt x="0" y="268"/>
                  </a:cubicBezTo>
                  <a:cubicBezTo>
                    <a:pt x="0" y="401"/>
                    <a:pt x="134" y="568"/>
                    <a:pt x="301" y="568"/>
                  </a:cubicBezTo>
                  <a:cubicBezTo>
                    <a:pt x="601" y="568"/>
                    <a:pt x="901" y="568"/>
                    <a:pt x="1201" y="668"/>
                  </a:cubicBezTo>
                  <a:lnTo>
                    <a:pt x="1268" y="668"/>
                  </a:lnTo>
                  <a:cubicBezTo>
                    <a:pt x="1435" y="668"/>
                    <a:pt x="1535" y="534"/>
                    <a:pt x="1535" y="401"/>
                  </a:cubicBezTo>
                  <a:cubicBezTo>
                    <a:pt x="1601" y="234"/>
                    <a:pt x="1468" y="67"/>
                    <a:pt x="1301" y="67"/>
                  </a:cubicBezTo>
                  <a:cubicBezTo>
                    <a:pt x="968" y="34"/>
                    <a:pt x="634"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0" name="Google Shape;940;p30"/>
            <p:cNvSpPr/>
            <p:nvPr/>
          </p:nvSpPr>
          <p:spPr>
            <a:xfrm>
              <a:off x="5054100" y="2430138"/>
              <a:ext cx="29200" cy="37350"/>
            </a:xfrm>
            <a:custGeom>
              <a:avLst/>
              <a:gdLst/>
              <a:ahLst/>
              <a:cxnLst/>
              <a:rect l="l" t="t" r="r" b="b"/>
              <a:pathLst>
                <a:path w="1168" h="1494" extrusionOk="0">
                  <a:moveTo>
                    <a:pt x="822" y="1"/>
                  </a:moveTo>
                  <a:cubicBezTo>
                    <a:pt x="725" y="1"/>
                    <a:pt x="628" y="45"/>
                    <a:pt x="568" y="126"/>
                  </a:cubicBezTo>
                  <a:cubicBezTo>
                    <a:pt x="401" y="426"/>
                    <a:pt x="234" y="760"/>
                    <a:pt x="101" y="1060"/>
                  </a:cubicBezTo>
                  <a:cubicBezTo>
                    <a:pt x="0" y="1227"/>
                    <a:pt x="67" y="1393"/>
                    <a:pt x="234" y="1460"/>
                  </a:cubicBezTo>
                  <a:cubicBezTo>
                    <a:pt x="267" y="1460"/>
                    <a:pt x="334" y="1494"/>
                    <a:pt x="367" y="1494"/>
                  </a:cubicBezTo>
                  <a:cubicBezTo>
                    <a:pt x="501" y="1494"/>
                    <a:pt x="601" y="1427"/>
                    <a:pt x="668" y="1293"/>
                  </a:cubicBezTo>
                  <a:cubicBezTo>
                    <a:pt x="768" y="993"/>
                    <a:pt x="901" y="726"/>
                    <a:pt x="1068" y="459"/>
                  </a:cubicBezTo>
                  <a:cubicBezTo>
                    <a:pt x="1168" y="326"/>
                    <a:pt x="1101" y="126"/>
                    <a:pt x="1001" y="59"/>
                  </a:cubicBezTo>
                  <a:cubicBezTo>
                    <a:pt x="949" y="20"/>
                    <a:pt x="886" y="1"/>
                    <a:pt x="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1" name="Google Shape;941;p30"/>
            <p:cNvSpPr/>
            <p:nvPr/>
          </p:nvSpPr>
          <p:spPr>
            <a:xfrm>
              <a:off x="5363500" y="2450488"/>
              <a:ext cx="25025" cy="37850"/>
            </a:xfrm>
            <a:custGeom>
              <a:avLst/>
              <a:gdLst/>
              <a:ahLst/>
              <a:cxnLst/>
              <a:rect l="l" t="t" r="r" b="b"/>
              <a:pathLst>
                <a:path w="1001" h="1514" extrusionOk="0">
                  <a:moveTo>
                    <a:pt x="312" y="1"/>
                  </a:moveTo>
                  <a:cubicBezTo>
                    <a:pt x="275" y="1"/>
                    <a:pt x="238" y="5"/>
                    <a:pt x="200" y="12"/>
                  </a:cubicBezTo>
                  <a:cubicBezTo>
                    <a:pt x="33" y="79"/>
                    <a:pt x="0" y="279"/>
                    <a:pt x="33" y="413"/>
                  </a:cubicBezTo>
                  <a:cubicBezTo>
                    <a:pt x="200" y="746"/>
                    <a:pt x="300" y="1013"/>
                    <a:pt x="367" y="1313"/>
                  </a:cubicBezTo>
                  <a:cubicBezTo>
                    <a:pt x="400" y="1447"/>
                    <a:pt x="534" y="1513"/>
                    <a:pt x="667" y="1513"/>
                  </a:cubicBezTo>
                  <a:lnTo>
                    <a:pt x="734" y="1513"/>
                  </a:lnTo>
                  <a:cubicBezTo>
                    <a:pt x="901" y="1480"/>
                    <a:pt x="1001" y="1313"/>
                    <a:pt x="967" y="1147"/>
                  </a:cubicBezTo>
                  <a:cubicBezTo>
                    <a:pt x="867" y="813"/>
                    <a:pt x="734" y="479"/>
                    <a:pt x="634" y="179"/>
                  </a:cubicBezTo>
                  <a:cubicBezTo>
                    <a:pt x="556" y="50"/>
                    <a:pt x="43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2" name="Google Shape;942;p30"/>
            <p:cNvSpPr/>
            <p:nvPr/>
          </p:nvSpPr>
          <p:spPr>
            <a:xfrm>
              <a:off x="5272600" y="2360088"/>
              <a:ext cx="40050" cy="26500"/>
            </a:xfrm>
            <a:custGeom>
              <a:avLst/>
              <a:gdLst/>
              <a:ahLst/>
              <a:cxnLst/>
              <a:rect l="l" t="t" r="r" b="b"/>
              <a:pathLst>
                <a:path w="1602" h="1060" extrusionOk="0">
                  <a:moveTo>
                    <a:pt x="372" y="0"/>
                  </a:moveTo>
                  <a:cubicBezTo>
                    <a:pt x="252" y="0"/>
                    <a:pt x="141" y="69"/>
                    <a:pt x="67" y="193"/>
                  </a:cubicBezTo>
                  <a:cubicBezTo>
                    <a:pt x="0" y="326"/>
                    <a:pt x="67" y="559"/>
                    <a:pt x="267" y="593"/>
                  </a:cubicBezTo>
                  <a:cubicBezTo>
                    <a:pt x="534" y="726"/>
                    <a:pt x="834" y="860"/>
                    <a:pt x="1101" y="1026"/>
                  </a:cubicBezTo>
                  <a:cubicBezTo>
                    <a:pt x="1134" y="1060"/>
                    <a:pt x="1168" y="1060"/>
                    <a:pt x="1268" y="1060"/>
                  </a:cubicBezTo>
                  <a:cubicBezTo>
                    <a:pt x="1334" y="1060"/>
                    <a:pt x="1468" y="1026"/>
                    <a:pt x="1501" y="893"/>
                  </a:cubicBezTo>
                  <a:cubicBezTo>
                    <a:pt x="1601" y="760"/>
                    <a:pt x="1535" y="559"/>
                    <a:pt x="1434" y="459"/>
                  </a:cubicBezTo>
                  <a:cubicBezTo>
                    <a:pt x="1134" y="293"/>
                    <a:pt x="801" y="126"/>
                    <a:pt x="500" y="26"/>
                  </a:cubicBezTo>
                  <a:cubicBezTo>
                    <a:pt x="457" y="9"/>
                    <a:pt x="414"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3" name="Google Shape;943;p30"/>
            <p:cNvSpPr/>
            <p:nvPr/>
          </p:nvSpPr>
          <p:spPr>
            <a:xfrm>
              <a:off x="5327625" y="2396588"/>
              <a:ext cx="32550" cy="33375"/>
            </a:xfrm>
            <a:custGeom>
              <a:avLst/>
              <a:gdLst/>
              <a:ahLst/>
              <a:cxnLst/>
              <a:rect l="l" t="t" r="r" b="b"/>
              <a:pathLst>
                <a:path w="1302" h="1335" extrusionOk="0">
                  <a:moveTo>
                    <a:pt x="347" y="0"/>
                  </a:moveTo>
                  <a:cubicBezTo>
                    <a:pt x="276" y="0"/>
                    <a:pt x="201" y="33"/>
                    <a:pt x="134" y="100"/>
                  </a:cubicBezTo>
                  <a:cubicBezTo>
                    <a:pt x="1" y="234"/>
                    <a:pt x="1" y="434"/>
                    <a:pt x="134" y="500"/>
                  </a:cubicBezTo>
                  <a:cubicBezTo>
                    <a:pt x="334" y="734"/>
                    <a:pt x="534" y="967"/>
                    <a:pt x="768" y="1234"/>
                  </a:cubicBezTo>
                  <a:cubicBezTo>
                    <a:pt x="801" y="1301"/>
                    <a:pt x="935" y="1334"/>
                    <a:pt x="1001" y="1334"/>
                  </a:cubicBezTo>
                  <a:cubicBezTo>
                    <a:pt x="1101" y="1334"/>
                    <a:pt x="1135" y="1334"/>
                    <a:pt x="1168" y="1268"/>
                  </a:cubicBezTo>
                  <a:cubicBezTo>
                    <a:pt x="1302" y="1168"/>
                    <a:pt x="1302" y="1001"/>
                    <a:pt x="1202" y="901"/>
                  </a:cubicBezTo>
                  <a:cubicBezTo>
                    <a:pt x="1001" y="601"/>
                    <a:pt x="801" y="334"/>
                    <a:pt x="534" y="100"/>
                  </a:cubicBezTo>
                  <a:cubicBezTo>
                    <a:pt x="484" y="33"/>
                    <a:pt x="418"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4" name="Google Shape;944;p30"/>
            <p:cNvSpPr/>
            <p:nvPr/>
          </p:nvSpPr>
          <p:spPr>
            <a:xfrm>
              <a:off x="5352650" y="2579763"/>
              <a:ext cx="28375" cy="37000"/>
            </a:xfrm>
            <a:custGeom>
              <a:avLst/>
              <a:gdLst/>
              <a:ahLst/>
              <a:cxnLst/>
              <a:rect l="l" t="t" r="r" b="b"/>
              <a:pathLst>
                <a:path w="1135" h="1480" extrusionOk="0">
                  <a:moveTo>
                    <a:pt x="823" y="0"/>
                  </a:moveTo>
                  <a:cubicBezTo>
                    <a:pt x="696" y="0"/>
                    <a:pt x="578" y="49"/>
                    <a:pt x="501" y="179"/>
                  </a:cubicBezTo>
                  <a:cubicBezTo>
                    <a:pt x="401" y="479"/>
                    <a:pt x="267" y="779"/>
                    <a:pt x="100" y="1012"/>
                  </a:cubicBezTo>
                  <a:cubicBezTo>
                    <a:pt x="0" y="1179"/>
                    <a:pt x="67" y="1346"/>
                    <a:pt x="167" y="1446"/>
                  </a:cubicBezTo>
                  <a:cubicBezTo>
                    <a:pt x="234" y="1479"/>
                    <a:pt x="267" y="1479"/>
                    <a:pt x="334" y="1479"/>
                  </a:cubicBezTo>
                  <a:cubicBezTo>
                    <a:pt x="434" y="1479"/>
                    <a:pt x="567" y="1446"/>
                    <a:pt x="601" y="1313"/>
                  </a:cubicBezTo>
                  <a:cubicBezTo>
                    <a:pt x="768" y="1012"/>
                    <a:pt x="934" y="746"/>
                    <a:pt x="1068" y="412"/>
                  </a:cubicBezTo>
                  <a:cubicBezTo>
                    <a:pt x="1135" y="279"/>
                    <a:pt x="1034" y="78"/>
                    <a:pt x="934" y="12"/>
                  </a:cubicBezTo>
                  <a:cubicBezTo>
                    <a:pt x="897" y="4"/>
                    <a:pt x="859" y="0"/>
                    <a:pt x="8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5" name="Google Shape;945;p30"/>
            <p:cNvSpPr/>
            <p:nvPr/>
          </p:nvSpPr>
          <p:spPr>
            <a:xfrm>
              <a:off x="5374325" y="2515838"/>
              <a:ext cx="18375" cy="39200"/>
            </a:xfrm>
            <a:custGeom>
              <a:avLst/>
              <a:gdLst/>
              <a:ahLst/>
              <a:cxnLst/>
              <a:rect l="l" t="t" r="r" b="b"/>
              <a:pathLst>
                <a:path w="735" h="1568" extrusionOk="0">
                  <a:moveTo>
                    <a:pt x="434" y="0"/>
                  </a:moveTo>
                  <a:cubicBezTo>
                    <a:pt x="268" y="0"/>
                    <a:pt x="134" y="167"/>
                    <a:pt x="134" y="334"/>
                  </a:cubicBezTo>
                  <a:cubicBezTo>
                    <a:pt x="134" y="667"/>
                    <a:pt x="101" y="968"/>
                    <a:pt x="67" y="1234"/>
                  </a:cubicBezTo>
                  <a:cubicBezTo>
                    <a:pt x="1" y="1401"/>
                    <a:pt x="134" y="1568"/>
                    <a:pt x="301" y="1568"/>
                  </a:cubicBezTo>
                  <a:lnTo>
                    <a:pt x="334" y="1568"/>
                  </a:lnTo>
                  <a:cubicBezTo>
                    <a:pt x="501" y="1568"/>
                    <a:pt x="634" y="1468"/>
                    <a:pt x="634" y="1335"/>
                  </a:cubicBezTo>
                  <a:cubicBezTo>
                    <a:pt x="701" y="1001"/>
                    <a:pt x="735" y="667"/>
                    <a:pt x="735" y="300"/>
                  </a:cubicBezTo>
                  <a:lnTo>
                    <a:pt x="735" y="234"/>
                  </a:lnTo>
                  <a:cubicBezTo>
                    <a:pt x="735" y="134"/>
                    <a:pt x="601"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6" name="Google Shape;946;p30"/>
            <p:cNvSpPr/>
            <p:nvPr/>
          </p:nvSpPr>
          <p:spPr>
            <a:xfrm>
              <a:off x="5089950" y="2380938"/>
              <a:ext cx="36725" cy="30675"/>
            </a:xfrm>
            <a:custGeom>
              <a:avLst/>
              <a:gdLst/>
              <a:ahLst/>
              <a:cxnLst/>
              <a:rect l="l" t="t" r="r" b="b"/>
              <a:pathLst>
                <a:path w="1469" h="1227" extrusionOk="0">
                  <a:moveTo>
                    <a:pt x="1112" y="1"/>
                  </a:moveTo>
                  <a:cubicBezTo>
                    <a:pt x="1050" y="1"/>
                    <a:pt x="987" y="20"/>
                    <a:pt x="935" y="59"/>
                  </a:cubicBezTo>
                  <a:cubicBezTo>
                    <a:pt x="635" y="259"/>
                    <a:pt x="401" y="459"/>
                    <a:pt x="134" y="726"/>
                  </a:cubicBezTo>
                  <a:cubicBezTo>
                    <a:pt x="1" y="860"/>
                    <a:pt x="1" y="1060"/>
                    <a:pt x="134" y="1126"/>
                  </a:cubicBezTo>
                  <a:cubicBezTo>
                    <a:pt x="168" y="1193"/>
                    <a:pt x="268" y="1227"/>
                    <a:pt x="334" y="1227"/>
                  </a:cubicBezTo>
                  <a:cubicBezTo>
                    <a:pt x="434" y="1227"/>
                    <a:pt x="501" y="1160"/>
                    <a:pt x="568" y="1126"/>
                  </a:cubicBezTo>
                  <a:cubicBezTo>
                    <a:pt x="768" y="926"/>
                    <a:pt x="1002" y="726"/>
                    <a:pt x="1268" y="526"/>
                  </a:cubicBezTo>
                  <a:cubicBezTo>
                    <a:pt x="1435" y="459"/>
                    <a:pt x="1469" y="259"/>
                    <a:pt x="1335" y="126"/>
                  </a:cubicBezTo>
                  <a:cubicBezTo>
                    <a:pt x="1295" y="45"/>
                    <a:pt x="1205" y="1"/>
                    <a:pt x="1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7" name="Google Shape;947;p30"/>
            <p:cNvSpPr/>
            <p:nvPr/>
          </p:nvSpPr>
          <p:spPr>
            <a:xfrm>
              <a:off x="5309275" y="2634338"/>
              <a:ext cx="35050" cy="31625"/>
            </a:xfrm>
            <a:custGeom>
              <a:avLst/>
              <a:gdLst/>
              <a:ahLst/>
              <a:cxnLst/>
              <a:rect l="l" t="t" r="r" b="b"/>
              <a:pathLst>
                <a:path w="1402" h="1265" extrusionOk="0">
                  <a:moveTo>
                    <a:pt x="1069" y="1"/>
                  </a:moveTo>
                  <a:cubicBezTo>
                    <a:pt x="1002" y="1"/>
                    <a:pt x="931" y="34"/>
                    <a:pt x="868" y="97"/>
                  </a:cubicBezTo>
                  <a:cubicBezTo>
                    <a:pt x="668" y="297"/>
                    <a:pt x="401" y="497"/>
                    <a:pt x="168" y="731"/>
                  </a:cubicBezTo>
                  <a:cubicBezTo>
                    <a:pt x="34" y="798"/>
                    <a:pt x="1" y="998"/>
                    <a:pt x="68" y="1131"/>
                  </a:cubicBezTo>
                  <a:cubicBezTo>
                    <a:pt x="134" y="1231"/>
                    <a:pt x="234" y="1265"/>
                    <a:pt x="334" y="1265"/>
                  </a:cubicBezTo>
                  <a:cubicBezTo>
                    <a:pt x="401" y="1265"/>
                    <a:pt x="434" y="1231"/>
                    <a:pt x="501" y="1231"/>
                  </a:cubicBezTo>
                  <a:cubicBezTo>
                    <a:pt x="801" y="998"/>
                    <a:pt x="1035" y="798"/>
                    <a:pt x="1268" y="564"/>
                  </a:cubicBezTo>
                  <a:cubicBezTo>
                    <a:pt x="1402" y="431"/>
                    <a:pt x="1402" y="264"/>
                    <a:pt x="1268" y="130"/>
                  </a:cubicBezTo>
                  <a:cubicBezTo>
                    <a:pt x="1216" y="42"/>
                    <a:pt x="1144"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8" name="Google Shape;948;p30"/>
            <p:cNvSpPr/>
            <p:nvPr/>
          </p:nvSpPr>
          <p:spPr>
            <a:xfrm>
              <a:off x="5123325" y="2659488"/>
              <a:ext cx="39200" cy="26500"/>
            </a:xfrm>
            <a:custGeom>
              <a:avLst/>
              <a:gdLst/>
              <a:ahLst/>
              <a:cxnLst/>
              <a:rect l="l" t="t" r="r" b="b"/>
              <a:pathLst>
                <a:path w="1568" h="1060" extrusionOk="0">
                  <a:moveTo>
                    <a:pt x="338" y="0"/>
                  </a:moveTo>
                  <a:cubicBezTo>
                    <a:pt x="242" y="0"/>
                    <a:pt x="141" y="44"/>
                    <a:pt x="100" y="125"/>
                  </a:cubicBezTo>
                  <a:cubicBezTo>
                    <a:pt x="0" y="259"/>
                    <a:pt x="67" y="459"/>
                    <a:pt x="167" y="559"/>
                  </a:cubicBezTo>
                  <a:cubicBezTo>
                    <a:pt x="467" y="692"/>
                    <a:pt x="767" y="892"/>
                    <a:pt x="1101" y="992"/>
                  </a:cubicBezTo>
                  <a:cubicBezTo>
                    <a:pt x="1134" y="992"/>
                    <a:pt x="1168" y="1059"/>
                    <a:pt x="1234" y="1059"/>
                  </a:cubicBezTo>
                  <a:cubicBezTo>
                    <a:pt x="1334" y="1059"/>
                    <a:pt x="1468" y="959"/>
                    <a:pt x="1501" y="826"/>
                  </a:cubicBezTo>
                  <a:cubicBezTo>
                    <a:pt x="1568" y="726"/>
                    <a:pt x="1468" y="559"/>
                    <a:pt x="1334" y="459"/>
                  </a:cubicBezTo>
                  <a:cubicBezTo>
                    <a:pt x="1068" y="325"/>
                    <a:pt x="767" y="192"/>
                    <a:pt x="501" y="58"/>
                  </a:cubicBezTo>
                  <a:cubicBezTo>
                    <a:pt x="461" y="19"/>
                    <a:pt x="40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49" name="Google Shape;949;p30"/>
            <p:cNvSpPr/>
            <p:nvPr/>
          </p:nvSpPr>
          <p:spPr>
            <a:xfrm>
              <a:off x="5185850" y="2681338"/>
              <a:ext cx="40075" cy="17150"/>
            </a:xfrm>
            <a:custGeom>
              <a:avLst/>
              <a:gdLst/>
              <a:ahLst/>
              <a:cxnLst/>
              <a:rect l="l" t="t" r="r" b="b"/>
              <a:pathLst>
                <a:path w="1603" h="686" extrusionOk="0">
                  <a:moveTo>
                    <a:pt x="245" y="1"/>
                  </a:moveTo>
                  <a:cubicBezTo>
                    <a:pt x="113" y="1"/>
                    <a:pt x="1" y="115"/>
                    <a:pt x="1" y="252"/>
                  </a:cubicBezTo>
                  <a:cubicBezTo>
                    <a:pt x="1" y="419"/>
                    <a:pt x="101" y="585"/>
                    <a:pt x="268" y="585"/>
                  </a:cubicBezTo>
                  <a:cubicBezTo>
                    <a:pt x="601" y="619"/>
                    <a:pt x="935" y="685"/>
                    <a:pt x="1269" y="685"/>
                  </a:cubicBezTo>
                  <a:cubicBezTo>
                    <a:pt x="1435" y="685"/>
                    <a:pt x="1569" y="552"/>
                    <a:pt x="1569" y="385"/>
                  </a:cubicBezTo>
                  <a:cubicBezTo>
                    <a:pt x="1602" y="218"/>
                    <a:pt x="1435" y="85"/>
                    <a:pt x="1269" y="85"/>
                  </a:cubicBezTo>
                  <a:cubicBezTo>
                    <a:pt x="968" y="85"/>
                    <a:pt x="635" y="85"/>
                    <a:pt x="335" y="18"/>
                  </a:cubicBezTo>
                  <a:cubicBezTo>
                    <a:pt x="304" y="6"/>
                    <a:pt x="274"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50" name="Google Shape;950;p30"/>
            <p:cNvSpPr/>
            <p:nvPr/>
          </p:nvSpPr>
          <p:spPr>
            <a:xfrm>
              <a:off x="5249250" y="2668109"/>
              <a:ext cx="40900" cy="21925"/>
            </a:xfrm>
            <a:custGeom>
              <a:avLst/>
              <a:gdLst/>
              <a:ahLst/>
              <a:cxnLst/>
              <a:rect l="l" t="t" r="r" b="b"/>
              <a:pathLst>
                <a:path w="1636" h="877" extrusionOk="0">
                  <a:moveTo>
                    <a:pt x="1285" y="1"/>
                  </a:moveTo>
                  <a:cubicBezTo>
                    <a:pt x="1257" y="1"/>
                    <a:pt x="1229" y="3"/>
                    <a:pt x="1202" y="9"/>
                  </a:cubicBezTo>
                  <a:cubicBezTo>
                    <a:pt x="868" y="109"/>
                    <a:pt x="534" y="209"/>
                    <a:pt x="268" y="342"/>
                  </a:cubicBezTo>
                  <a:cubicBezTo>
                    <a:pt x="101" y="443"/>
                    <a:pt x="1" y="609"/>
                    <a:pt x="101" y="776"/>
                  </a:cubicBezTo>
                  <a:cubicBezTo>
                    <a:pt x="168" y="809"/>
                    <a:pt x="301" y="876"/>
                    <a:pt x="368" y="876"/>
                  </a:cubicBezTo>
                  <a:lnTo>
                    <a:pt x="501" y="876"/>
                  </a:lnTo>
                  <a:cubicBezTo>
                    <a:pt x="801" y="776"/>
                    <a:pt x="1102" y="676"/>
                    <a:pt x="1368" y="609"/>
                  </a:cubicBezTo>
                  <a:cubicBezTo>
                    <a:pt x="1535" y="543"/>
                    <a:pt x="1635" y="376"/>
                    <a:pt x="1602" y="209"/>
                  </a:cubicBezTo>
                  <a:cubicBezTo>
                    <a:pt x="1546" y="70"/>
                    <a:pt x="1421"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3" name="Title 2">
            <a:extLst>
              <a:ext uri="{FF2B5EF4-FFF2-40B4-BE49-F238E27FC236}">
                <a16:creationId xmlns:a16="http://schemas.microsoft.com/office/drawing/2014/main" id="{9E4A3DB4-7458-43CC-AB25-910E99874E4D}"/>
              </a:ext>
            </a:extLst>
          </p:cNvPr>
          <p:cNvSpPr>
            <a:spLocks noGrp="1"/>
          </p:cNvSpPr>
          <p:nvPr>
            <p:ph type="ctrTitle"/>
          </p:nvPr>
        </p:nvSpPr>
        <p:spPr>
          <a:xfrm>
            <a:off x="778899" y="1424725"/>
            <a:ext cx="5688807" cy="1520938"/>
          </a:xfrm>
        </p:spPr>
        <p:txBody>
          <a:bodyPr/>
          <a:lstStyle/>
          <a:p>
            <a:pPr algn="ctr">
              <a:lnSpc>
                <a:spcPct val="100000"/>
              </a:lnSpc>
            </a:pPr>
            <a:r>
              <a:rPr lang="en-US" sz="6000" b="1" dirty="0">
                <a:latin typeface="#9Slide04 Rokkitt Black" panose="00000A00000000000000" pitchFamily="2" charset="0"/>
                <a:ea typeface="Cambria" panose="02040503050406030204" pitchFamily="18" charset="0"/>
              </a:rPr>
              <a:t>BẢN ĐỒ </a:t>
            </a:r>
            <a:br>
              <a:rPr lang="en-US" sz="6000" b="1" dirty="0">
                <a:latin typeface="#9Slide04 Rokkitt Black" panose="00000A00000000000000" pitchFamily="2" charset="0"/>
                <a:ea typeface="Cambria" panose="02040503050406030204" pitchFamily="18" charset="0"/>
              </a:rPr>
            </a:br>
            <a:r>
              <a:rPr lang="en-US" sz="6000" b="1" dirty="0">
                <a:latin typeface="#9Slide04 Rokkitt Black" panose="00000A00000000000000" pitchFamily="2" charset="0"/>
                <a:ea typeface="Cambria" panose="02040503050406030204" pitchFamily="18" charset="0"/>
              </a:rPr>
              <a:t>DẪN ĐƯỜNG</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6" name="Google Shape;1956;p4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Triển khai vấn đề.</a:t>
            </a:r>
            <a:endParaRPr b="1" dirty="0">
              <a:latin typeface="Cambria" panose="02040503050406030204" pitchFamily="18" charset="0"/>
              <a:ea typeface="Cambria" panose="02040503050406030204" pitchFamily="18" charset="0"/>
            </a:endParaRPr>
          </a:p>
        </p:txBody>
      </p:sp>
      <p:grpSp>
        <p:nvGrpSpPr>
          <p:cNvPr id="1959" name="Google Shape;1959;p46"/>
          <p:cNvGrpSpPr/>
          <p:nvPr/>
        </p:nvGrpSpPr>
        <p:grpSpPr>
          <a:xfrm>
            <a:off x="7650675" y="702925"/>
            <a:ext cx="607500" cy="399900"/>
            <a:chOff x="7650675" y="702925"/>
            <a:chExt cx="607500" cy="399900"/>
          </a:xfrm>
        </p:grpSpPr>
        <p:sp>
          <p:nvSpPr>
            <p:cNvPr id="1960" name="Google Shape;1960;p4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961" name="Google Shape;1961;p4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28" name="Subtitle 16">
            <a:extLst>
              <a:ext uri="{FF2B5EF4-FFF2-40B4-BE49-F238E27FC236}">
                <a16:creationId xmlns:a16="http://schemas.microsoft.com/office/drawing/2014/main" id="{35731137-2BE8-4583-B334-5E4123A941B9}"/>
              </a:ext>
            </a:extLst>
          </p:cNvPr>
          <p:cNvSpPr txBox="1">
            <a:spLocks/>
          </p:cNvSpPr>
          <p:nvPr/>
        </p:nvSpPr>
        <p:spPr>
          <a:xfrm>
            <a:off x="1085385" y="1519533"/>
            <a:ext cx="6699569" cy="563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r>
              <a:rPr lang="en-US" sz="1800" b="1" i="1" dirty="0">
                <a:latin typeface="Cambria" panose="02040503050406030204" pitchFamily="18" charset="0"/>
                <a:ea typeface="Cambria" panose="02040503050406030204" pitchFamily="18" charset="0"/>
              </a:rPr>
              <a:t>c. </a:t>
            </a:r>
            <a:r>
              <a:rPr lang="en-US" sz="1800" b="1" i="1" dirty="0" err="1">
                <a:latin typeface="Cambria" panose="02040503050406030204" pitchFamily="18" charset="0"/>
                <a:ea typeface="Cambria" panose="02040503050406030204" pitchFamily="18" charset="0"/>
              </a:rPr>
              <a:t>Câu</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chuyện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của</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ông</a:t>
            </a:r>
            <a:endParaRPr lang="en-US" sz="1800" b="1" i="1" dirty="0">
              <a:latin typeface="Cambria" panose="02040503050406030204" pitchFamily="18" charset="0"/>
              <a:ea typeface="Cambria" panose="02040503050406030204" pitchFamily="18" charset="0"/>
            </a:endParaRPr>
          </a:p>
        </p:txBody>
      </p:sp>
      <p:sp>
        <p:nvSpPr>
          <p:cNvPr id="15" name="Arrow: Right 14">
            <a:extLst>
              <a:ext uri="{FF2B5EF4-FFF2-40B4-BE49-F238E27FC236}">
                <a16:creationId xmlns:a16="http://schemas.microsoft.com/office/drawing/2014/main" id="{3161CEB8-1D3A-463F-91B2-A4710D984474}"/>
              </a:ext>
            </a:extLst>
          </p:cNvPr>
          <p:cNvSpPr/>
          <p:nvPr/>
        </p:nvSpPr>
        <p:spPr>
          <a:xfrm>
            <a:off x="3574315" y="2571750"/>
            <a:ext cx="2224321" cy="456176"/>
          </a:xfrm>
          <a:prstGeom prst="rightArrow">
            <a:avLst/>
          </a:prstGeom>
          <a:solidFill>
            <a:schemeClr val="tx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16">
            <a:extLst>
              <a:ext uri="{FF2B5EF4-FFF2-40B4-BE49-F238E27FC236}">
                <a16:creationId xmlns:a16="http://schemas.microsoft.com/office/drawing/2014/main" id="{81FB48B5-EC63-4ABE-8523-5931BF774885}"/>
              </a:ext>
            </a:extLst>
          </p:cNvPr>
          <p:cNvSpPr txBox="1">
            <a:spLocks/>
          </p:cNvSpPr>
          <p:nvPr/>
        </p:nvSpPr>
        <p:spPr>
          <a:xfrm>
            <a:off x="3655984" y="3027925"/>
            <a:ext cx="1993967" cy="11798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gn="ctr">
              <a:lnSpc>
                <a:spcPct val="150000"/>
              </a:lnSpc>
            </a:pPr>
            <a:r>
              <a:rPr lang="en-US" sz="1800" i="1" dirty="0">
                <a:latin typeface="Cambria" panose="02040503050406030204" pitchFamily="18" charset="0"/>
                <a:ea typeface="Cambria" panose="02040503050406030204" pitchFamily="18" charset="0"/>
              </a:rPr>
              <a:t>Tai </a:t>
            </a:r>
            <a:r>
              <a:rPr lang="en-US" sz="1800" i="1" dirty="0" err="1">
                <a:latin typeface="Cambria" panose="02040503050406030204" pitchFamily="18" charset="0"/>
                <a:ea typeface="Cambria" panose="02040503050406030204" pitchFamily="18" charset="0"/>
              </a:rPr>
              <a:t>nạn</a:t>
            </a:r>
            <a:endParaRPr lang="en-US" sz="1800" i="1" dirty="0">
              <a:latin typeface="Cambria" panose="02040503050406030204" pitchFamily="18" charset="0"/>
              <a:ea typeface="Cambria" panose="02040503050406030204" pitchFamily="18" charset="0"/>
            </a:endParaRPr>
          </a:p>
          <a:p>
            <a:pPr marL="139700" indent="0" algn="ctr">
              <a:lnSpc>
                <a:spcPct val="150000"/>
              </a:lnSpc>
            </a:pPr>
            <a:r>
              <a:rPr lang="en-US" sz="1800" i="1" dirty="0" err="1">
                <a:latin typeface="Cambria" panose="02040503050406030204" pitchFamily="18" charset="0"/>
                <a:ea typeface="Cambria" panose="02040503050406030204" pitchFamily="18" charset="0"/>
              </a:rPr>
              <a:t>Tĩnh</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tâm</a:t>
            </a:r>
            <a:endParaRPr lang="en-US" sz="1800" i="1" dirty="0">
              <a:latin typeface="Cambria" panose="02040503050406030204" pitchFamily="18" charset="0"/>
              <a:ea typeface="Cambria" panose="02040503050406030204" pitchFamily="18" charset="0"/>
            </a:endParaRPr>
          </a:p>
          <a:p>
            <a:pPr marL="139700" indent="0" algn="ctr">
              <a:lnSpc>
                <a:spcPct val="150000"/>
              </a:lnSpc>
            </a:pPr>
            <a:r>
              <a:rPr lang="en-US" sz="1800" i="1" dirty="0" err="1">
                <a:latin typeface="Cambria" panose="02040503050406030204" pitchFamily="18" charset="0"/>
                <a:ea typeface="Cambria" panose="02040503050406030204" pitchFamily="18" charset="0"/>
              </a:rPr>
              <a:t>Thời</a:t>
            </a:r>
            <a:r>
              <a:rPr lang="en-US" sz="1800" i="1" dirty="0">
                <a:latin typeface="Cambria" panose="02040503050406030204" pitchFamily="18" charset="0"/>
                <a:ea typeface="Cambria" panose="02040503050406030204" pitchFamily="18" charset="0"/>
              </a:rPr>
              <a:t> </a:t>
            </a:r>
            <a:r>
              <a:rPr lang="en-US" sz="1800" i="1" dirty="0" err="1">
                <a:latin typeface="Cambria" panose="02040503050406030204" pitchFamily="18" charset="0"/>
                <a:ea typeface="Cambria" panose="02040503050406030204" pitchFamily="18" charset="0"/>
              </a:rPr>
              <a:t>gian</a:t>
            </a:r>
            <a:endParaRPr lang="en-US" sz="1800" i="1" dirty="0">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83746C8D-6803-49E3-9FAA-C0FF7546F42F}"/>
              </a:ext>
            </a:extLst>
          </p:cNvPr>
          <p:cNvGrpSpPr/>
          <p:nvPr/>
        </p:nvGrpSpPr>
        <p:grpSpPr>
          <a:xfrm>
            <a:off x="5851101" y="2083326"/>
            <a:ext cx="2579649" cy="2532814"/>
            <a:chOff x="5851101" y="2083326"/>
            <a:chExt cx="2579649" cy="2532814"/>
          </a:xfrm>
        </p:grpSpPr>
        <p:sp>
          <p:nvSpPr>
            <p:cNvPr id="16" name="Subtitle 16">
              <a:extLst>
                <a:ext uri="{FF2B5EF4-FFF2-40B4-BE49-F238E27FC236}">
                  <a16:creationId xmlns:a16="http://schemas.microsoft.com/office/drawing/2014/main" id="{0BABA483-4C08-4681-BCEE-F31A1FDF2017}"/>
                </a:ext>
              </a:extLst>
            </p:cNvPr>
            <p:cNvSpPr txBox="1">
              <a:spLocks/>
            </p:cNvSpPr>
            <p:nvPr/>
          </p:nvSpPr>
          <p:spPr>
            <a:xfrm>
              <a:off x="5851101" y="2083326"/>
              <a:ext cx="2579649" cy="1477630"/>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dirty="0" err="1">
                  <a:latin typeface="Cambria" panose="02040503050406030204" pitchFamily="18" charset="0"/>
                  <a:ea typeface="Cambria" panose="02040503050406030204" pitchFamily="18" charset="0"/>
                </a:rPr>
                <a:t>Đi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bóng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tối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để</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tìm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hiểu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mình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là</a:t>
              </a:r>
              <a:r>
                <a:rPr lang="en-US" sz="1800" dirty="0">
                  <a:latin typeface="Cambria" panose="02040503050406030204" pitchFamily="18" charset="0"/>
                  <a:ea typeface="Cambria" panose="02040503050406030204" pitchFamily="18" charset="0"/>
                </a:rPr>
                <a:t> ai </a:t>
              </a:r>
              <a:r>
                <a:rPr lang="en-US" sz="1800" dirty="0" err="1">
                  <a:latin typeface="Cambria" panose="02040503050406030204" pitchFamily="18" charset="0"/>
                  <a:ea typeface="Cambria" panose="02040503050406030204" pitchFamily="18" charset="0"/>
                </a:rPr>
                <a:t>và</a:t>
              </a:r>
              <a:r>
                <a:rPr lang="en-US" sz="1800" dirty="0">
                  <a:latin typeface="Cambria" panose="02040503050406030204" pitchFamily="18" charset="0"/>
                  <a:ea typeface="Cambria" panose="02040503050406030204" pitchFamily="18" charset="0"/>
                </a:rPr>
                <a:t> ý </a:t>
              </a:r>
              <a:r>
                <a:rPr lang="en-US" sz="1800" dirty="0" err="1">
                  <a:latin typeface="Cambria" panose="02040503050406030204" pitchFamily="18" charset="0"/>
                  <a:ea typeface="Cambria" panose="02040503050406030204" pitchFamily="18" charset="0"/>
                </a:rPr>
                <a:t>nghĩa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cuộc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sống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gì</a:t>
              </a:r>
              <a:r>
                <a:rPr lang="en-US" sz="1800" dirty="0">
                  <a:latin typeface="Cambria" panose="02040503050406030204" pitchFamily="18" charset="0"/>
                  <a:ea typeface="Cambria" panose="02040503050406030204" pitchFamily="18" charset="0"/>
                </a:rPr>
                <a:t>.</a:t>
              </a:r>
            </a:p>
          </p:txBody>
        </p:sp>
        <p:pic>
          <p:nvPicPr>
            <p:cNvPr id="4098" name="Picture 2" descr="Inspiration">
              <a:extLst>
                <a:ext uri="{FF2B5EF4-FFF2-40B4-BE49-F238E27FC236}">
                  <a16:creationId xmlns:a16="http://schemas.microsoft.com/office/drawing/2014/main" id="{0341E5E5-015C-4CEE-A04D-9BA29465AA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225" y="339694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0DF31649-0F35-4640-A224-C1693D379037}"/>
              </a:ext>
            </a:extLst>
          </p:cNvPr>
          <p:cNvGrpSpPr/>
          <p:nvPr/>
        </p:nvGrpSpPr>
        <p:grpSpPr>
          <a:xfrm>
            <a:off x="765717" y="2083326"/>
            <a:ext cx="2672574" cy="2444474"/>
            <a:chOff x="765717" y="2083326"/>
            <a:chExt cx="2672574" cy="2444474"/>
          </a:xfrm>
        </p:grpSpPr>
        <p:sp>
          <p:nvSpPr>
            <p:cNvPr id="14" name="Subtitle 16">
              <a:extLst>
                <a:ext uri="{FF2B5EF4-FFF2-40B4-BE49-F238E27FC236}">
                  <a16:creationId xmlns:a16="http://schemas.microsoft.com/office/drawing/2014/main" id="{ED359751-D129-4DF7-B66A-2760F6E502DF}"/>
                </a:ext>
              </a:extLst>
            </p:cNvPr>
            <p:cNvSpPr txBox="1">
              <a:spLocks/>
            </p:cNvSpPr>
            <p:nvPr/>
          </p:nvSpPr>
          <p:spPr>
            <a:xfrm>
              <a:off x="765717" y="2083326"/>
              <a:ext cx="2579649" cy="1477630"/>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dirty="0" err="1">
                  <a:latin typeface="Cambria" panose="02040503050406030204" pitchFamily="18" charset="0"/>
                  <a:ea typeface="Cambria" panose="02040503050406030204" pitchFamily="18" charset="0"/>
                </a:rPr>
                <a:t>Tấm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đồ</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bế</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tắc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hoang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mang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với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chính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thân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mình</a:t>
              </a:r>
              <a:r>
                <a:rPr lang="en-US" sz="1800" dirty="0">
                  <a:latin typeface="Cambria" panose="02040503050406030204" pitchFamily="18" charset="0"/>
                  <a:ea typeface="Cambria" panose="02040503050406030204" pitchFamily="18" charset="0"/>
                </a:rPr>
                <a:t>.</a:t>
              </a:r>
            </a:p>
          </p:txBody>
        </p:sp>
        <p:pic>
          <p:nvPicPr>
            <p:cNvPr id="4100" name="Picture 4">
              <a:extLst>
                <a:ext uri="{FF2B5EF4-FFF2-40B4-BE49-F238E27FC236}">
                  <a16:creationId xmlns:a16="http://schemas.microsoft.com/office/drawing/2014/main" id="{4ABE025E-AD48-4158-A6B6-0E9EB07DE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5541" y="3145050"/>
              <a:ext cx="1382750" cy="13827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27372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barn(inVertical)">
                                      <p:cBhvr>
                                        <p:cTn id="25" dur="500"/>
                                        <p:tgtEl>
                                          <p:spTgt spid="1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6" name="Google Shape;1956;p4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Triển khai vấn đề.</a:t>
            </a:r>
            <a:endParaRPr b="1" dirty="0">
              <a:latin typeface="Cambria" panose="02040503050406030204" pitchFamily="18" charset="0"/>
              <a:ea typeface="Cambria" panose="02040503050406030204" pitchFamily="18" charset="0"/>
            </a:endParaRPr>
          </a:p>
        </p:txBody>
      </p:sp>
      <p:grpSp>
        <p:nvGrpSpPr>
          <p:cNvPr id="1959" name="Google Shape;1959;p46"/>
          <p:cNvGrpSpPr/>
          <p:nvPr/>
        </p:nvGrpSpPr>
        <p:grpSpPr>
          <a:xfrm>
            <a:off x="7650675" y="702925"/>
            <a:ext cx="607500" cy="399900"/>
            <a:chOff x="7650675" y="702925"/>
            <a:chExt cx="607500" cy="399900"/>
          </a:xfrm>
        </p:grpSpPr>
        <p:sp>
          <p:nvSpPr>
            <p:cNvPr id="1960" name="Google Shape;1960;p4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961" name="Google Shape;1961;p4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28" name="Subtitle 16">
            <a:extLst>
              <a:ext uri="{FF2B5EF4-FFF2-40B4-BE49-F238E27FC236}">
                <a16:creationId xmlns:a16="http://schemas.microsoft.com/office/drawing/2014/main" id="{35731137-2BE8-4583-B334-5E4123A941B9}"/>
              </a:ext>
            </a:extLst>
          </p:cNvPr>
          <p:cNvSpPr txBox="1">
            <a:spLocks/>
          </p:cNvSpPr>
          <p:nvPr/>
        </p:nvSpPr>
        <p:spPr>
          <a:xfrm>
            <a:off x="1085385" y="1519533"/>
            <a:ext cx="6699569" cy="563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r>
              <a:rPr lang="en-US" sz="1800" b="1" i="1" dirty="0">
                <a:latin typeface="Cambria" panose="02040503050406030204" pitchFamily="18" charset="0"/>
                <a:ea typeface="Cambria" panose="02040503050406030204" pitchFamily="18" charset="0"/>
              </a:rPr>
              <a:t>c. </a:t>
            </a:r>
            <a:r>
              <a:rPr lang="en-US" sz="1800" b="1" i="1" dirty="0" err="1">
                <a:latin typeface="Cambria" panose="02040503050406030204" pitchFamily="18" charset="0"/>
                <a:ea typeface="Cambria" panose="02040503050406030204" pitchFamily="18" charset="0"/>
              </a:rPr>
              <a:t>Câu</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chuyện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của</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ông</a:t>
            </a:r>
            <a:endParaRPr lang="en-US" sz="1800" b="1" i="1" dirty="0">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0B62EAA2-24B2-434B-9F7A-C41207761F37}"/>
              </a:ext>
            </a:extLst>
          </p:cNvPr>
          <p:cNvGrpSpPr/>
          <p:nvPr/>
        </p:nvGrpSpPr>
        <p:grpSpPr>
          <a:xfrm>
            <a:off x="1434791" y="1893694"/>
            <a:ext cx="6936058" cy="2421024"/>
            <a:chOff x="1434791" y="1893694"/>
            <a:chExt cx="6936058" cy="2421024"/>
          </a:xfrm>
        </p:grpSpPr>
        <p:sp>
          <p:nvSpPr>
            <p:cNvPr id="16" name="Subtitle 16">
              <a:extLst>
                <a:ext uri="{FF2B5EF4-FFF2-40B4-BE49-F238E27FC236}">
                  <a16:creationId xmlns:a16="http://schemas.microsoft.com/office/drawing/2014/main" id="{0BABA483-4C08-4681-BCEE-F31A1FDF2017}"/>
                </a:ext>
              </a:extLst>
            </p:cNvPr>
            <p:cNvSpPr txBox="1">
              <a:spLocks/>
            </p:cNvSpPr>
            <p:nvPr/>
          </p:nvSpPr>
          <p:spPr>
            <a:xfrm>
              <a:off x="3420135" y="1893694"/>
              <a:ext cx="4950714" cy="2332962"/>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dirty="0" err="1">
                  <a:latin typeface="Cambria" panose="02040503050406030204" pitchFamily="18" charset="0"/>
                  <a:ea typeface="Cambria" panose="02040503050406030204" pitchFamily="18" charset="0"/>
                </a:rPr>
                <a:t>Muốn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có</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tấm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đồ</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riêng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mình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phù</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hợp</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nhất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cần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phải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dựa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chính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than </a:t>
              </a:r>
              <a:r>
                <a:rPr lang="en-US" sz="1800" dirty="0" err="1">
                  <a:latin typeface="Cambria" panose="02040503050406030204" pitchFamily="18" charset="0"/>
                  <a:ea typeface="Cambria" panose="02040503050406030204" pitchFamily="18" charset="0"/>
                </a:rPr>
                <a:t>và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những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trải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nghiệm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cá</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nhân</a:t>
              </a:r>
              <a:endParaRPr lang="en-US" sz="1800" dirty="0">
                <a:latin typeface="Cambria" panose="02040503050406030204" pitchFamily="18" charset="0"/>
                <a:ea typeface="Cambria" panose="02040503050406030204" pitchFamily="18" charset="0"/>
              </a:endParaRPr>
            </a:p>
          </p:txBody>
        </p:sp>
        <p:pic>
          <p:nvPicPr>
            <p:cNvPr id="5122" name="Picture 2">
              <a:extLst>
                <a:ext uri="{FF2B5EF4-FFF2-40B4-BE49-F238E27FC236}">
                  <a16:creationId xmlns:a16="http://schemas.microsoft.com/office/drawing/2014/main" id="{81019851-7952-457C-A818-DC37ED3B6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791" y="1995265"/>
              <a:ext cx="2319453" cy="231945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197345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6" name="Google Shape;1956;p4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Triển khai vấn đề.</a:t>
            </a:r>
            <a:endParaRPr b="1" dirty="0">
              <a:latin typeface="Cambria" panose="02040503050406030204" pitchFamily="18" charset="0"/>
              <a:ea typeface="Cambria" panose="02040503050406030204" pitchFamily="18" charset="0"/>
            </a:endParaRPr>
          </a:p>
        </p:txBody>
      </p:sp>
      <p:grpSp>
        <p:nvGrpSpPr>
          <p:cNvPr id="1959" name="Google Shape;1959;p46"/>
          <p:cNvGrpSpPr/>
          <p:nvPr/>
        </p:nvGrpSpPr>
        <p:grpSpPr>
          <a:xfrm>
            <a:off x="7650675" y="702925"/>
            <a:ext cx="607500" cy="399900"/>
            <a:chOff x="7650675" y="702925"/>
            <a:chExt cx="607500" cy="399900"/>
          </a:xfrm>
        </p:grpSpPr>
        <p:sp>
          <p:nvSpPr>
            <p:cNvPr id="1960" name="Google Shape;1960;p4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961" name="Google Shape;1961;p4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28" name="Subtitle 16">
            <a:extLst>
              <a:ext uri="{FF2B5EF4-FFF2-40B4-BE49-F238E27FC236}">
                <a16:creationId xmlns:a16="http://schemas.microsoft.com/office/drawing/2014/main" id="{35731137-2BE8-4583-B334-5E4123A941B9}"/>
              </a:ext>
            </a:extLst>
          </p:cNvPr>
          <p:cNvSpPr txBox="1">
            <a:spLocks/>
          </p:cNvSpPr>
          <p:nvPr/>
        </p:nvSpPr>
        <p:spPr>
          <a:xfrm>
            <a:off x="1085385" y="1519533"/>
            <a:ext cx="6699569" cy="5637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r>
              <a:rPr lang="en-US" sz="1800" b="1" i="1" dirty="0">
                <a:latin typeface="Cambria" panose="02040503050406030204" pitchFamily="18" charset="0"/>
                <a:ea typeface="Cambria" panose="02040503050406030204" pitchFamily="18" charset="0"/>
              </a:rPr>
              <a:t>c. </a:t>
            </a:r>
            <a:r>
              <a:rPr lang="en-US" sz="1800" b="1" i="1" dirty="0" err="1">
                <a:latin typeface="Cambria" panose="02040503050406030204" pitchFamily="18" charset="0"/>
                <a:ea typeface="Cambria" panose="02040503050406030204" pitchFamily="18" charset="0"/>
              </a:rPr>
              <a:t>Câu</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chuyện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của</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ông</a:t>
            </a:r>
            <a:endParaRPr lang="en-US" sz="1800" b="1" i="1" dirty="0">
              <a:latin typeface="Cambria" panose="02040503050406030204" pitchFamily="18" charset="0"/>
              <a:ea typeface="Cambria" panose="02040503050406030204" pitchFamily="18" charset="0"/>
            </a:endParaRPr>
          </a:p>
        </p:txBody>
      </p:sp>
      <p:sp>
        <p:nvSpPr>
          <p:cNvPr id="11" name="Subtitle 16">
            <a:extLst>
              <a:ext uri="{FF2B5EF4-FFF2-40B4-BE49-F238E27FC236}">
                <a16:creationId xmlns:a16="http://schemas.microsoft.com/office/drawing/2014/main" id="{2DB022B4-01D5-4584-9427-2A5FBBC90834}"/>
              </a:ext>
            </a:extLst>
          </p:cNvPr>
          <p:cNvSpPr txBox="1">
            <a:spLocks/>
          </p:cNvSpPr>
          <p:nvPr/>
        </p:nvSpPr>
        <p:spPr>
          <a:xfrm>
            <a:off x="2438402" y="3492794"/>
            <a:ext cx="5819773" cy="1035006"/>
          </a:xfrm>
          <a:prstGeom prst="rect">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b="1" i="1" dirty="0" err="1">
                <a:latin typeface="Cambria" panose="02040503050406030204" pitchFamily="18" charset="0"/>
                <a:ea typeface="Cambria" panose="02040503050406030204" pitchFamily="18" charset="0"/>
              </a:rPr>
              <a:t>Tăng</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tính</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thuyết</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phục</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cho</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văn</a:t>
            </a:r>
            <a:r>
              <a:rPr lang="en-US" sz="1800" b="1" i="1" dirty="0">
                <a:latin typeface="Cambria" panose="02040503050406030204" pitchFamily="18" charset="0"/>
                <a:ea typeface="Cambria" panose="02040503050406030204" pitchFamily="18" charset="0"/>
              </a:rPr>
              <a:t> </a:t>
            </a:r>
            <a:r>
              <a:rPr lang="en-US" sz="1800" b="1" i="1" dirty="0" err="1">
                <a:latin typeface="Cambria" panose="02040503050406030204" pitchFamily="18" charset="0"/>
                <a:ea typeface="Cambria" panose="02040503050406030204" pitchFamily="18" charset="0"/>
              </a:rPr>
              <a:t>bản</a:t>
            </a:r>
            <a:r>
              <a:rPr lang="en-US" sz="1800" b="1" i="1" dirty="0">
                <a:latin typeface="Cambria" panose="02040503050406030204" pitchFamily="18" charset="0"/>
                <a:ea typeface="Cambria" panose="02040503050406030204" pitchFamily="18" charset="0"/>
              </a:rPr>
              <a:t>.</a:t>
            </a:r>
          </a:p>
        </p:txBody>
      </p:sp>
      <p:sp>
        <p:nvSpPr>
          <p:cNvPr id="12" name="Arrow: Right 11">
            <a:extLst>
              <a:ext uri="{FF2B5EF4-FFF2-40B4-BE49-F238E27FC236}">
                <a16:creationId xmlns:a16="http://schemas.microsoft.com/office/drawing/2014/main" id="{67DEE9E9-5A67-4230-8217-E6DF94A72A08}"/>
              </a:ext>
            </a:extLst>
          </p:cNvPr>
          <p:cNvSpPr/>
          <p:nvPr/>
        </p:nvSpPr>
        <p:spPr>
          <a:xfrm>
            <a:off x="1773744" y="3782209"/>
            <a:ext cx="478802" cy="456176"/>
          </a:xfrm>
          <a:prstGeom prst="rightArrow">
            <a:avLst/>
          </a:prstGeom>
          <a:solidFill>
            <a:schemeClr val="tx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174C1815-CE5C-42CD-B6F9-06211621B4D6}"/>
              </a:ext>
            </a:extLst>
          </p:cNvPr>
          <p:cNvGrpSpPr/>
          <p:nvPr/>
        </p:nvGrpSpPr>
        <p:grpSpPr>
          <a:xfrm>
            <a:off x="765717" y="1542812"/>
            <a:ext cx="7761249" cy="2057876"/>
            <a:chOff x="765717" y="1542812"/>
            <a:chExt cx="7761249" cy="2057876"/>
          </a:xfrm>
        </p:grpSpPr>
        <p:sp>
          <p:nvSpPr>
            <p:cNvPr id="14" name="Subtitle 16">
              <a:extLst>
                <a:ext uri="{FF2B5EF4-FFF2-40B4-BE49-F238E27FC236}">
                  <a16:creationId xmlns:a16="http://schemas.microsoft.com/office/drawing/2014/main" id="{ED359751-D129-4DF7-B66A-2760F6E502DF}"/>
                </a:ext>
              </a:extLst>
            </p:cNvPr>
            <p:cNvSpPr txBox="1">
              <a:spLocks/>
            </p:cNvSpPr>
            <p:nvPr/>
          </p:nvSpPr>
          <p:spPr>
            <a:xfrm>
              <a:off x="765717" y="2083326"/>
              <a:ext cx="6051395" cy="1312418"/>
            </a:xfrm>
            <a:prstGeom prst="rect">
              <a:avLst/>
            </a:prstGeom>
            <a:solidFill>
              <a:schemeClr val="accent1">
                <a:lumMod val="20000"/>
                <a:lumOff val="8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dirty="0" err="1">
                  <a:latin typeface="Cambria" panose="02040503050406030204" pitchFamily="18" charset="0"/>
                  <a:ea typeface="Cambria" panose="02040503050406030204" pitchFamily="18" charset="0"/>
                </a:rPr>
                <a:t>Dẫn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chứng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từ</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câu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chuyện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chính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thân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để</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làm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sáng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tỏ</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những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lí</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lẽ</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luận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điểm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về</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tấm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đồ</a:t>
              </a:r>
              <a:r>
                <a:rPr lang="en-US" sz="1800" dirty="0">
                  <a:latin typeface="Cambria" panose="02040503050406030204" pitchFamily="18" charset="0"/>
                  <a:ea typeface="Cambria" panose="02040503050406030204" pitchFamily="18" charset="0"/>
                </a:rPr>
                <a:t>.</a:t>
              </a:r>
            </a:p>
          </p:txBody>
        </p:sp>
        <p:pic>
          <p:nvPicPr>
            <p:cNvPr id="13" name="Picture 4" descr="Old man ">
              <a:extLst>
                <a:ext uri="{FF2B5EF4-FFF2-40B4-BE49-F238E27FC236}">
                  <a16:creationId xmlns:a16="http://schemas.microsoft.com/office/drawing/2014/main" id="{4B1CBEAF-9A75-4602-A3FD-1FEC5C053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090" y="1542812"/>
              <a:ext cx="2057876" cy="20578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48149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9"/>
        <p:cNvGrpSpPr/>
        <p:nvPr/>
      </p:nvGrpSpPr>
      <p:grpSpPr>
        <a:xfrm>
          <a:off x="0" y="0"/>
          <a:ext cx="0" cy="0"/>
          <a:chOff x="0" y="0"/>
          <a:chExt cx="0" cy="0"/>
        </a:xfrm>
      </p:grpSpPr>
      <p:sp>
        <p:nvSpPr>
          <p:cNvPr id="1956" name="Google Shape;1956;p4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3. Kết thúc vấn đề</a:t>
            </a:r>
            <a:endParaRPr b="1" dirty="0">
              <a:latin typeface="Cambria" panose="02040503050406030204" pitchFamily="18" charset="0"/>
              <a:ea typeface="Cambria" panose="02040503050406030204" pitchFamily="18" charset="0"/>
            </a:endParaRPr>
          </a:p>
        </p:txBody>
      </p:sp>
      <p:grpSp>
        <p:nvGrpSpPr>
          <p:cNvPr id="1959" name="Google Shape;1959;p46"/>
          <p:cNvGrpSpPr/>
          <p:nvPr/>
        </p:nvGrpSpPr>
        <p:grpSpPr>
          <a:xfrm>
            <a:off x="7650675" y="702925"/>
            <a:ext cx="607500" cy="399900"/>
            <a:chOff x="7650675" y="702925"/>
            <a:chExt cx="607500" cy="399900"/>
          </a:xfrm>
        </p:grpSpPr>
        <p:sp>
          <p:nvSpPr>
            <p:cNvPr id="1960" name="Google Shape;1960;p4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961" name="Google Shape;1961;p4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4" name="Subtitle 16">
            <a:extLst>
              <a:ext uri="{FF2B5EF4-FFF2-40B4-BE49-F238E27FC236}">
                <a16:creationId xmlns:a16="http://schemas.microsoft.com/office/drawing/2014/main" id="{ED359751-D129-4DF7-B66A-2760F6E502DF}"/>
              </a:ext>
            </a:extLst>
          </p:cNvPr>
          <p:cNvSpPr txBox="1">
            <a:spLocks/>
          </p:cNvSpPr>
          <p:nvPr/>
        </p:nvSpPr>
        <p:spPr>
          <a:xfrm>
            <a:off x="1858537" y="2044390"/>
            <a:ext cx="3033131" cy="22748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425450" indent="-285750">
              <a:lnSpc>
                <a:spcPct val="150000"/>
              </a:lnSpc>
              <a:buFontTx/>
              <a:buChar char="-"/>
            </a:pPr>
            <a:r>
              <a:rPr lang="en-US" sz="1800" dirty="0" err="1">
                <a:latin typeface="Cambria" panose="02040503050406030204" pitchFamily="18" charset="0"/>
                <a:ea typeface="Cambria" panose="02040503050406030204" pitchFamily="18" charset="0"/>
              </a:rPr>
              <a:t>Sẵn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sàng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tìm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kiếm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trong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bóng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tối</a:t>
            </a:r>
            <a:r>
              <a:rPr lang="en-US" sz="1800" dirty="0">
                <a:latin typeface="Cambria" panose="02040503050406030204" pitchFamily="18" charset="0"/>
                <a:ea typeface="Cambria" panose="02040503050406030204" pitchFamily="18" charset="0"/>
              </a:rPr>
              <a:t>.</a:t>
            </a:r>
          </a:p>
          <a:p>
            <a:pPr marL="425450" indent="-285750">
              <a:lnSpc>
                <a:spcPct val="150000"/>
              </a:lnSpc>
              <a:buFontTx/>
              <a:buChar char="-"/>
            </a:pPr>
            <a:r>
              <a:rPr lang="en-US" sz="1800" dirty="0" err="1">
                <a:latin typeface="Cambria" panose="02040503050406030204" pitchFamily="18" charset="0"/>
                <a:ea typeface="Cambria" panose="02040503050406030204" pitchFamily="18" charset="0"/>
              </a:rPr>
              <a:t>Tự</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tìm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kiếm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đồ</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chính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mình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bằng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kinh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nghiệm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thân</a:t>
            </a:r>
            <a:endParaRPr lang="en-US" sz="1800" dirty="0">
              <a:latin typeface="Cambria" panose="02040503050406030204" pitchFamily="18" charset="0"/>
              <a:ea typeface="Cambria" panose="02040503050406030204" pitchFamily="18" charset="0"/>
            </a:endParaRPr>
          </a:p>
        </p:txBody>
      </p:sp>
      <p:sp>
        <p:nvSpPr>
          <p:cNvPr id="9" name="Subtitle 16">
            <a:extLst>
              <a:ext uri="{FF2B5EF4-FFF2-40B4-BE49-F238E27FC236}">
                <a16:creationId xmlns:a16="http://schemas.microsoft.com/office/drawing/2014/main" id="{1AA82916-56B2-4E96-B122-AF901FAB3138}"/>
              </a:ext>
            </a:extLst>
          </p:cNvPr>
          <p:cNvSpPr txBox="1">
            <a:spLocks/>
          </p:cNvSpPr>
          <p:nvPr/>
        </p:nvSpPr>
        <p:spPr>
          <a:xfrm>
            <a:off x="6162909" y="1562935"/>
            <a:ext cx="2360054" cy="30169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139700" indent="0">
              <a:lnSpc>
                <a:spcPct val="150000"/>
              </a:lnSpc>
            </a:pPr>
            <a:r>
              <a:rPr lang="en-US" sz="1800" b="1" dirty="0" err="1">
                <a:latin typeface="Cambria" panose="02040503050406030204" pitchFamily="18" charset="0"/>
                <a:ea typeface="Cambria" panose="02040503050406030204" pitchFamily="18" charset="0"/>
              </a:rPr>
              <a:t>Lời</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khuyên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lời</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nhắn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nhủ</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đối</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với</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việc</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tìm</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kiếm</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bản</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đồ</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của</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chính</a:t>
            </a:r>
            <a:r>
              <a:rPr lang="en-US" sz="1800" b="1" dirty="0">
                <a:latin typeface="Cambria" panose="02040503050406030204" pitchFamily="18" charset="0"/>
                <a:ea typeface="Cambria" panose="02040503050406030204" pitchFamily="18" charset="0"/>
              </a:rPr>
              <a:t> </a:t>
            </a:r>
            <a:r>
              <a:rPr lang="en-US" sz="1800" b="1" dirty="0" err="1">
                <a:latin typeface="Cambria" panose="02040503050406030204" pitchFamily="18" charset="0"/>
                <a:ea typeface="Cambria" panose="02040503050406030204" pitchFamily="18" charset="0"/>
              </a:rPr>
              <a:t>mình</a:t>
            </a:r>
            <a:r>
              <a:rPr lang="en-US" sz="1800" b="1" dirty="0">
                <a:latin typeface="Cambria" panose="02040503050406030204" pitchFamily="18" charset="0"/>
                <a:ea typeface="Cambria" panose="02040503050406030204" pitchFamily="18" charset="0"/>
              </a:rPr>
              <a:t>.</a:t>
            </a:r>
          </a:p>
        </p:txBody>
      </p:sp>
      <p:sp>
        <p:nvSpPr>
          <p:cNvPr id="2" name="Arrow: Right 1">
            <a:extLst>
              <a:ext uri="{FF2B5EF4-FFF2-40B4-BE49-F238E27FC236}">
                <a16:creationId xmlns:a16="http://schemas.microsoft.com/office/drawing/2014/main" id="{2144CDD5-2207-41BF-95AD-C989C2975E24}"/>
              </a:ext>
            </a:extLst>
          </p:cNvPr>
          <p:cNvSpPr/>
          <p:nvPr/>
        </p:nvSpPr>
        <p:spPr>
          <a:xfrm>
            <a:off x="5397190" y="2854712"/>
            <a:ext cx="401444" cy="483220"/>
          </a:xfrm>
          <a:prstGeom prst="rightArrow">
            <a:avLst/>
          </a:prstGeom>
          <a:solidFill>
            <a:schemeClr val="tx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ADF5BBE2-10A0-4DE4-AB41-79F0F475B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49" y="2461107"/>
            <a:ext cx="2118732" cy="211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0595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56"/>
                                        </p:tgtEl>
                                        <p:attrNameLst>
                                          <p:attrName>style.visibility</p:attrName>
                                        </p:attrNameLst>
                                      </p:cBhvr>
                                      <p:to>
                                        <p:strVal val="visible"/>
                                      </p:to>
                                    </p:set>
                                    <p:animEffect transition="in" filter="barn(inVertical)">
                                      <p:cBhvr>
                                        <p:cTn id="7" dur="500"/>
                                        <p:tgtEl>
                                          <p:spTgt spid="195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 grpId="0"/>
      <p:bldP spid="14" grpId="0"/>
      <p:bldP spid="9"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4"/>
        <p:cNvGrpSpPr/>
        <p:nvPr/>
      </p:nvGrpSpPr>
      <p:grpSpPr>
        <a:xfrm>
          <a:off x="0" y="0"/>
          <a:ext cx="0" cy="0"/>
          <a:chOff x="0" y="0"/>
          <a:chExt cx="0" cy="0"/>
        </a:xfrm>
      </p:grpSpPr>
      <p:grpSp>
        <p:nvGrpSpPr>
          <p:cNvPr id="2115" name="Google Shape;2115;p48"/>
          <p:cNvGrpSpPr/>
          <p:nvPr/>
        </p:nvGrpSpPr>
        <p:grpSpPr>
          <a:xfrm>
            <a:off x="7650675" y="702925"/>
            <a:ext cx="607500" cy="399900"/>
            <a:chOff x="7650675" y="702925"/>
            <a:chExt cx="607500" cy="399900"/>
          </a:xfrm>
        </p:grpSpPr>
        <p:sp>
          <p:nvSpPr>
            <p:cNvPr id="2116" name="Google Shape;2116;p48">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17" name="Google Shape;2117;p48"/>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2118" name="Google Shape;2118;p48"/>
          <p:cNvSpPr txBox="1">
            <a:spLocks noGrp="1"/>
          </p:cNvSpPr>
          <p:nvPr>
            <p:ph type="ctrTitle"/>
          </p:nvPr>
        </p:nvSpPr>
        <p:spPr>
          <a:xfrm>
            <a:off x="1909200" y="1739100"/>
            <a:ext cx="5325600" cy="1665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500" b="1" dirty="0">
                <a:latin typeface="Cambria" panose="02040503050406030204" pitchFamily="18" charset="0"/>
                <a:ea typeface="Cambria" panose="02040503050406030204" pitchFamily="18" charset="0"/>
              </a:rPr>
              <a:t>III.</a:t>
            </a:r>
            <a:br>
              <a:rPr lang="en" sz="6500" b="1" dirty="0">
                <a:latin typeface="Cambria" panose="02040503050406030204" pitchFamily="18" charset="0"/>
                <a:ea typeface="Cambria" panose="02040503050406030204" pitchFamily="18" charset="0"/>
              </a:rPr>
            </a:br>
            <a:r>
              <a:rPr lang="en" sz="6500" b="1" dirty="0">
                <a:latin typeface="Cambria" panose="02040503050406030204" pitchFamily="18" charset="0"/>
                <a:ea typeface="Cambria" panose="02040503050406030204" pitchFamily="18" charset="0"/>
              </a:rPr>
              <a:t>TỔNG KẾT</a:t>
            </a:r>
            <a:endParaRPr sz="9800" b="1" dirty="0">
              <a:latin typeface="Cambria" panose="02040503050406030204" pitchFamily="18" charset="0"/>
              <a:ea typeface="Cambria" panose="02040503050406030204" pitchFamily="18" charset="0"/>
            </a:endParaRPr>
          </a:p>
        </p:txBody>
      </p:sp>
      <p:grpSp>
        <p:nvGrpSpPr>
          <p:cNvPr id="2119" name="Google Shape;2119;p48"/>
          <p:cNvGrpSpPr/>
          <p:nvPr/>
        </p:nvGrpSpPr>
        <p:grpSpPr>
          <a:xfrm>
            <a:off x="713214" y="2643161"/>
            <a:ext cx="1482533" cy="1956255"/>
            <a:chOff x="1149354" y="2873508"/>
            <a:chExt cx="1135605" cy="1498472"/>
          </a:xfrm>
        </p:grpSpPr>
        <p:sp>
          <p:nvSpPr>
            <p:cNvPr id="2120" name="Google Shape;2120;p48"/>
            <p:cNvSpPr/>
            <p:nvPr/>
          </p:nvSpPr>
          <p:spPr>
            <a:xfrm>
              <a:off x="1149354" y="2879038"/>
              <a:ext cx="1130643" cy="1076365"/>
            </a:xfrm>
            <a:custGeom>
              <a:avLst/>
              <a:gdLst/>
              <a:ahLst/>
              <a:cxnLst/>
              <a:rect l="l" t="t" r="r" b="b"/>
              <a:pathLst>
                <a:path w="29850" h="28417" extrusionOk="0">
                  <a:moveTo>
                    <a:pt x="15062" y="0"/>
                  </a:moveTo>
                  <a:cubicBezTo>
                    <a:pt x="8331" y="0"/>
                    <a:pt x="2346" y="4816"/>
                    <a:pt x="1118" y="11686"/>
                  </a:cubicBezTo>
                  <a:cubicBezTo>
                    <a:pt x="0" y="18030"/>
                    <a:pt x="3238" y="24145"/>
                    <a:pt x="8728" y="26890"/>
                  </a:cubicBezTo>
                  <a:cubicBezTo>
                    <a:pt x="9928" y="27514"/>
                    <a:pt x="11210" y="27941"/>
                    <a:pt x="12591" y="28188"/>
                  </a:cubicBezTo>
                  <a:cubicBezTo>
                    <a:pt x="13442" y="28342"/>
                    <a:pt x="14290" y="28417"/>
                    <a:pt x="15127" y="28417"/>
                  </a:cubicBezTo>
                  <a:cubicBezTo>
                    <a:pt x="21860" y="28417"/>
                    <a:pt x="27848" y="23587"/>
                    <a:pt x="29077" y="16715"/>
                  </a:cubicBezTo>
                  <a:cubicBezTo>
                    <a:pt x="29849" y="12393"/>
                    <a:pt x="28551" y="8152"/>
                    <a:pt x="25921" y="5013"/>
                  </a:cubicBezTo>
                  <a:cubicBezTo>
                    <a:pt x="23866" y="2580"/>
                    <a:pt x="20973" y="838"/>
                    <a:pt x="17604" y="230"/>
                  </a:cubicBezTo>
                  <a:cubicBezTo>
                    <a:pt x="16750" y="75"/>
                    <a:pt x="15900" y="0"/>
                    <a:pt x="150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8"/>
            <p:cNvSpPr/>
            <p:nvPr/>
          </p:nvSpPr>
          <p:spPr>
            <a:xfrm>
              <a:off x="1563355" y="3065206"/>
              <a:ext cx="691113" cy="588881"/>
            </a:xfrm>
            <a:custGeom>
              <a:avLst/>
              <a:gdLst/>
              <a:ahLst/>
              <a:cxnLst/>
              <a:rect l="l" t="t" r="r" b="b"/>
              <a:pathLst>
                <a:path w="18246" h="15547" extrusionOk="0">
                  <a:moveTo>
                    <a:pt x="6484" y="0"/>
                  </a:moveTo>
                  <a:cubicBezTo>
                    <a:pt x="6409" y="0"/>
                    <a:pt x="6325" y="10"/>
                    <a:pt x="6230" y="32"/>
                  </a:cubicBezTo>
                  <a:cubicBezTo>
                    <a:pt x="5951" y="98"/>
                    <a:pt x="5770" y="246"/>
                    <a:pt x="5688" y="508"/>
                  </a:cubicBezTo>
                  <a:cubicBezTo>
                    <a:pt x="5671" y="574"/>
                    <a:pt x="5655" y="607"/>
                    <a:pt x="5655" y="673"/>
                  </a:cubicBezTo>
                  <a:cubicBezTo>
                    <a:pt x="5619" y="796"/>
                    <a:pt x="5534" y="833"/>
                    <a:pt x="5439" y="833"/>
                  </a:cubicBezTo>
                  <a:cubicBezTo>
                    <a:pt x="5318" y="833"/>
                    <a:pt x="5179" y="773"/>
                    <a:pt x="5096" y="755"/>
                  </a:cubicBezTo>
                  <a:cubicBezTo>
                    <a:pt x="5050" y="744"/>
                    <a:pt x="5005" y="738"/>
                    <a:pt x="4961" y="738"/>
                  </a:cubicBezTo>
                  <a:cubicBezTo>
                    <a:pt x="4751" y="738"/>
                    <a:pt x="4561" y="863"/>
                    <a:pt x="4438" y="1067"/>
                  </a:cubicBezTo>
                  <a:cubicBezTo>
                    <a:pt x="4276" y="1392"/>
                    <a:pt x="4498" y="1876"/>
                    <a:pt x="4890" y="1876"/>
                  </a:cubicBezTo>
                  <a:cubicBezTo>
                    <a:pt x="4935" y="1876"/>
                    <a:pt x="4982" y="1870"/>
                    <a:pt x="5030" y="1856"/>
                  </a:cubicBezTo>
                  <a:cubicBezTo>
                    <a:pt x="5326" y="1774"/>
                    <a:pt x="5490" y="1626"/>
                    <a:pt x="5671" y="1610"/>
                  </a:cubicBezTo>
                  <a:cubicBezTo>
                    <a:pt x="5683" y="1608"/>
                    <a:pt x="5695" y="1608"/>
                    <a:pt x="5706" y="1608"/>
                  </a:cubicBezTo>
                  <a:cubicBezTo>
                    <a:pt x="5995" y="1608"/>
                    <a:pt x="6137" y="2000"/>
                    <a:pt x="5852" y="2317"/>
                  </a:cubicBezTo>
                  <a:cubicBezTo>
                    <a:pt x="5731" y="2453"/>
                    <a:pt x="5568" y="2498"/>
                    <a:pt x="5418" y="2498"/>
                  </a:cubicBezTo>
                  <a:cubicBezTo>
                    <a:pt x="5242" y="2498"/>
                    <a:pt x="5083" y="2435"/>
                    <a:pt x="5030" y="2382"/>
                  </a:cubicBezTo>
                  <a:cubicBezTo>
                    <a:pt x="4948" y="2267"/>
                    <a:pt x="4833" y="2234"/>
                    <a:pt x="4701" y="2234"/>
                  </a:cubicBezTo>
                  <a:cubicBezTo>
                    <a:pt x="4673" y="2232"/>
                    <a:pt x="4646" y="2232"/>
                    <a:pt x="4621" y="2232"/>
                  </a:cubicBezTo>
                  <a:cubicBezTo>
                    <a:pt x="3994" y="2232"/>
                    <a:pt x="4042" y="2763"/>
                    <a:pt x="3753" y="2763"/>
                  </a:cubicBezTo>
                  <a:cubicBezTo>
                    <a:pt x="3741" y="2763"/>
                    <a:pt x="3728" y="2762"/>
                    <a:pt x="3715" y="2760"/>
                  </a:cubicBezTo>
                  <a:cubicBezTo>
                    <a:pt x="3469" y="2727"/>
                    <a:pt x="3452" y="2727"/>
                    <a:pt x="3304" y="2727"/>
                  </a:cubicBezTo>
                  <a:cubicBezTo>
                    <a:pt x="2959" y="2744"/>
                    <a:pt x="2745" y="2908"/>
                    <a:pt x="2614" y="3155"/>
                  </a:cubicBezTo>
                  <a:cubicBezTo>
                    <a:pt x="2483" y="3368"/>
                    <a:pt x="2170" y="3286"/>
                    <a:pt x="1989" y="3533"/>
                  </a:cubicBezTo>
                  <a:cubicBezTo>
                    <a:pt x="1891" y="3664"/>
                    <a:pt x="1891" y="3796"/>
                    <a:pt x="1989" y="3960"/>
                  </a:cubicBezTo>
                  <a:cubicBezTo>
                    <a:pt x="2095" y="4108"/>
                    <a:pt x="2275" y="4202"/>
                    <a:pt x="2465" y="4202"/>
                  </a:cubicBezTo>
                  <a:cubicBezTo>
                    <a:pt x="2570" y="4202"/>
                    <a:pt x="2679" y="4173"/>
                    <a:pt x="2778" y="4108"/>
                  </a:cubicBezTo>
                  <a:cubicBezTo>
                    <a:pt x="2992" y="3944"/>
                    <a:pt x="3025" y="3878"/>
                    <a:pt x="3239" y="3664"/>
                  </a:cubicBezTo>
                  <a:cubicBezTo>
                    <a:pt x="3324" y="3596"/>
                    <a:pt x="3451" y="3545"/>
                    <a:pt x="3566" y="3545"/>
                  </a:cubicBezTo>
                  <a:cubicBezTo>
                    <a:pt x="3671" y="3545"/>
                    <a:pt x="3767" y="3587"/>
                    <a:pt x="3814" y="3697"/>
                  </a:cubicBezTo>
                  <a:cubicBezTo>
                    <a:pt x="3847" y="3746"/>
                    <a:pt x="3896" y="3796"/>
                    <a:pt x="3945" y="3829"/>
                  </a:cubicBezTo>
                  <a:cubicBezTo>
                    <a:pt x="4033" y="3908"/>
                    <a:pt x="4113" y="3938"/>
                    <a:pt x="4198" y="3938"/>
                  </a:cubicBezTo>
                  <a:cubicBezTo>
                    <a:pt x="4288" y="3938"/>
                    <a:pt x="4385" y="3904"/>
                    <a:pt x="4504" y="3862"/>
                  </a:cubicBezTo>
                  <a:cubicBezTo>
                    <a:pt x="4576" y="3820"/>
                    <a:pt x="4674" y="3786"/>
                    <a:pt x="4766" y="3786"/>
                  </a:cubicBezTo>
                  <a:cubicBezTo>
                    <a:pt x="4820" y="3786"/>
                    <a:pt x="4872" y="3798"/>
                    <a:pt x="4915" y="3829"/>
                  </a:cubicBezTo>
                  <a:cubicBezTo>
                    <a:pt x="5293" y="4190"/>
                    <a:pt x="5030" y="4470"/>
                    <a:pt x="5129" y="4946"/>
                  </a:cubicBezTo>
                  <a:cubicBezTo>
                    <a:pt x="5162" y="5061"/>
                    <a:pt x="5211" y="5176"/>
                    <a:pt x="5326" y="5259"/>
                  </a:cubicBezTo>
                  <a:cubicBezTo>
                    <a:pt x="5377" y="5298"/>
                    <a:pt x="5428" y="5316"/>
                    <a:pt x="5476" y="5316"/>
                  </a:cubicBezTo>
                  <a:cubicBezTo>
                    <a:pt x="5629" y="5316"/>
                    <a:pt x="5753" y="5135"/>
                    <a:pt x="5753" y="4897"/>
                  </a:cubicBezTo>
                  <a:cubicBezTo>
                    <a:pt x="5753" y="4618"/>
                    <a:pt x="5704" y="4437"/>
                    <a:pt x="5770" y="4190"/>
                  </a:cubicBezTo>
                  <a:cubicBezTo>
                    <a:pt x="5815" y="3975"/>
                    <a:pt x="5962" y="3882"/>
                    <a:pt x="6092" y="3882"/>
                  </a:cubicBezTo>
                  <a:cubicBezTo>
                    <a:pt x="6201" y="3882"/>
                    <a:pt x="6297" y="3947"/>
                    <a:pt x="6312" y="4059"/>
                  </a:cubicBezTo>
                  <a:cubicBezTo>
                    <a:pt x="6329" y="4289"/>
                    <a:pt x="6230" y="4552"/>
                    <a:pt x="6164" y="4766"/>
                  </a:cubicBezTo>
                  <a:cubicBezTo>
                    <a:pt x="6115" y="4946"/>
                    <a:pt x="6181" y="5094"/>
                    <a:pt x="6312" y="5176"/>
                  </a:cubicBezTo>
                  <a:cubicBezTo>
                    <a:pt x="6444" y="5275"/>
                    <a:pt x="6608" y="5292"/>
                    <a:pt x="6772" y="5341"/>
                  </a:cubicBezTo>
                  <a:cubicBezTo>
                    <a:pt x="6794" y="5335"/>
                    <a:pt x="6812" y="5332"/>
                    <a:pt x="6830" y="5332"/>
                  </a:cubicBezTo>
                  <a:cubicBezTo>
                    <a:pt x="6906" y="5332"/>
                    <a:pt x="6949" y="5386"/>
                    <a:pt x="7003" y="5439"/>
                  </a:cubicBezTo>
                  <a:cubicBezTo>
                    <a:pt x="7169" y="5580"/>
                    <a:pt x="7066" y="5861"/>
                    <a:pt x="6677" y="5861"/>
                  </a:cubicBezTo>
                  <a:cubicBezTo>
                    <a:pt x="6568" y="5861"/>
                    <a:pt x="6435" y="5839"/>
                    <a:pt x="6279" y="5785"/>
                  </a:cubicBezTo>
                  <a:cubicBezTo>
                    <a:pt x="6197" y="5755"/>
                    <a:pt x="6125" y="5743"/>
                    <a:pt x="6060" y="5743"/>
                  </a:cubicBezTo>
                  <a:cubicBezTo>
                    <a:pt x="5758" y="5743"/>
                    <a:pt x="5619" y="6008"/>
                    <a:pt x="5351" y="6008"/>
                  </a:cubicBezTo>
                  <a:cubicBezTo>
                    <a:pt x="5322" y="6008"/>
                    <a:pt x="5292" y="6005"/>
                    <a:pt x="5260" y="5998"/>
                  </a:cubicBezTo>
                  <a:cubicBezTo>
                    <a:pt x="5112" y="5965"/>
                    <a:pt x="5047" y="5965"/>
                    <a:pt x="4932" y="5883"/>
                  </a:cubicBezTo>
                  <a:cubicBezTo>
                    <a:pt x="4701" y="5719"/>
                    <a:pt x="4701" y="5637"/>
                    <a:pt x="4521" y="5390"/>
                  </a:cubicBezTo>
                  <a:cubicBezTo>
                    <a:pt x="4322" y="5118"/>
                    <a:pt x="4115" y="5041"/>
                    <a:pt x="3863" y="5041"/>
                  </a:cubicBezTo>
                  <a:cubicBezTo>
                    <a:pt x="3780" y="5041"/>
                    <a:pt x="3693" y="5049"/>
                    <a:pt x="3600" y="5061"/>
                  </a:cubicBezTo>
                  <a:cubicBezTo>
                    <a:pt x="3564" y="5068"/>
                    <a:pt x="3531" y="5071"/>
                    <a:pt x="3501" y="5071"/>
                  </a:cubicBezTo>
                  <a:cubicBezTo>
                    <a:pt x="3164" y="5071"/>
                    <a:pt x="3187" y="4681"/>
                    <a:pt x="2795" y="4650"/>
                  </a:cubicBezTo>
                  <a:cubicBezTo>
                    <a:pt x="2775" y="4650"/>
                    <a:pt x="2754" y="4649"/>
                    <a:pt x="2734" y="4649"/>
                  </a:cubicBezTo>
                  <a:cubicBezTo>
                    <a:pt x="2323" y="4649"/>
                    <a:pt x="1886" y="4802"/>
                    <a:pt x="1792" y="4881"/>
                  </a:cubicBezTo>
                  <a:cubicBezTo>
                    <a:pt x="1562" y="5045"/>
                    <a:pt x="1431" y="5341"/>
                    <a:pt x="1431" y="5505"/>
                  </a:cubicBezTo>
                  <a:cubicBezTo>
                    <a:pt x="1431" y="5587"/>
                    <a:pt x="1414" y="5670"/>
                    <a:pt x="1398" y="5752"/>
                  </a:cubicBezTo>
                  <a:cubicBezTo>
                    <a:pt x="1332" y="6113"/>
                    <a:pt x="740" y="6097"/>
                    <a:pt x="395" y="6360"/>
                  </a:cubicBezTo>
                  <a:cubicBezTo>
                    <a:pt x="198" y="6508"/>
                    <a:pt x="83" y="6672"/>
                    <a:pt x="33" y="6919"/>
                  </a:cubicBezTo>
                  <a:cubicBezTo>
                    <a:pt x="1" y="7231"/>
                    <a:pt x="116" y="7346"/>
                    <a:pt x="280" y="7593"/>
                  </a:cubicBezTo>
                  <a:cubicBezTo>
                    <a:pt x="444" y="7839"/>
                    <a:pt x="346" y="8020"/>
                    <a:pt x="346" y="8234"/>
                  </a:cubicBezTo>
                  <a:cubicBezTo>
                    <a:pt x="329" y="8595"/>
                    <a:pt x="642" y="9006"/>
                    <a:pt x="1053" y="9072"/>
                  </a:cubicBezTo>
                  <a:cubicBezTo>
                    <a:pt x="1099" y="9080"/>
                    <a:pt x="1147" y="9084"/>
                    <a:pt x="1195" y="9084"/>
                  </a:cubicBezTo>
                  <a:cubicBezTo>
                    <a:pt x="1433" y="9084"/>
                    <a:pt x="1686" y="8998"/>
                    <a:pt x="1969" y="8998"/>
                  </a:cubicBezTo>
                  <a:cubicBezTo>
                    <a:pt x="2070" y="8998"/>
                    <a:pt x="2176" y="9009"/>
                    <a:pt x="2285" y="9039"/>
                  </a:cubicBezTo>
                  <a:cubicBezTo>
                    <a:pt x="2581" y="9121"/>
                    <a:pt x="2778" y="9417"/>
                    <a:pt x="2663" y="9729"/>
                  </a:cubicBezTo>
                  <a:cubicBezTo>
                    <a:pt x="2548" y="10042"/>
                    <a:pt x="2450" y="10239"/>
                    <a:pt x="2466" y="10551"/>
                  </a:cubicBezTo>
                  <a:cubicBezTo>
                    <a:pt x="2483" y="10847"/>
                    <a:pt x="2614" y="10946"/>
                    <a:pt x="2778" y="11143"/>
                  </a:cubicBezTo>
                  <a:cubicBezTo>
                    <a:pt x="2976" y="11373"/>
                    <a:pt x="3074" y="11636"/>
                    <a:pt x="2943" y="11915"/>
                  </a:cubicBezTo>
                  <a:cubicBezTo>
                    <a:pt x="2745" y="12261"/>
                    <a:pt x="2154" y="12704"/>
                    <a:pt x="2647" y="13444"/>
                  </a:cubicBezTo>
                  <a:cubicBezTo>
                    <a:pt x="2976" y="13937"/>
                    <a:pt x="2795" y="14299"/>
                    <a:pt x="2811" y="14578"/>
                  </a:cubicBezTo>
                  <a:cubicBezTo>
                    <a:pt x="2826" y="15181"/>
                    <a:pt x="3261" y="15547"/>
                    <a:pt x="3671" y="15547"/>
                  </a:cubicBezTo>
                  <a:cubicBezTo>
                    <a:pt x="3719" y="15547"/>
                    <a:pt x="3767" y="15542"/>
                    <a:pt x="3814" y="15531"/>
                  </a:cubicBezTo>
                  <a:cubicBezTo>
                    <a:pt x="4033" y="15488"/>
                    <a:pt x="4172" y="15415"/>
                    <a:pt x="4352" y="15415"/>
                  </a:cubicBezTo>
                  <a:cubicBezTo>
                    <a:pt x="4442" y="15415"/>
                    <a:pt x="4543" y="15433"/>
                    <a:pt x="4669" y="15482"/>
                  </a:cubicBezTo>
                  <a:cubicBezTo>
                    <a:pt x="4743" y="15513"/>
                    <a:pt x="4820" y="15528"/>
                    <a:pt x="4896" y="15528"/>
                  </a:cubicBezTo>
                  <a:cubicBezTo>
                    <a:pt x="5022" y="15528"/>
                    <a:pt x="5148" y="15488"/>
                    <a:pt x="5260" y="15416"/>
                  </a:cubicBezTo>
                  <a:cubicBezTo>
                    <a:pt x="6345" y="14759"/>
                    <a:pt x="5523" y="13444"/>
                    <a:pt x="6181" y="13395"/>
                  </a:cubicBezTo>
                  <a:cubicBezTo>
                    <a:pt x="6246" y="13395"/>
                    <a:pt x="6362" y="13362"/>
                    <a:pt x="6444" y="13345"/>
                  </a:cubicBezTo>
                  <a:cubicBezTo>
                    <a:pt x="6657" y="13263"/>
                    <a:pt x="6772" y="13115"/>
                    <a:pt x="6822" y="12918"/>
                  </a:cubicBezTo>
                  <a:cubicBezTo>
                    <a:pt x="7003" y="12277"/>
                    <a:pt x="6608" y="11850"/>
                    <a:pt x="6970" y="11603"/>
                  </a:cubicBezTo>
                  <a:cubicBezTo>
                    <a:pt x="7167" y="11455"/>
                    <a:pt x="7085" y="11537"/>
                    <a:pt x="7709" y="11209"/>
                  </a:cubicBezTo>
                  <a:cubicBezTo>
                    <a:pt x="8202" y="10946"/>
                    <a:pt x="8137" y="10699"/>
                    <a:pt x="8482" y="10288"/>
                  </a:cubicBezTo>
                  <a:cubicBezTo>
                    <a:pt x="8893" y="9795"/>
                    <a:pt x="8745" y="9220"/>
                    <a:pt x="8137" y="9121"/>
                  </a:cubicBezTo>
                  <a:cubicBezTo>
                    <a:pt x="7792" y="9055"/>
                    <a:pt x="7726" y="9072"/>
                    <a:pt x="7578" y="8957"/>
                  </a:cubicBezTo>
                  <a:cubicBezTo>
                    <a:pt x="7348" y="8760"/>
                    <a:pt x="7101" y="8332"/>
                    <a:pt x="7068" y="7987"/>
                  </a:cubicBezTo>
                  <a:cubicBezTo>
                    <a:pt x="7029" y="7791"/>
                    <a:pt x="7260" y="7023"/>
                    <a:pt x="7497" y="7023"/>
                  </a:cubicBezTo>
                  <a:cubicBezTo>
                    <a:pt x="7558" y="7023"/>
                    <a:pt x="7619" y="7074"/>
                    <a:pt x="7676" y="7198"/>
                  </a:cubicBezTo>
                  <a:cubicBezTo>
                    <a:pt x="7759" y="7363"/>
                    <a:pt x="7709" y="7560"/>
                    <a:pt x="7676" y="7724"/>
                  </a:cubicBezTo>
                  <a:cubicBezTo>
                    <a:pt x="7634" y="8052"/>
                    <a:pt x="7850" y="8551"/>
                    <a:pt x="8218" y="8551"/>
                  </a:cubicBezTo>
                  <a:cubicBezTo>
                    <a:pt x="8275" y="8551"/>
                    <a:pt x="8336" y="8539"/>
                    <a:pt x="8400" y="8513"/>
                  </a:cubicBezTo>
                  <a:cubicBezTo>
                    <a:pt x="8617" y="8441"/>
                    <a:pt x="8861" y="8333"/>
                    <a:pt x="9067" y="8333"/>
                  </a:cubicBezTo>
                  <a:cubicBezTo>
                    <a:pt x="9141" y="8333"/>
                    <a:pt x="9210" y="8347"/>
                    <a:pt x="9271" y="8382"/>
                  </a:cubicBezTo>
                  <a:cubicBezTo>
                    <a:pt x="9397" y="8443"/>
                    <a:pt x="9513" y="8470"/>
                    <a:pt x="9617" y="8470"/>
                  </a:cubicBezTo>
                  <a:cubicBezTo>
                    <a:pt x="10012" y="8470"/>
                    <a:pt x="10223" y="8079"/>
                    <a:pt x="10093" y="7741"/>
                  </a:cubicBezTo>
                  <a:cubicBezTo>
                    <a:pt x="9961" y="7428"/>
                    <a:pt x="9698" y="7280"/>
                    <a:pt x="9452" y="7165"/>
                  </a:cubicBezTo>
                  <a:cubicBezTo>
                    <a:pt x="8414" y="6610"/>
                    <a:pt x="8852" y="5980"/>
                    <a:pt x="9211" y="5980"/>
                  </a:cubicBezTo>
                  <a:cubicBezTo>
                    <a:pt x="9330" y="5980"/>
                    <a:pt x="9440" y="6049"/>
                    <a:pt x="9484" y="6212"/>
                  </a:cubicBezTo>
                  <a:cubicBezTo>
                    <a:pt x="9567" y="6574"/>
                    <a:pt x="9846" y="6984"/>
                    <a:pt x="10224" y="7198"/>
                  </a:cubicBezTo>
                  <a:cubicBezTo>
                    <a:pt x="10471" y="7346"/>
                    <a:pt x="10750" y="7363"/>
                    <a:pt x="11177" y="7494"/>
                  </a:cubicBezTo>
                  <a:cubicBezTo>
                    <a:pt x="11457" y="7576"/>
                    <a:pt x="11818" y="7823"/>
                    <a:pt x="11671" y="8102"/>
                  </a:cubicBezTo>
                  <a:lnTo>
                    <a:pt x="11539" y="8414"/>
                  </a:lnTo>
                  <a:cubicBezTo>
                    <a:pt x="11375" y="8875"/>
                    <a:pt x="11703" y="9088"/>
                    <a:pt x="11786" y="9236"/>
                  </a:cubicBezTo>
                  <a:cubicBezTo>
                    <a:pt x="11950" y="9499"/>
                    <a:pt x="11901" y="9614"/>
                    <a:pt x="11818" y="10058"/>
                  </a:cubicBezTo>
                  <a:cubicBezTo>
                    <a:pt x="11772" y="10339"/>
                    <a:pt x="11964" y="10539"/>
                    <a:pt x="12209" y="10539"/>
                  </a:cubicBezTo>
                  <a:cubicBezTo>
                    <a:pt x="12394" y="10539"/>
                    <a:pt x="12609" y="10424"/>
                    <a:pt x="12772" y="10140"/>
                  </a:cubicBezTo>
                  <a:cubicBezTo>
                    <a:pt x="12969" y="9812"/>
                    <a:pt x="13084" y="9549"/>
                    <a:pt x="13429" y="9499"/>
                  </a:cubicBezTo>
                  <a:cubicBezTo>
                    <a:pt x="13495" y="9499"/>
                    <a:pt x="13725" y="9466"/>
                    <a:pt x="13807" y="9450"/>
                  </a:cubicBezTo>
                  <a:cubicBezTo>
                    <a:pt x="14087" y="9335"/>
                    <a:pt x="14120" y="9171"/>
                    <a:pt x="14169" y="8973"/>
                  </a:cubicBezTo>
                  <a:cubicBezTo>
                    <a:pt x="14235" y="8809"/>
                    <a:pt x="14251" y="8694"/>
                    <a:pt x="14333" y="8595"/>
                  </a:cubicBezTo>
                  <a:cubicBezTo>
                    <a:pt x="14381" y="8548"/>
                    <a:pt x="14440" y="8527"/>
                    <a:pt x="14502" y="8527"/>
                  </a:cubicBezTo>
                  <a:cubicBezTo>
                    <a:pt x="14699" y="8527"/>
                    <a:pt x="14922" y="8736"/>
                    <a:pt x="14859" y="8973"/>
                  </a:cubicBezTo>
                  <a:cubicBezTo>
                    <a:pt x="14744" y="9401"/>
                    <a:pt x="14531" y="9713"/>
                    <a:pt x="14859" y="10042"/>
                  </a:cubicBezTo>
                  <a:cubicBezTo>
                    <a:pt x="15221" y="10420"/>
                    <a:pt x="14991" y="10584"/>
                    <a:pt x="14941" y="10962"/>
                  </a:cubicBezTo>
                  <a:cubicBezTo>
                    <a:pt x="14876" y="11389"/>
                    <a:pt x="15122" y="11718"/>
                    <a:pt x="15369" y="11817"/>
                  </a:cubicBezTo>
                  <a:cubicBezTo>
                    <a:pt x="15409" y="11833"/>
                    <a:pt x="15448" y="11842"/>
                    <a:pt x="15486" y="11842"/>
                  </a:cubicBezTo>
                  <a:cubicBezTo>
                    <a:pt x="15638" y="11842"/>
                    <a:pt x="15763" y="11708"/>
                    <a:pt x="15763" y="11406"/>
                  </a:cubicBezTo>
                  <a:cubicBezTo>
                    <a:pt x="15763" y="11159"/>
                    <a:pt x="15698" y="11028"/>
                    <a:pt x="15730" y="10863"/>
                  </a:cubicBezTo>
                  <a:cubicBezTo>
                    <a:pt x="15759" y="10776"/>
                    <a:pt x="15800" y="10746"/>
                    <a:pt x="15858" y="10746"/>
                  </a:cubicBezTo>
                  <a:cubicBezTo>
                    <a:pt x="15899" y="10746"/>
                    <a:pt x="15949" y="10761"/>
                    <a:pt x="16010" y="10781"/>
                  </a:cubicBezTo>
                  <a:cubicBezTo>
                    <a:pt x="16161" y="10805"/>
                    <a:pt x="16238" y="10828"/>
                    <a:pt x="16299" y="10828"/>
                  </a:cubicBezTo>
                  <a:cubicBezTo>
                    <a:pt x="16325" y="10828"/>
                    <a:pt x="16347" y="10824"/>
                    <a:pt x="16371" y="10814"/>
                  </a:cubicBezTo>
                  <a:cubicBezTo>
                    <a:pt x="16717" y="10781"/>
                    <a:pt x="16914" y="10469"/>
                    <a:pt x="16914" y="10239"/>
                  </a:cubicBezTo>
                  <a:cubicBezTo>
                    <a:pt x="16914" y="9894"/>
                    <a:pt x="16585" y="9664"/>
                    <a:pt x="16536" y="9499"/>
                  </a:cubicBezTo>
                  <a:cubicBezTo>
                    <a:pt x="16519" y="9401"/>
                    <a:pt x="16585" y="9335"/>
                    <a:pt x="16667" y="9335"/>
                  </a:cubicBezTo>
                  <a:cubicBezTo>
                    <a:pt x="16700" y="9335"/>
                    <a:pt x="16700" y="9335"/>
                    <a:pt x="16930" y="9384"/>
                  </a:cubicBezTo>
                  <a:cubicBezTo>
                    <a:pt x="17012" y="9401"/>
                    <a:pt x="17078" y="9417"/>
                    <a:pt x="17160" y="9417"/>
                  </a:cubicBezTo>
                  <a:cubicBezTo>
                    <a:pt x="17191" y="9421"/>
                    <a:pt x="17224" y="9423"/>
                    <a:pt x="17258" y="9423"/>
                  </a:cubicBezTo>
                  <a:cubicBezTo>
                    <a:pt x="17368" y="9423"/>
                    <a:pt x="17487" y="9402"/>
                    <a:pt x="17588" y="9351"/>
                  </a:cubicBezTo>
                  <a:cubicBezTo>
                    <a:pt x="17834" y="9220"/>
                    <a:pt x="17999" y="9006"/>
                    <a:pt x="18064" y="8743"/>
                  </a:cubicBezTo>
                  <a:cubicBezTo>
                    <a:pt x="18147" y="8497"/>
                    <a:pt x="18015" y="8349"/>
                    <a:pt x="17834" y="8184"/>
                  </a:cubicBezTo>
                  <a:cubicBezTo>
                    <a:pt x="17082" y="7486"/>
                    <a:pt x="17494" y="6612"/>
                    <a:pt x="17804" y="6612"/>
                  </a:cubicBezTo>
                  <a:cubicBezTo>
                    <a:pt x="17873" y="6612"/>
                    <a:pt x="17937" y="6655"/>
                    <a:pt x="17982" y="6754"/>
                  </a:cubicBezTo>
                  <a:cubicBezTo>
                    <a:pt x="18032" y="6886"/>
                    <a:pt x="18032" y="7083"/>
                    <a:pt x="18097" y="7346"/>
                  </a:cubicBezTo>
                  <a:cubicBezTo>
                    <a:pt x="18114" y="7461"/>
                    <a:pt x="18179" y="7543"/>
                    <a:pt x="18245" y="7625"/>
                  </a:cubicBezTo>
                  <a:cubicBezTo>
                    <a:pt x="17982" y="5472"/>
                    <a:pt x="17243" y="3418"/>
                    <a:pt x="16092" y="1626"/>
                  </a:cubicBezTo>
                  <a:cubicBezTo>
                    <a:pt x="16005" y="1639"/>
                    <a:pt x="15926" y="1644"/>
                    <a:pt x="15854" y="1644"/>
                  </a:cubicBezTo>
                  <a:cubicBezTo>
                    <a:pt x="15654" y="1644"/>
                    <a:pt x="15506" y="1605"/>
                    <a:pt x="15385" y="1593"/>
                  </a:cubicBezTo>
                  <a:cubicBezTo>
                    <a:pt x="15073" y="1544"/>
                    <a:pt x="14728" y="1363"/>
                    <a:pt x="14563" y="1100"/>
                  </a:cubicBezTo>
                  <a:cubicBezTo>
                    <a:pt x="14415" y="870"/>
                    <a:pt x="14383" y="624"/>
                    <a:pt x="13889" y="361"/>
                  </a:cubicBezTo>
                  <a:cubicBezTo>
                    <a:pt x="13643" y="180"/>
                    <a:pt x="13347" y="98"/>
                    <a:pt x="13051" y="81"/>
                  </a:cubicBezTo>
                  <a:cubicBezTo>
                    <a:pt x="13009" y="78"/>
                    <a:pt x="12969" y="76"/>
                    <a:pt x="12929" y="76"/>
                  </a:cubicBezTo>
                  <a:cubicBezTo>
                    <a:pt x="12378" y="76"/>
                    <a:pt x="12033" y="388"/>
                    <a:pt x="11588" y="771"/>
                  </a:cubicBezTo>
                  <a:cubicBezTo>
                    <a:pt x="11436" y="891"/>
                    <a:pt x="11241" y="968"/>
                    <a:pt x="11021" y="968"/>
                  </a:cubicBezTo>
                  <a:cubicBezTo>
                    <a:pt x="10909" y="968"/>
                    <a:pt x="10790" y="947"/>
                    <a:pt x="10668" y="903"/>
                  </a:cubicBezTo>
                  <a:cubicBezTo>
                    <a:pt x="10175" y="706"/>
                    <a:pt x="10043" y="459"/>
                    <a:pt x="9550" y="443"/>
                  </a:cubicBezTo>
                  <a:cubicBezTo>
                    <a:pt x="9536" y="442"/>
                    <a:pt x="9522" y="442"/>
                    <a:pt x="9509" y="442"/>
                  </a:cubicBezTo>
                  <a:cubicBezTo>
                    <a:pt x="8847" y="442"/>
                    <a:pt x="8542" y="827"/>
                    <a:pt x="8252" y="1117"/>
                  </a:cubicBezTo>
                  <a:cubicBezTo>
                    <a:pt x="8156" y="1224"/>
                    <a:pt x="8019" y="1271"/>
                    <a:pt x="7875" y="1271"/>
                  </a:cubicBezTo>
                  <a:cubicBezTo>
                    <a:pt x="7624" y="1271"/>
                    <a:pt x="7354" y="1128"/>
                    <a:pt x="7249" y="919"/>
                  </a:cubicBezTo>
                  <a:cubicBezTo>
                    <a:pt x="7103" y="642"/>
                    <a:pt x="7087" y="0"/>
                    <a:pt x="6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8"/>
            <p:cNvSpPr/>
            <p:nvPr/>
          </p:nvSpPr>
          <p:spPr>
            <a:xfrm>
              <a:off x="1306848" y="3738782"/>
              <a:ext cx="705431" cy="216697"/>
            </a:xfrm>
            <a:custGeom>
              <a:avLst/>
              <a:gdLst/>
              <a:ahLst/>
              <a:cxnLst/>
              <a:rect l="l" t="t" r="r" b="b"/>
              <a:pathLst>
                <a:path w="18624" h="5721" extrusionOk="0">
                  <a:moveTo>
                    <a:pt x="1776" y="0"/>
                  </a:moveTo>
                  <a:cubicBezTo>
                    <a:pt x="1611" y="0"/>
                    <a:pt x="1447" y="66"/>
                    <a:pt x="1283" y="148"/>
                  </a:cubicBezTo>
                  <a:cubicBezTo>
                    <a:pt x="881" y="333"/>
                    <a:pt x="727" y="562"/>
                    <a:pt x="383" y="562"/>
                  </a:cubicBezTo>
                  <a:cubicBezTo>
                    <a:pt x="360" y="562"/>
                    <a:pt x="337" y="561"/>
                    <a:pt x="313" y="559"/>
                  </a:cubicBezTo>
                  <a:cubicBezTo>
                    <a:pt x="277" y="549"/>
                    <a:pt x="242" y="545"/>
                    <a:pt x="207" y="545"/>
                  </a:cubicBezTo>
                  <a:cubicBezTo>
                    <a:pt x="130" y="545"/>
                    <a:pt x="57" y="564"/>
                    <a:pt x="1" y="576"/>
                  </a:cubicBezTo>
                  <a:cubicBezTo>
                    <a:pt x="2055" y="3057"/>
                    <a:pt x="4997" y="4865"/>
                    <a:pt x="8433" y="5490"/>
                  </a:cubicBezTo>
                  <a:cubicBezTo>
                    <a:pt x="9284" y="5646"/>
                    <a:pt x="10131" y="5721"/>
                    <a:pt x="10966" y="5721"/>
                  </a:cubicBezTo>
                  <a:cubicBezTo>
                    <a:pt x="13742" y="5721"/>
                    <a:pt x="16387" y="4892"/>
                    <a:pt x="18623" y="3452"/>
                  </a:cubicBezTo>
                  <a:cubicBezTo>
                    <a:pt x="18500" y="3396"/>
                    <a:pt x="18353" y="3370"/>
                    <a:pt x="18184" y="3370"/>
                  </a:cubicBezTo>
                  <a:cubicBezTo>
                    <a:pt x="18105" y="3370"/>
                    <a:pt x="18021" y="3376"/>
                    <a:pt x="17933" y="3386"/>
                  </a:cubicBezTo>
                  <a:cubicBezTo>
                    <a:pt x="17842" y="3404"/>
                    <a:pt x="17757" y="3418"/>
                    <a:pt x="17679" y="3418"/>
                  </a:cubicBezTo>
                  <a:cubicBezTo>
                    <a:pt x="17547" y="3418"/>
                    <a:pt x="17434" y="3379"/>
                    <a:pt x="17341" y="3255"/>
                  </a:cubicBezTo>
                  <a:cubicBezTo>
                    <a:pt x="17243" y="3090"/>
                    <a:pt x="17177" y="2975"/>
                    <a:pt x="16980" y="2942"/>
                  </a:cubicBezTo>
                  <a:cubicBezTo>
                    <a:pt x="16910" y="2929"/>
                    <a:pt x="16831" y="2922"/>
                    <a:pt x="16745" y="2922"/>
                  </a:cubicBezTo>
                  <a:cubicBezTo>
                    <a:pt x="16012" y="2922"/>
                    <a:pt x="14758" y="3370"/>
                    <a:pt x="14596" y="3370"/>
                  </a:cubicBezTo>
                  <a:cubicBezTo>
                    <a:pt x="14465" y="3370"/>
                    <a:pt x="14301" y="3370"/>
                    <a:pt x="14218" y="3205"/>
                  </a:cubicBezTo>
                  <a:cubicBezTo>
                    <a:pt x="14120" y="2975"/>
                    <a:pt x="14185" y="2696"/>
                    <a:pt x="14251" y="2449"/>
                  </a:cubicBezTo>
                  <a:cubicBezTo>
                    <a:pt x="14284" y="2203"/>
                    <a:pt x="14103" y="2038"/>
                    <a:pt x="13873" y="1956"/>
                  </a:cubicBezTo>
                  <a:cubicBezTo>
                    <a:pt x="13758" y="1907"/>
                    <a:pt x="13627" y="1890"/>
                    <a:pt x="13512" y="1890"/>
                  </a:cubicBezTo>
                  <a:cubicBezTo>
                    <a:pt x="12680" y="1890"/>
                    <a:pt x="11942" y="2451"/>
                    <a:pt x="11509" y="2451"/>
                  </a:cubicBezTo>
                  <a:cubicBezTo>
                    <a:pt x="11497" y="2451"/>
                    <a:pt x="11485" y="2450"/>
                    <a:pt x="11473" y="2449"/>
                  </a:cubicBezTo>
                  <a:cubicBezTo>
                    <a:pt x="10684" y="2384"/>
                    <a:pt x="10717" y="1397"/>
                    <a:pt x="9813" y="1381"/>
                  </a:cubicBezTo>
                  <a:cubicBezTo>
                    <a:pt x="9353" y="1381"/>
                    <a:pt x="8942" y="1792"/>
                    <a:pt x="8367" y="1940"/>
                  </a:cubicBezTo>
                  <a:cubicBezTo>
                    <a:pt x="8303" y="1957"/>
                    <a:pt x="8247" y="1964"/>
                    <a:pt x="8196" y="1964"/>
                  </a:cubicBezTo>
                  <a:cubicBezTo>
                    <a:pt x="7906" y="1964"/>
                    <a:pt x="7797" y="1726"/>
                    <a:pt x="7545" y="1726"/>
                  </a:cubicBezTo>
                  <a:cubicBezTo>
                    <a:pt x="7298" y="1744"/>
                    <a:pt x="7090" y="1778"/>
                    <a:pt x="6906" y="1778"/>
                  </a:cubicBezTo>
                  <a:cubicBezTo>
                    <a:pt x="6575" y="1778"/>
                    <a:pt x="6318" y="1668"/>
                    <a:pt x="6033" y="1151"/>
                  </a:cubicBezTo>
                  <a:cubicBezTo>
                    <a:pt x="5889" y="906"/>
                    <a:pt x="5593" y="711"/>
                    <a:pt x="5246" y="711"/>
                  </a:cubicBezTo>
                  <a:cubicBezTo>
                    <a:pt x="5197" y="711"/>
                    <a:pt x="5147" y="715"/>
                    <a:pt x="5096" y="723"/>
                  </a:cubicBezTo>
                  <a:cubicBezTo>
                    <a:pt x="4915" y="756"/>
                    <a:pt x="4685" y="921"/>
                    <a:pt x="4669" y="1134"/>
                  </a:cubicBezTo>
                  <a:cubicBezTo>
                    <a:pt x="4636" y="1660"/>
                    <a:pt x="4899" y="1890"/>
                    <a:pt x="4587" y="2121"/>
                  </a:cubicBezTo>
                  <a:cubicBezTo>
                    <a:pt x="4479" y="2196"/>
                    <a:pt x="4365" y="2222"/>
                    <a:pt x="4249" y="2222"/>
                  </a:cubicBezTo>
                  <a:cubicBezTo>
                    <a:pt x="4187" y="2222"/>
                    <a:pt x="4124" y="2214"/>
                    <a:pt x="4061" y="2203"/>
                  </a:cubicBezTo>
                  <a:cubicBezTo>
                    <a:pt x="3730" y="2105"/>
                    <a:pt x="3509" y="1879"/>
                    <a:pt x="3071" y="1879"/>
                  </a:cubicBezTo>
                  <a:cubicBezTo>
                    <a:pt x="2921" y="1879"/>
                    <a:pt x="2746" y="1906"/>
                    <a:pt x="2532" y="1973"/>
                  </a:cubicBezTo>
                  <a:cubicBezTo>
                    <a:pt x="2456" y="1999"/>
                    <a:pt x="2379" y="2012"/>
                    <a:pt x="2303" y="2012"/>
                  </a:cubicBezTo>
                  <a:cubicBezTo>
                    <a:pt x="2100" y="2012"/>
                    <a:pt x="1908" y="1924"/>
                    <a:pt x="1776" y="1792"/>
                  </a:cubicBezTo>
                  <a:cubicBezTo>
                    <a:pt x="1644" y="1660"/>
                    <a:pt x="1628" y="1529"/>
                    <a:pt x="1710" y="1348"/>
                  </a:cubicBezTo>
                  <a:cubicBezTo>
                    <a:pt x="1858" y="1052"/>
                    <a:pt x="2203" y="921"/>
                    <a:pt x="2351" y="526"/>
                  </a:cubicBezTo>
                  <a:cubicBezTo>
                    <a:pt x="2433" y="313"/>
                    <a:pt x="2302" y="115"/>
                    <a:pt x="2105" y="50"/>
                  </a:cubicBezTo>
                  <a:cubicBezTo>
                    <a:pt x="2006" y="0"/>
                    <a:pt x="1874" y="0"/>
                    <a:pt x="1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8"/>
            <p:cNvSpPr/>
            <p:nvPr/>
          </p:nvSpPr>
          <p:spPr>
            <a:xfrm>
              <a:off x="1205374" y="2997140"/>
              <a:ext cx="303247" cy="715089"/>
            </a:xfrm>
            <a:custGeom>
              <a:avLst/>
              <a:gdLst/>
              <a:ahLst/>
              <a:cxnLst/>
              <a:rect l="l" t="t" r="r" b="b"/>
              <a:pathLst>
                <a:path w="8006" h="18879" extrusionOk="0">
                  <a:moveTo>
                    <a:pt x="4899" y="0"/>
                  </a:moveTo>
                  <a:cubicBezTo>
                    <a:pt x="4851" y="0"/>
                    <a:pt x="4801" y="7"/>
                    <a:pt x="4751" y="21"/>
                  </a:cubicBezTo>
                  <a:lnTo>
                    <a:pt x="4718" y="21"/>
                  </a:lnTo>
                  <a:cubicBezTo>
                    <a:pt x="2532" y="1763"/>
                    <a:pt x="839" y="4163"/>
                    <a:pt x="1" y="7006"/>
                  </a:cubicBezTo>
                  <a:cubicBezTo>
                    <a:pt x="17" y="6998"/>
                    <a:pt x="25" y="6994"/>
                    <a:pt x="29" y="6994"/>
                  </a:cubicBezTo>
                  <a:cubicBezTo>
                    <a:pt x="33" y="6994"/>
                    <a:pt x="33" y="6998"/>
                    <a:pt x="33" y="7006"/>
                  </a:cubicBezTo>
                  <a:cubicBezTo>
                    <a:pt x="346" y="7089"/>
                    <a:pt x="329" y="7253"/>
                    <a:pt x="395" y="7351"/>
                  </a:cubicBezTo>
                  <a:cubicBezTo>
                    <a:pt x="477" y="7582"/>
                    <a:pt x="642" y="7730"/>
                    <a:pt x="888" y="7795"/>
                  </a:cubicBezTo>
                  <a:cubicBezTo>
                    <a:pt x="1085" y="7845"/>
                    <a:pt x="1168" y="7976"/>
                    <a:pt x="1217" y="8157"/>
                  </a:cubicBezTo>
                  <a:cubicBezTo>
                    <a:pt x="1315" y="8535"/>
                    <a:pt x="1578" y="8962"/>
                    <a:pt x="1989" y="8995"/>
                  </a:cubicBezTo>
                  <a:cubicBezTo>
                    <a:pt x="2252" y="9028"/>
                    <a:pt x="2400" y="9291"/>
                    <a:pt x="2302" y="9521"/>
                  </a:cubicBezTo>
                  <a:cubicBezTo>
                    <a:pt x="2219" y="9718"/>
                    <a:pt x="2137" y="9718"/>
                    <a:pt x="1726" y="10014"/>
                  </a:cubicBezTo>
                  <a:cubicBezTo>
                    <a:pt x="1315" y="10294"/>
                    <a:pt x="1266" y="10885"/>
                    <a:pt x="1562" y="11329"/>
                  </a:cubicBezTo>
                  <a:cubicBezTo>
                    <a:pt x="1726" y="11543"/>
                    <a:pt x="1874" y="11691"/>
                    <a:pt x="1957" y="11789"/>
                  </a:cubicBezTo>
                  <a:cubicBezTo>
                    <a:pt x="2252" y="12250"/>
                    <a:pt x="1891" y="12430"/>
                    <a:pt x="1841" y="12891"/>
                  </a:cubicBezTo>
                  <a:cubicBezTo>
                    <a:pt x="1825" y="13154"/>
                    <a:pt x="1924" y="13269"/>
                    <a:pt x="2121" y="13482"/>
                  </a:cubicBezTo>
                  <a:cubicBezTo>
                    <a:pt x="2400" y="13811"/>
                    <a:pt x="2384" y="14140"/>
                    <a:pt x="2219" y="14501"/>
                  </a:cubicBezTo>
                  <a:cubicBezTo>
                    <a:pt x="1891" y="15356"/>
                    <a:pt x="1924" y="15323"/>
                    <a:pt x="2088" y="16014"/>
                  </a:cubicBezTo>
                  <a:cubicBezTo>
                    <a:pt x="2137" y="16211"/>
                    <a:pt x="2137" y="16424"/>
                    <a:pt x="2072" y="16622"/>
                  </a:cubicBezTo>
                  <a:cubicBezTo>
                    <a:pt x="1957" y="16950"/>
                    <a:pt x="1989" y="17279"/>
                    <a:pt x="2137" y="17591"/>
                  </a:cubicBezTo>
                  <a:cubicBezTo>
                    <a:pt x="2252" y="17838"/>
                    <a:pt x="2565" y="18479"/>
                    <a:pt x="2745" y="18660"/>
                  </a:cubicBezTo>
                  <a:cubicBezTo>
                    <a:pt x="2895" y="18809"/>
                    <a:pt x="3060" y="18878"/>
                    <a:pt x="3193" y="18878"/>
                  </a:cubicBezTo>
                  <a:cubicBezTo>
                    <a:pt x="3412" y="18878"/>
                    <a:pt x="3544" y="18691"/>
                    <a:pt x="3370" y="18364"/>
                  </a:cubicBezTo>
                  <a:cubicBezTo>
                    <a:pt x="3206" y="18085"/>
                    <a:pt x="3124" y="17953"/>
                    <a:pt x="3074" y="17739"/>
                  </a:cubicBezTo>
                  <a:cubicBezTo>
                    <a:pt x="3025" y="17361"/>
                    <a:pt x="3354" y="17657"/>
                    <a:pt x="3781" y="17263"/>
                  </a:cubicBezTo>
                  <a:cubicBezTo>
                    <a:pt x="4225" y="16852"/>
                    <a:pt x="3880" y="16671"/>
                    <a:pt x="4192" y="16309"/>
                  </a:cubicBezTo>
                  <a:cubicBezTo>
                    <a:pt x="4422" y="16046"/>
                    <a:pt x="4438" y="15800"/>
                    <a:pt x="4537" y="15635"/>
                  </a:cubicBezTo>
                  <a:cubicBezTo>
                    <a:pt x="4607" y="15524"/>
                    <a:pt x="4689" y="15447"/>
                    <a:pt x="4813" y="15447"/>
                  </a:cubicBezTo>
                  <a:cubicBezTo>
                    <a:pt x="4835" y="15447"/>
                    <a:pt x="4858" y="15450"/>
                    <a:pt x="4882" y="15455"/>
                  </a:cubicBezTo>
                  <a:lnTo>
                    <a:pt x="5014" y="15455"/>
                  </a:lnTo>
                  <a:cubicBezTo>
                    <a:pt x="5024" y="15455"/>
                    <a:pt x="5035" y="15456"/>
                    <a:pt x="5045" y="15456"/>
                  </a:cubicBezTo>
                  <a:cubicBezTo>
                    <a:pt x="5259" y="15456"/>
                    <a:pt x="5410" y="15298"/>
                    <a:pt x="5457" y="15110"/>
                  </a:cubicBezTo>
                  <a:cubicBezTo>
                    <a:pt x="5540" y="14814"/>
                    <a:pt x="5490" y="14814"/>
                    <a:pt x="5540" y="14567"/>
                  </a:cubicBezTo>
                  <a:cubicBezTo>
                    <a:pt x="5589" y="14403"/>
                    <a:pt x="5688" y="14337"/>
                    <a:pt x="5852" y="14337"/>
                  </a:cubicBezTo>
                  <a:cubicBezTo>
                    <a:pt x="5939" y="14346"/>
                    <a:pt x="6068" y="14387"/>
                    <a:pt x="6218" y="14387"/>
                  </a:cubicBezTo>
                  <a:cubicBezTo>
                    <a:pt x="6352" y="14387"/>
                    <a:pt x="6503" y="14354"/>
                    <a:pt x="6657" y="14238"/>
                  </a:cubicBezTo>
                  <a:cubicBezTo>
                    <a:pt x="7397" y="13680"/>
                    <a:pt x="6608" y="12907"/>
                    <a:pt x="7167" y="12660"/>
                  </a:cubicBezTo>
                  <a:cubicBezTo>
                    <a:pt x="7331" y="12578"/>
                    <a:pt x="7496" y="12496"/>
                    <a:pt x="7594" y="12365"/>
                  </a:cubicBezTo>
                  <a:cubicBezTo>
                    <a:pt x="8005" y="11724"/>
                    <a:pt x="7561" y="11050"/>
                    <a:pt x="6920" y="11050"/>
                  </a:cubicBezTo>
                  <a:cubicBezTo>
                    <a:pt x="6753" y="11050"/>
                    <a:pt x="6597" y="11067"/>
                    <a:pt x="6467" y="11067"/>
                  </a:cubicBezTo>
                  <a:cubicBezTo>
                    <a:pt x="6381" y="11067"/>
                    <a:pt x="6306" y="11060"/>
                    <a:pt x="6246" y="11033"/>
                  </a:cubicBezTo>
                  <a:cubicBezTo>
                    <a:pt x="5951" y="10902"/>
                    <a:pt x="5868" y="10655"/>
                    <a:pt x="5918" y="10359"/>
                  </a:cubicBezTo>
                  <a:cubicBezTo>
                    <a:pt x="5951" y="9981"/>
                    <a:pt x="5819" y="9669"/>
                    <a:pt x="5408" y="9570"/>
                  </a:cubicBezTo>
                  <a:cubicBezTo>
                    <a:pt x="5014" y="9472"/>
                    <a:pt x="4767" y="9455"/>
                    <a:pt x="4586" y="8897"/>
                  </a:cubicBezTo>
                  <a:cubicBezTo>
                    <a:pt x="4553" y="8814"/>
                    <a:pt x="4521" y="8732"/>
                    <a:pt x="4504" y="8650"/>
                  </a:cubicBezTo>
                  <a:cubicBezTo>
                    <a:pt x="4444" y="8499"/>
                    <a:pt x="4189" y="8334"/>
                    <a:pt x="3995" y="8334"/>
                  </a:cubicBezTo>
                  <a:cubicBezTo>
                    <a:pt x="3978" y="8334"/>
                    <a:pt x="3961" y="8335"/>
                    <a:pt x="3945" y="8338"/>
                  </a:cubicBezTo>
                  <a:cubicBezTo>
                    <a:pt x="3575" y="8387"/>
                    <a:pt x="3427" y="8548"/>
                    <a:pt x="3286" y="8548"/>
                  </a:cubicBezTo>
                  <a:cubicBezTo>
                    <a:pt x="3239" y="8548"/>
                    <a:pt x="3193" y="8530"/>
                    <a:pt x="3140" y="8486"/>
                  </a:cubicBezTo>
                  <a:cubicBezTo>
                    <a:pt x="2959" y="8321"/>
                    <a:pt x="2877" y="8272"/>
                    <a:pt x="2745" y="8256"/>
                  </a:cubicBezTo>
                  <a:cubicBezTo>
                    <a:pt x="2654" y="8234"/>
                    <a:pt x="2574" y="8228"/>
                    <a:pt x="2503" y="8228"/>
                  </a:cubicBezTo>
                  <a:cubicBezTo>
                    <a:pt x="2408" y="8228"/>
                    <a:pt x="2328" y="8239"/>
                    <a:pt x="2254" y="8239"/>
                  </a:cubicBezTo>
                  <a:cubicBezTo>
                    <a:pt x="2125" y="8239"/>
                    <a:pt x="2014" y="8206"/>
                    <a:pt x="1874" y="8025"/>
                  </a:cubicBezTo>
                  <a:cubicBezTo>
                    <a:pt x="1726" y="7861"/>
                    <a:pt x="1726" y="7680"/>
                    <a:pt x="1743" y="7499"/>
                  </a:cubicBezTo>
                  <a:cubicBezTo>
                    <a:pt x="1759" y="7335"/>
                    <a:pt x="1973" y="6957"/>
                    <a:pt x="1841" y="6760"/>
                  </a:cubicBezTo>
                  <a:cubicBezTo>
                    <a:pt x="1771" y="6625"/>
                    <a:pt x="1666" y="6582"/>
                    <a:pt x="1550" y="6582"/>
                  </a:cubicBezTo>
                  <a:cubicBezTo>
                    <a:pt x="1398" y="6582"/>
                    <a:pt x="1226" y="6657"/>
                    <a:pt x="1085" y="6694"/>
                  </a:cubicBezTo>
                  <a:cubicBezTo>
                    <a:pt x="1061" y="6702"/>
                    <a:pt x="1038" y="6706"/>
                    <a:pt x="1015" y="6706"/>
                  </a:cubicBezTo>
                  <a:cubicBezTo>
                    <a:pt x="897" y="6706"/>
                    <a:pt x="795" y="6607"/>
                    <a:pt x="740" y="6497"/>
                  </a:cubicBezTo>
                  <a:cubicBezTo>
                    <a:pt x="592" y="6168"/>
                    <a:pt x="757" y="5527"/>
                    <a:pt x="1069" y="5363"/>
                  </a:cubicBezTo>
                  <a:cubicBezTo>
                    <a:pt x="1217" y="5280"/>
                    <a:pt x="1348" y="5264"/>
                    <a:pt x="1513" y="5264"/>
                  </a:cubicBezTo>
                  <a:cubicBezTo>
                    <a:pt x="1661" y="5280"/>
                    <a:pt x="1825" y="5280"/>
                    <a:pt x="1973" y="5313"/>
                  </a:cubicBezTo>
                  <a:cubicBezTo>
                    <a:pt x="2111" y="5342"/>
                    <a:pt x="2194" y="5349"/>
                    <a:pt x="2250" y="5349"/>
                  </a:cubicBezTo>
                  <a:cubicBezTo>
                    <a:pt x="2299" y="5349"/>
                    <a:pt x="2327" y="5344"/>
                    <a:pt x="2351" y="5344"/>
                  </a:cubicBezTo>
                  <a:cubicBezTo>
                    <a:pt x="2380" y="5344"/>
                    <a:pt x="2404" y="5350"/>
                    <a:pt x="2450" y="5379"/>
                  </a:cubicBezTo>
                  <a:cubicBezTo>
                    <a:pt x="2696" y="5543"/>
                    <a:pt x="2170" y="6053"/>
                    <a:pt x="2450" y="6546"/>
                  </a:cubicBezTo>
                  <a:cubicBezTo>
                    <a:pt x="2506" y="6651"/>
                    <a:pt x="2590" y="6700"/>
                    <a:pt x="2675" y="6700"/>
                  </a:cubicBezTo>
                  <a:cubicBezTo>
                    <a:pt x="2763" y="6700"/>
                    <a:pt x="2851" y="6647"/>
                    <a:pt x="2910" y="6546"/>
                  </a:cubicBezTo>
                  <a:cubicBezTo>
                    <a:pt x="3124" y="6201"/>
                    <a:pt x="2959" y="5954"/>
                    <a:pt x="3074" y="5527"/>
                  </a:cubicBezTo>
                  <a:cubicBezTo>
                    <a:pt x="3091" y="5445"/>
                    <a:pt x="3140" y="5428"/>
                    <a:pt x="3222" y="5428"/>
                  </a:cubicBezTo>
                  <a:cubicBezTo>
                    <a:pt x="3342" y="5436"/>
                    <a:pt x="3492" y="5471"/>
                    <a:pt x="3644" y="5471"/>
                  </a:cubicBezTo>
                  <a:cubicBezTo>
                    <a:pt x="3825" y="5471"/>
                    <a:pt x="4008" y="5421"/>
                    <a:pt x="4143" y="5215"/>
                  </a:cubicBezTo>
                  <a:cubicBezTo>
                    <a:pt x="4208" y="5133"/>
                    <a:pt x="4258" y="5050"/>
                    <a:pt x="4274" y="4952"/>
                  </a:cubicBezTo>
                  <a:cubicBezTo>
                    <a:pt x="4290" y="4870"/>
                    <a:pt x="4356" y="4557"/>
                    <a:pt x="4422" y="4459"/>
                  </a:cubicBezTo>
                  <a:cubicBezTo>
                    <a:pt x="4519" y="4254"/>
                    <a:pt x="4644" y="4219"/>
                    <a:pt x="4784" y="4219"/>
                  </a:cubicBezTo>
                  <a:cubicBezTo>
                    <a:pt x="4857" y="4219"/>
                    <a:pt x="4934" y="4229"/>
                    <a:pt x="5014" y="4229"/>
                  </a:cubicBezTo>
                  <a:cubicBezTo>
                    <a:pt x="5457" y="4229"/>
                    <a:pt x="5573" y="3982"/>
                    <a:pt x="5704" y="3818"/>
                  </a:cubicBezTo>
                  <a:cubicBezTo>
                    <a:pt x="5788" y="3734"/>
                    <a:pt x="5902" y="3682"/>
                    <a:pt x="6019" y="3682"/>
                  </a:cubicBezTo>
                  <a:cubicBezTo>
                    <a:pt x="6109" y="3682"/>
                    <a:pt x="6201" y="3713"/>
                    <a:pt x="6279" y="3785"/>
                  </a:cubicBezTo>
                  <a:cubicBezTo>
                    <a:pt x="6345" y="3834"/>
                    <a:pt x="6526" y="4031"/>
                    <a:pt x="6657" y="4031"/>
                  </a:cubicBezTo>
                  <a:cubicBezTo>
                    <a:pt x="7331" y="4031"/>
                    <a:pt x="7644" y="2684"/>
                    <a:pt x="7627" y="2322"/>
                  </a:cubicBezTo>
                  <a:cubicBezTo>
                    <a:pt x="7573" y="1744"/>
                    <a:pt x="7265" y="1347"/>
                    <a:pt x="6838" y="1347"/>
                  </a:cubicBezTo>
                  <a:cubicBezTo>
                    <a:pt x="6622" y="1347"/>
                    <a:pt x="6375" y="1449"/>
                    <a:pt x="6115" y="1681"/>
                  </a:cubicBezTo>
                  <a:cubicBezTo>
                    <a:pt x="5983" y="1829"/>
                    <a:pt x="5737" y="2108"/>
                    <a:pt x="5573" y="2273"/>
                  </a:cubicBezTo>
                  <a:cubicBezTo>
                    <a:pt x="5490" y="2355"/>
                    <a:pt x="5375" y="2404"/>
                    <a:pt x="5293" y="2437"/>
                  </a:cubicBezTo>
                  <a:cubicBezTo>
                    <a:pt x="5220" y="2473"/>
                    <a:pt x="5143" y="2485"/>
                    <a:pt x="5063" y="2485"/>
                  </a:cubicBezTo>
                  <a:cubicBezTo>
                    <a:pt x="4998" y="2485"/>
                    <a:pt x="4932" y="2477"/>
                    <a:pt x="4866" y="2470"/>
                  </a:cubicBezTo>
                  <a:cubicBezTo>
                    <a:pt x="4553" y="2404"/>
                    <a:pt x="4356" y="2141"/>
                    <a:pt x="4290" y="1845"/>
                  </a:cubicBezTo>
                  <a:cubicBezTo>
                    <a:pt x="4274" y="1697"/>
                    <a:pt x="4389" y="1500"/>
                    <a:pt x="4586" y="1500"/>
                  </a:cubicBezTo>
                  <a:cubicBezTo>
                    <a:pt x="4639" y="1500"/>
                    <a:pt x="4688" y="1502"/>
                    <a:pt x="4735" y="1502"/>
                  </a:cubicBezTo>
                  <a:cubicBezTo>
                    <a:pt x="4866" y="1502"/>
                    <a:pt x="4984" y="1485"/>
                    <a:pt x="5129" y="1352"/>
                  </a:cubicBezTo>
                  <a:cubicBezTo>
                    <a:pt x="5775" y="766"/>
                    <a:pt x="5418" y="0"/>
                    <a:pt x="48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8"/>
            <p:cNvSpPr/>
            <p:nvPr/>
          </p:nvSpPr>
          <p:spPr>
            <a:xfrm>
              <a:off x="2021559" y="3649050"/>
              <a:ext cx="171888" cy="135223"/>
            </a:xfrm>
            <a:custGeom>
              <a:avLst/>
              <a:gdLst/>
              <a:ahLst/>
              <a:cxnLst/>
              <a:rect l="l" t="t" r="r" b="b"/>
              <a:pathLst>
                <a:path w="4538" h="3570" extrusionOk="0">
                  <a:moveTo>
                    <a:pt x="3393" y="0"/>
                  </a:moveTo>
                  <a:cubicBezTo>
                    <a:pt x="3174" y="0"/>
                    <a:pt x="2995" y="86"/>
                    <a:pt x="2844" y="282"/>
                  </a:cubicBezTo>
                  <a:cubicBezTo>
                    <a:pt x="2729" y="413"/>
                    <a:pt x="2680" y="660"/>
                    <a:pt x="2368" y="660"/>
                  </a:cubicBezTo>
                  <a:cubicBezTo>
                    <a:pt x="2169" y="653"/>
                    <a:pt x="2026" y="643"/>
                    <a:pt x="1899" y="643"/>
                  </a:cubicBezTo>
                  <a:cubicBezTo>
                    <a:pt x="1732" y="643"/>
                    <a:pt x="1594" y="660"/>
                    <a:pt x="1398" y="726"/>
                  </a:cubicBezTo>
                  <a:cubicBezTo>
                    <a:pt x="724" y="972"/>
                    <a:pt x="872" y="1284"/>
                    <a:pt x="346" y="1778"/>
                  </a:cubicBezTo>
                  <a:cubicBezTo>
                    <a:pt x="132" y="2008"/>
                    <a:pt x="1" y="2369"/>
                    <a:pt x="17" y="2599"/>
                  </a:cubicBezTo>
                  <a:cubicBezTo>
                    <a:pt x="67" y="2928"/>
                    <a:pt x="264" y="3076"/>
                    <a:pt x="478" y="3076"/>
                  </a:cubicBezTo>
                  <a:cubicBezTo>
                    <a:pt x="905" y="3043"/>
                    <a:pt x="1382" y="2632"/>
                    <a:pt x="1858" y="2632"/>
                  </a:cubicBezTo>
                  <a:cubicBezTo>
                    <a:pt x="2203" y="2632"/>
                    <a:pt x="2154" y="2961"/>
                    <a:pt x="2220" y="3240"/>
                  </a:cubicBezTo>
                  <a:cubicBezTo>
                    <a:pt x="2269" y="3405"/>
                    <a:pt x="2351" y="3487"/>
                    <a:pt x="2450" y="3569"/>
                  </a:cubicBezTo>
                  <a:cubicBezTo>
                    <a:pt x="3272" y="2698"/>
                    <a:pt x="3962" y="1712"/>
                    <a:pt x="4537" y="643"/>
                  </a:cubicBezTo>
                  <a:lnTo>
                    <a:pt x="4537" y="643"/>
                  </a:lnTo>
                  <a:cubicBezTo>
                    <a:pt x="4488" y="726"/>
                    <a:pt x="4422" y="808"/>
                    <a:pt x="4340" y="874"/>
                  </a:cubicBezTo>
                  <a:cubicBezTo>
                    <a:pt x="4310" y="903"/>
                    <a:pt x="4279" y="920"/>
                    <a:pt x="4247" y="920"/>
                  </a:cubicBezTo>
                  <a:cubicBezTo>
                    <a:pt x="4191" y="920"/>
                    <a:pt x="4136" y="868"/>
                    <a:pt x="4094" y="742"/>
                  </a:cubicBezTo>
                  <a:cubicBezTo>
                    <a:pt x="4028" y="495"/>
                    <a:pt x="4011" y="249"/>
                    <a:pt x="3716" y="85"/>
                  </a:cubicBezTo>
                  <a:cubicBezTo>
                    <a:pt x="3633" y="52"/>
                    <a:pt x="3535" y="19"/>
                    <a:pt x="3453" y="2"/>
                  </a:cubicBezTo>
                  <a:cubicBezTo>
                    <a:pt x="3432" y="1"/>
                    <a:pt x="3412" y="0"/>
                    <a:pt x="33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8"/>
            <p:cNvSpPr/>
            <p:nvPr/>
          </p:nvSpPr>
          <p:spPr>
            <a:xfrm>
              <a:off x="1498622" y="2879569"/>
              <a:ext cx="233477" cy="96057"/>
            </a:xfrm>
            <a:custGeom>
              <a:avLst/>
              <a:gdLst/>
              <a:ahLst/>
              <a:cxnLst/>
              <a:rect l="l" t="t" r="r" b="b"/>
              <a:pathLst>
                <a:path w="6164" h="2536" extrusionOk="0">
                  <a:moveTo>
                    <a:pt x="5935" y="0"/>
                  </a:moveTo>
                  <a:cubicBezTo>
                    <a:pt x="3880" y="0"/>
                    <a:pt x="1905" y="426"/>
                    <a:pt x="99" y="1218"/>
                  </a:cubicBezTo>
                  <a:cubicBezTo>
                    <a:pt x="17" y="1465"/>
                    <a:pt x="0" y="1728"/>
                    <a:pt x="115" y="1974"/>
                  </a:cubicBezTo>
                  <a:cubicBezTo>
                    <a:pt x="244" y="2261"/>
                    <a:pt x="511" y="2535"/>
                    <a:pt x="828" y="2535"/>
                  </a:cubicBezTo>
                  <a:cubicBezTo>
                    <a:pt x="874" y="2535"/>
                    <a:pt x="922" y="2529"/>
                    <a:pt x="970" y="2517"/>
                  </a:cubicBezTo>
                  <a:cubicBezTo>
                    <a:pt x="1511" y="2346"/>
                    <a:pt x="1818" y="1497"/>
                    <a:pt x="2307" y="1497"/>
                  </a:cubicBezTo>
                  <a:cubicBezTo>
                    <a:pt x="2382" y="1497"/>
                    <a:pt x="2462" y="1517"/>
                    <a:pt x="2548" y="1563"/>
                  </a:cubicBezTo>
                  <a:cubicBezTo>
                    <a:pt x="2827" y="1728"/>
                    <a:pt x="2975" y="1810"/>
                    <a:pt x="3271" y="1843"/>
                  </a:cubicBezTo>
                  <a:cubicBezTo>
                    <a:pt x="3305" y="1850"/>
                    <a:pt x="3341" y="1853"/>
                    <a:pt x="3377" y="1853"/>
                  </a:cubicBezTo>
                  <a:cubicBezTo>
                    <a:pt x="3609" y="1853"/>
                    <a:pt x="3883" y="1720"/>
                    <a:pt x="4011" y="1465"/>
                  </a:cubicBezTo>
                  <a:cubicBezTo>
                    <a:pt x="4191" y="1041"/>
                    <a:pt x="4282" y="897"/>
                    <a:pt x="4422" y="897"/>
                  </a:cubicBezTo>
                  <a:cubicBezTo>
                    <a:pt x="4498" y="897"/>
                    <a:pt x="4589" y="940"/>
                    <a:pt x="4717" y="1005"/>
                  </a:cubicBezTo>
                  <a:cubicBezTo>
                    <a:pt x="4833" y="1064"/>
                    <a:pt x="4951" y="1091"/>
                    <a:pt x="5067" y="1091"/>
                  </a:cubicBezTo>
                  <a:cubicBezTo>
                    <a:pt x="5594" y="1091"/>
                    <a:pt x="6083" y="541"/>
                    <a:pt x="6164" y="2"/>
                  </a:cubicBezTo>
                  <a:cubicBezTo>
                    <a:pt x="6087" y="1"/>
                    <a:pt x="6011" y="0"/>
                    <a:pt x="59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8"/>
            <p:cNvSpPr/>
            <p:nvPr/>
          </p:nvSpPr>
          <p:spPr>
            <a:xfrm>
              <a:off x="2029816" y="3531933"/>
              <a:ext cx="96247" cy="98103"/>
            </a:xfrm>
            <a:custGeom>
              <a:avLst/>
              <a:gdLst/>
              <a:ahLst/>
              <a:cxnLst/>
              <a:rect l="l" t="t" r="r" b="b"/>
              <a:pathLst>
                <a:path w="2541" h="2590" extrusionOk="0">
                  <a:moveTo>
                    <a:pt x="1013" y="0"/>
                  </a:moveTo>
                  <a:cubicBezTo>
                    <a:pt x="473" y="0"/>
                    <a:pt x="1" y="770"/>
                    <a:pt x="572" y="1254"/>
                  </a:cubicBezTo>
                  <a:cubicBezTo>
                    <a:pt x="818" y="1451"/>
                    <a:pt x="835" y="1434"/>
                    <a:pt x="917" y="1812"/>
                  </a:cubicBezTo>
                  <a:cubicBezTo>
                    <a:pt x="999" y="2158"/>
                    <a:pt x="1361" y="2519"/>
                    <a:pt x="1772" y="2585"/>
                  </a:cubicBezTo>
                  <a:cubicBezTo>
                    <a:pt x="1797" y="2588"/>
                    <a:pt x="1822" y="2589"/>
                    <a:pt x="1846" y="2589"/>
                  </a:cubicBezTo>
                  <a:cubicBezTo>
                    <a:pt x="2484" y="2589"/>
                    <a:pt x="2541" y="1563"/>
                    <a:pt x="2002" y="1500"/>
                  </a:cubicBezTo>
                  <a:cubicBezTo>
                    <a:pt x="1953" y="1500"/>
                    <a:pt x="1920" y="1467"/>
                    <a:pt x="1870" y="1467"/>
                  </a:cubicBezTo>
                  <a:cubicBezTo>
                    <a:pt x="1657" y="1434"/>
                    <a:pt x="1640" y="1434"/>
                    <a:pt x="1574" y="1369"/>
                  </a:cubicBezTo>
                  <a:cubicBezTo>
                    <a:pt x="1361" y="1188"/>
                    <a:pt x="1690" y="1106"/>
                    <a:pt x="1706" y="777"/>
                  </a:cubicBezTo>
                  <a:cubicBezTo>
                    <a:pt x="1739" y="448"/>
                    <a:pt x="1542" y="185"/>
                    <a:pt x="1213" y="37"/>
                  </a:cubicBezTo>
                  <a:cubicBezTo>
                    <a:pt x="1146" y="12"/>
                    <a:pt x="1079" y="0"/>
                    <a:pt x="10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8"/>
            <p:cNvSpPr/>
            <p:nvPr/>
          </p:nvSpPr>
          <p:spPr>
            <a:xfrm>
              <a:off x="1827664" y="3555303"/>
              <a:ext cx="77535" cy="84202"/>
            </a:xfrm>
            <a:custGeom>
              <a:avLst/>
              <a:gdLst/>
              <a:ahLst/>
              <a:cxnLst/>
              <a:rect l="l" t="t" r="r" b="b"/>
              <a:pathLst>
                <a:path w="2047" h="2223" extrusionOk="0">
                  <a:moveTo>
                    <a:pt x="1317" y="0"/>
                  </a:moveTo>
                  <a:cubicBezTo>
                    <a:pt x="1013" y="0"/>
                    <a:pt x="757" y="204"/>
                    <a:pt x="731" y="456"/>
                  </a:cubicBezTo>
                  <a:cubicBezTo>
                    <a:pt x="731" y="489"/>
                    <a:pt x="682" y="653"/>
                    <a:pt x="682" y="719"/>
                  </a:cubicBezTo>
                  <a:cubicBezTo>
                    <a:pt x="666" y="817"/>
                    <a:pt x="616" y="883"/>
                    <a:pt x="534" y="949"/>
                  </a:cubicBezTo>
                  <a:cubicBezTo>
                    <a:pt x="320" y="1113"/>
                    <a:pt x="41" y="1294"/>
                    <a:pt x="25" y="1557"/>
                  </a:cubicBezTo>
                  <a:cubicBezTo>
                    <a:pt x="0" y="1957"/>
                    <a:pt x="307" y="2223"/>
                    <a:pt x="614" y="2223"/>
                  </a:cubicBezTo>
                  <a:cubicBezTo>
                    <a:pt x="724" y="2223"/>
                    <a:pt x="834" y="2189"/>
                    <a:pt x="929" y="2116"/>
                  </a:cubicBezTo>
                  <a:cubicBezTo>
                    <a:pt x="1224" y="1902"/>
                    <a:pt x="1224" y="1688"/>
                    <a:pt x="1570" y="1491"/>
                  </a:cubicBezTo>
                  <a:cubicBezTo>
                    <a:pt x="1849" y="1360"/>
                    <a:pt x="1997" y="1113"/>
                    <a:pt x="2013" y="784"/>
                  </a:cubicBezTo>
                  <a:cubicBezTo>
                    <a:pt x="2046" y="456"/>
                    <a:pt x="1898" y="209"/>
                    <a:pt x="1602" y="61"/>
                  </a:cubicBezTo>
                  <a:cubicBezTo>
                    <a:pt x="1507" y="19"/>
                    <a:pt x="1410" y="0"/>
                    <a:pt x="1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8"/>
            <p:cNvSpPr/>
            <p:nvPr/>
          </p:nvSpPr>
          <p:spPr>
            <a:xfrm>
              <a:off x="2138601" y="3515721"/>
              <a:ext cx="96550" cy="92004"/>
            </a:xfrm>
            <a:custGeom>
              <a:avLst/>
              <a:gdLst/>
              <a:ahLst/>
              <a:cxnLst/>
              <a:rect l="l" t="t" r="r" b="b"/>
              <a:pathLst>
                <a:path w="2549" h="2429" extrusionOk="0">
                  <a:moveTo>
                    <a:pt x="1773" y="0"/>
                  </a:moveTo>
                  <a:cubicBezTo>
                    <a:pt x="1589" y="0"/>
                    <a:pt x="1407" y="72"/>
                    <a:pt x="1267" y="186"/>
                  </a:cubicBezTo>
                  <a:cubicBezTo>
                    <a:pt x="1020" y="383"/>
                    <a:pt x="1086" y="547"/>
                    <a:pt x="839" y="547"/>
                  </a:cubicBezTo>
                  <a:cubicBezTo>
                    <a:pt x="609" y="547"/>
                    <a:pt x="461" y="564"/>
                    <a:pt x="280" y="761"/>
                  </a:cubicBezTo>
                  <a:cubicBezTo>
                    <a:pt x="132" y="893"/>
                    <a:pt x="50" y="1106"/>
                    <a:pt x="17" y="1303"/>
                  </a:cubicBezTo>
                  <a:cubicBezTo>
                    <a:pt x="1" y="1386"/>
                    <a:pt x="1" y="1484"/>
                    <a:pt x="17" y="1583"/>
                  </a:cubicBezTo>
                  <a:cubicBezTo>
                    <a:pt x="42" y="2133"/>
                    <a:pt x="440" y="2429"/>
                    <a:pt x="777" y="2429"/>
                  </a:cubicBezTo>
                  <a:cubicBezTo>
                    <a:pt x="893" y="2429"/>
                    <a:pt x="1002" y="2394"/>
                    <a:pt x="1086" y="2323"/>
                  </a:cubicBezTo>
                  <a:cubicBezTo>
                    <a:pt x="1398" y="2076"/>
                    <a:pt x="1102" y="1912"/>
                    <a:pt x="1365" y="1747"/>
                  </a:cubicBezTo>
                  <a:cubicBezTo>
                    <a:pt x="1513" y="1665"/>
                    <a:pt x="1678" y="1583"/>
                    <a:pt x="1678" y="1303"/>
                  </a:cubicBezTo>
                  <a:cubicBezTo>
                    <a:pt x="1678" y="1123"/>
                    <a:pt x="1858" y="1123"/>
                    <a:pt x="2006" y="1073"/>
                  </a:cubicBezTo>
                  <a:cubicBezTo>
                    <a:pt x="2483" y="958"/>
                    <a:pt x="2549" y="449"/>
                    <a:pt x="2236" y="186"/>
                  </a:cubicBezTo>
                  <a:cubicBezTo>
                    <a:pt x="2098" y="55"/>
                    <a:pt x="1935" y="0"/>
                    <a:pt x="17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8"/>
            <p:cNvSpPr/>
            <p:nvPr/>
          </p:nvSpPr>
          <p:spPr>
            <a:xfrm>
              <a:off x="1549037" y="3185657"/>
              <a:ext cx="66248" cy="65414"/>
            </a:xfrm>
            <a:custGeom>
              <a:avLst/>
              <a:gdLst/>
              <a:ahLst/>
              <a:cxnLst/>
              <a:rect l="l" t="t" r="r" b="b"/>
              <a:pathLst>
                <a:path w="1749" h="1727" extrusionOk="0">
                  <a:moveTo>
                    <a:pt x="458" y="0"/>
                  </a:moveTo>
                  <a:cubicBezTo>
                    <a:pt x="319" y="0"/>
                    <a:pt x="173" y="95"/>
                    <a:pt x="116" y="221"/>
                  </a:cubicBezTo>
                  <a:cubicBezTo>
                    <a:pt x="1" y="484"/>
                    <a:pt x="148" y="550"/>
                    <a:pt x="231" y="731"/>
                  </a:cubicBezTo>
                  <a:cubicBezTo>
                    <a:pt x="313" y="879"/>
                    <a:pt x="214" y="928"/>
                    <a:pt x="83" y="1125"/>
                  </a:cubicBezTo>
                  <a:cubicBezTo>
                    <a:pt x="83" y="1175"/>
                    <a:pt x="50" y="1224"/>
                    <a:pt x="50" y="1290"/>
                  </a:cubicBezTo>
                  <a:cubicBezTo>
                    <a:pt x="50" y="1569"/>
                    <a:pt x="280" y="1684"/>
                    <a:pt x="543" y="1717"/>
                  </a:cubicBezTo>
                  <a:cubicBezTo>
                    <a:pt x="577" y="1723"/>
                    <a:pt x="610" y="1726"/>
                    <a:pt x="642" y="1726"/>
                  </a:cubicBezTo>
                  <a:cubicBezTo>
                    <a:pt x="863" y="1726"/>
                    <a:pt x="1047" y="1585"/>
                    <a:pt x="1118" y="1355"/>
                  </a:cubicBezTo>
                  <a:cubicBezTo>
                    <a:pt x="1151" y="1224"/>
                    <a:pt x="1200" y="1142"/>
                    <a:pt x="1315" y="1043"/>
                  </a:cubicBezTo>
                  <a:cubicBezTo>
                    <a:pt x="1748" y="685"/>
                    <a:pt x="1517" y="70"/>
                    <a:pt x="1115" y="70"/>
                  </a:cubicBezTo>
                  <a:cubicBezTo>
                    <a:pt x="1074" y="70"/>
                    <a:pt x="1031" y="76"/>
                    <a:pt x="987" y="90"/>
                  </a:cubicBezTo>
                  <a:cubicBezTo>
                    <a:pt x="887" y="123"/>
                    <a:pt x="833" y="137"/>
                    <a:pt x="794" y="137"/>
                  </a:cubicBezTo>
                  <a:cubicBezTo>
                    <a:pt x="737" y="137"/>
                    <a:pt x="713" y="106"/>
                    <a:pt x="625" y="57"/>
                  </a:cubicBezTo>
                  <a:cubicBezTo>
                    <a:pt x="576" y="18"/>
                    <a:pt x="518" y="0"/>
                    <a:pt x="4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8"/>
            <p:cNvSpPr/>
            <p:nvPr/>
          </p:nvSpPr>
          <p:spPr>
            <a:xfrm>
              <a:off x="1419534" y="3599582"/>
              <a:ext cx="59430" cy="55718"/>
            </a:xfrm>
            <a:custGeom>
              <a:avLst/>
              <a:gdLst/>
              <a:ahLst/>
              <a:cxnLst/>
              <a:rect l="l" t="t" r="r" b="b"/>
              <a:pathLst>
                <a:path w="1569" h="1471" extrusionOk="0">
                  <a:moveTo>
                    <a:pt x="511" y="0"/>
                  </a:moveTo>
                  <a:cubicBezTo>
                    <a:pt x="416" y="0"/>
                    <a:pt x="319" y="42"/>
                    <a:pt x="264" y="125"/>
                  </a:cubicBezTo>
                  <a:cubicBezTo>
                    <a:pt x="132" y="322"/>
                    <a:pt x="247" y="404"/>
                    <a:pt x="280" y="569"/>
                  </a:cubicBezTo>
                  <a:cubicBezTo>
                    <a:pt x="346" y="717"/>
                    <a:pt x="264" y="733"/>
                    <a:pt x="116" y="881"/>
                  </a:cubicBezTo>
                  <a:cubicBezTo>
                    <a:pt x="83" y="930"/>
                    <a:pt x="34" y="963"/>
                    <a:pt x="34" y="1013"/>
                  </a:cubicBezTo>
                  <a:cubicBezTo>
                    <a:pt x="1" y="1259"/>
                    <a:pt x="149" y="1358"/>
                    <a:pt x="379" y="1440"/>
                  </a:cubicBezTo>
                  <a:cubicBezTo>
                    <a:pt x="437" y="1461"/>
                    <a:pt x="494" y="1471"/>
                    <a:pt x="549" y="1471"/>
                  </a:cubicBezTo>
                  <a:cubicBezTo>
                    <a:pt x="710" y="1471"/>
                    <a:pt x="848" y="1382"/>
                    <a:pt x="921" y="1210"/>
                  </a:cubicBezTo>
                  <a:cubicBezTo>
                    <a:pt x="954" y="1111"/>
                    <a:pt x="1020" y="1045"/>
                    <a:pt x="1135" y="980"/>
                  </a:cubicBezTo>
                  <a:cubicBezTo>
                    <a:pt x="1568" y="747"/>
                    <a:pt x="1462" y="151"/>
                    <a:pt x="1092" y="151"/>
                  </a:cubicBezTo>
                  <a:cubicBezTo>
                    <a:pt x="1069" y="151"/>
                    <a:pt x="1045" y="153"/>
                    <a:pt x="1020" y="158"/>
                  </a:cubicBezTo>
                  <a:cubicBezTo>
                    <a:pt x="966" y="171"/>
                    <a:pt x="926" y="178"/>
                    <a:pt x="895" y="178"/>
                  </a:cubicBezTo>
                  <a:cubicBezTo>
                    <a:pt x="814" y="178"/>
                    <a:pt x="791" y="135"/>
                    <a:pt x="708" y="76"/>
                  </a:cubicBezTo>
                  <a:cubicBezTo>
                    <a:pt x="657" y="25"/>
                    <a:pt x="585" y="0"/>
                    <a:pt x="5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8"/>
            <p:cNvSpPr/>
            <p:nvPr/>
          </p:nvSpPr>
          <p:spPr>
            <a:xfrm>
              <a:off x="1736417" y="2976990"/>
              <a:ext cx="114617" cy="59809"/>
            </a:xfrm>
            <a:custGeom>
              <a:avLst/>
              <a:gdLst/>
              <a:ahLst/>
              <a:cxnLst/>
              <a:rect l="l" t="t" r="r" b="b"/>
              <a:pathLst>
                <a:path w="3026" h="1579" extrusionOk="0">
                  <a:moveTo>
                    <a:pt x="1842" y="1"/>
                  </a:moveTo>
                  <a:cubicBezTo>
                    <a:pt x="1598" y="1"/>
                    <a:pt x="1352" y="52"/>
                    <a:pt x="1135" y="142"/>
                  </a:cubicBezTo>
                  <a:cubicBezTo>
                    <a:pt x="198" y="553"/>
                    <a:pt x="1" y="1457"/>
                    <a:pt x="543" y="1555"/>
                  </a:cubicBezTo>
                  <a:cubicBezTo>
                    <a:pt x="588" y="1570"/>
                    <a:pt x="635" y="1578"/>
                    <a:pt x="685" y="1578"/>
                  </a:cubicBezTo>
                  <a:cubicBezTo>
                    <a:pt x="745" y="1578"/>
                    <a:pt x="809" y="1566"/>
                    <a:pt x="872" y="1539"/>
                  </a:cubicBezTo>
                  <a:cubicBezTo>
                    <a:pt x="1267" y="1377"/>
                    <a:pt x="1368" y="1296"/>
                    <a:pt x="1507" y="1296"/>
                  </a:cubicBezTo>
                  <a:cubicBezTo>
                    <a:pt x="1594" y="1296"/>
                    <a:pt x="1695" y="1328"/>
                    <a:pt x="1891" y="1391"/>
                  </a:cubicBezTo>
                  <a:cubicBezTo>
                    <a:pt x="1969" y="1413"/>
                    <a:pt x="2045" y="1423"/>
                    <a:pt x="2119" y="1423"/>
                  </a:cubicBezTo>
                  <a:cubicBezTo>
                    <a:pt x="2324" y="1423"/>
                    <a:pt x="2511" y="1343"/>
                    <a:pt x="2680" y="1210"/>
                  </a:cubicBezTo>
                  <a:cubicBezTo>
                    <a:pt x="3025" y="898"/>
                    <a:pt x="3009" y="356"/>
                    <a:pt x="2417" y="109"/>
                  </a:cubicBezTo>
                  <a:cubicBezTo>
                    <a:pt x="2239" y="35"/>
                    <a:pt x="2042" y="1"/>
                    <a:pt x="18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8"/>
            <p:cNvSpPr/>
            <p:nvPr/>
          </p:nvSpPr>
          <p:spPr>
            <a:xfrm>
              <a:off x="1961182" y="3781848"/>
              <a:ext cx="60415" cy="45605"/>
            </a:xfrm>
            <a:custGeom>
              <a:avLst/>
              <a:gdLst/>
              <a:ahLst/>
              <a:cxnLst/>
              <a:rect l="l" t="t" r="r" b="b"/>
              <a:pathLst>
                <a:path w="1595" h="1204" extrusionOk="0">
                  <a:moveTo>
                    <a:pt x="1144" y="0"/>
                  </a:moveTo>
                  <a:cubicBezTo>
                    <a:pt x="1069" y="0"/>
                    <a:pt x="992" y="25"/>
                    <a:pt x="921" y="80"/>
                  </a:cubicBezTo>
                  <a:cubicBezTo>
                    <a:pt x="822" y="162"/>
                    <a:pt x="822" y="277"/>
                    <a:pt x="609" y="277"/>
                  </a:cubicBezTo>
                  <a:cubicBezTo>
                    <a:pt x="428" y="277"/>
                    <a:pt x="329" y="277"/>
                    <a:pt x="214" y="343"/>
                  </a:cubicBezTo>
                  <a:cubicBezTo>
                    <a:pt x="1" y="490"/>
                    <a:pt x="33" y="770"/>
                    <a:pt x="198" y="934"/>
                  </a:cubicBezTo>
                  <a:cubicBezTo>
                    <a:pt x="388" y="1124"/>
                    <a:pt x="620" y="1204"/>
                    <a:pt x="839" y="1204"/>
                  </a:cubicBezTo>
                  <a:cubicBezTo>
                    <a:pt x="1074" y="1204"/>
                    <a:pt x="1294" y="1112"/>
                    <a:pt x="1431" y="967"/>
                  </a:cubicBezTo>
                  <a:cubicBezTo>
                    <a:pt x="1562" y="836"/>
                    <a:pt x="1595" y="556"/>
                    <a:pt x="1595" y="490"/>
                  </a:cubicBezTo>
                  <a:cubicBezTo>
                    <a:pt x="1570" y="209"/>
                    <a:pt x="1364" y="0"/>
                    <a:pt x="11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8"/>
            <p:cNvSpPr/>
            <p:nvPr/>
          </p:nvSpPr>
          <p:spPr>
            <a:xfrm>
              <a:off x="1334234" y="3253041"/>
              <a:ext cx="73861" cy="40340"/>
            </a:xfrm>
            <a:custGeom>
              <a:avLst/>
              <a:gdLst/>
              <a:ahLst/>
              <a:cxnLst/>
              <a:rect l="l" t="t" r="r" b="b"/>
              <a:pathLst>
                <a:path w="1950" h="1065" extrusionOk="0">
                  <a:moveTo>
                    <a:pt x="1343" y="0"/>
                  </a:moveTo>
                  <a:cubicBezTo>
                    <a:pt x="1245" y="0"/>
                    <a:pt x="1134" y="40"/>
                    <a:pt x="1020" y="135"/>
                  </a:cubicBezTo>
                  <a:cubicBezTo>
                    <a:pt x="920" y="210"/>
                    <a:pt x="877" y="295"/>
                    <a:pt x="739" y="295"/>
                  </a:cubicBezTo>
                  <a:cubicBezTo>
                    <a:pt x="696" y="295"/>
                    <a:pt x="643" y="286"/>
                    <a:pt x="576" y="267"/>
                  </a:cubicBezTo>
                  <a:cubicBezTo>
                    <a:pt x="527" y="247"/>
                    <a:pt x="481" y="238"/>
                    <a:pt x="437" y="238"/>
                  </a:cubicBezTo>
                  <a:cubicBezTo>
                    <a:pt x="333" y="238"/>
                    <a:pt x="241" y="290"/>
                    <a:pt x="149" y="382"/>
                  </a:cubicBezTo>
                  <a:cubicBezTo>
                    <a:pt x="50" y="480"/>
                    <a:pt x="1" y="612"/>
                    <a:pt x="116" y="760"/>
                  </a:cubicBezTo>
                  <a:cubicBezTo>
                    <a:pt x="269" y="994"/>
                    <a:pt x="611" y="1064"/>
                    <a:pt x="896" y="1064"/>
                  </a:cubicBezTo>
                  <a:cubicBezTo>
                    <a:pt x="1071" y="1064"/>
                    <a:pt x="1224" y="1038"/>
                    <a:pt x="1299" y="1006"/>
                  </a:cubicBezTo>
                  <a:cubicBezTo>
                    <a:pt x="1949" y="701"/>
                    <a:pt x="1754" y="0"/>
                    <a:pt x="1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8"/>
            <p:cNvSpPr/>
            <p:nvPr/>
          </p:nvSpPr>
          <p:spPr>
            <a:xfrm>
              <a:off x="2030309" y="3467920"/>
              <a:ext cx="43559" cy="40491"/>
            </a:xfrm>
            <a:custGeom>
              <a:avLst/>
              <a:gdLst/>
              <a:ahLst/>
              <a:cxnLst/>
              <a:rect l="l" t="t" r="r" b="b"/>
              <a:pathLst>
                <a:path w="1150" h="1069" extrusionOk="0">
                  <a:moveTo>
                    <a:pt x="753" y="0"/>
                  </a:moveTo>
                  <a:cubicBezTo>
                    <a:pt x="743" y="0"/>
                    <a:pt x="733" y="1"/>
                    <a:pt x="723" y="1"/>
                  </a:cubicBezTo>
                  <a:cubicBezTo>
                    <a:pt x="312" y="51"/>
                    <a:pt x="0" y="429"/>
                    <a:pt x="148" y="807"/>
                  </a:cubicBezTo>
                  <a:cubicBezTo>
                    <a:pt x="206" y="972"/>
                    <a:pt x="351" y="1068"/>
                    <a:pt x="521" y="1068"/>
                  </a:cubicBezTo>
                  <a:cubicBezTo>
                    <a:pt x="638" y="1068"/>
                    <a:pt x="767" y="1022"/>
                    <a:pt x="888" y="922"/>
                  </a:cubicBezTo>
                  <a:cubicBezTo>
                    <a:pt x="1003" y="823"/>
                    <a:pt x="1134" y="462"/>
                    <a:pt x="1134" y="412"/>
                  </a:cubicBezTo>
                  <a:cubicBezTo>
                    <a:pt x="1150" y="147"/>
                    <a:pt x="943" y="0"/>
                    <a:pt x="7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8"/>
            <p:cNvSpPr/>
            <p:nvPr/>
          </p:nvSpPr>
          <p:spPr>
            <a:xfrm>
              <a:off x="1450669" y="2980815"/>
              <a:ext cx="47991" cy="43824"/>
            </a:xfrm>
            <a:custGeom>
              <a:avLst/>
              <a:gdLst/>
              <a:ahLst/>
              <a:cxnLst/>
              <a:rect l="l" t="t" r="r" b="b"/>
              <a:pathLst>
                <a:path w="1267" h="1157" extrusionOk="0">
                  <a:moveTo>
                    <a:pt x="636" y="1"/>
                  </a:moveTo>
                  <a:cubicBezTo>
                    <a:pt x="608" y="1"/>
                    <a:pt x="577" y="3"/>
                    <a:pt x="543" y="8"/>
                  </a:cubicBezTo>
                  <a:cubicBezTo>
                    <a:pt x="247" y="41"/>
                    <a:pt x="1" y="287"/>
                    <a:pt x="33" y="616"/>
                  </a:cubicBezTo>
                  <a:cubicBezTo>
                    <a:pt x="85" y="952"/>
                    <a:pt x="340" y="1156"/>
                    <a:pt x="622" y="1156"/>
                  </a:cubicBezTo>
                  <a:cubicBezTo>
                    <a:pt x="699" y="1156"/>
                    <a:pt x="778" y="1141"/>
                    <a:pt x="855" y="1109"/>
                  </a:cubicBezTo>
                  <a:cubicBezTo>
                    <a:pt x="1036" y="1044"/>
                    <a:pt x="1151" y="912"/>
                    <a:pt x="1200" y="715"/>
                  </a:cubicBezTo>
                  <a:cubicBezTo>
                    <a:pt x="1266" y="583"/>
                    <a:pt x="1200" y="452"/>
                    <a:pt x="1135" y="353"/>
                  </a:cubicBezTo>
                  <a:cubicBezTo>
                    <a:pt x="1151" y="287"/>
                    <a:pt x="1102" y="255"/>
                    <a:pt x="1036" y="205"/>
                  </a:cubicBezTo>
                  <a:cubicBezTo>
                    <a:pt x="882" y="79"/>
                    <a:pt x="799" y="1"/>
                    <a:pt x="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8"/>
            <p:cNvSpPr/>
            <p:nvPr/>
          </p:nvSpPr>
          <p:spPr>
            <a:xfrm>
              <a:off x="1260789" y="3046343"/>
              <a:ext cx="264877" cy="346920"/>
            </a:xfrm>
            <a:custGeom>
              <a:avLst/>
              <a:gdLst/>
              <a:ahLst/>
              <a:cxnLst/>
              <a:rect l="l" t="t" r="r" b="b"/>
              <a:pathLst>
                <a:path w="6993" h="9159" extrusionOk="0">
                  <a:moveTo>
                    <a:pt x="6804" y="1"/>
                  </a:moveTo>
                  <a:cubicBezTo>
                    <a:pt x="6794" y="1"/>
                    <a:pt x="6784" y="2"/>
                    <a:pt x="6772" y="4"/>
                  </a:cubicBezTo>
                  <a:cubicBezTo>
                    <a:pt x="3140" y="530"/>
                    <a:pt x="0" y="3916"/>
                    <a:pt x="296" y="9011"/>
                  </a:cubicBezTo>
                  <a:cubicBezTo>
                    <a:pt x="296" y="9093"/>
                    <a:pt x="362" y="9159"/>
                    <a:pt x="444" y="9159"/>
                  </a:cubicBezTo>
                  <a:cubicBezTo>
                    <a:pt x="526" y="9159"/>
                    <a:pt x="609" y="9093"/>
                    <a:pt x="609" y="9011"/>
                  </a:cubicBezTo>
                  <a:cubicBezTo>
                    <a:pt x="1069" y="1319"/>
                    <a:pt x="6838" y="283"/>
                    <a:pt x="6838" y="267"/>
                  </a:cubicBezTo>
                  <a:cubicBezTo>
                    <a:pt x="6992" y="221"/>
                    <a:pt x="6958" y="1"/>
                    <a:pt x="6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8"/>
            <p:cNvSpPr/>
            <p:nvPr/>
          </p:nvSpPr>
          <p:spPr>
            <a:xfrm>
              <a:off x="1164921" y="2873508"/>
              <a:ext cx="1120038" cy="1086933"/>
            </a:xfrm>
            <a:custGeom>
              <a:avLst/>
              <a:gdLst/>
              <a:ahLst/>
              <a:cxnLst/>
              <a:rect l="l" t="t" r="r" b="b"/>
              <a:pathLst>
                <a:path w="29570" h="28696" extrusionOk="0">
                  <a:moveTo>
                    <a:pt x="14678" y="310"/>
                  </a:moveTo>
                  <a:cubicBezTo>
                    <a:pt x="15516" y="310"/>
                    <a:pt x="16338" y="392"/>
                    <a:pt x="17176" y="523"/>
                  </a:cubicBezTo>
                  <a:cubicBezTo>
                    <a:pt x="20382" y="1099"/>
                    <a:pt x="23291" y="2792"/>
                    <a:pt x="25395" y="5274"/>
                  </a:cubicBezTo>
                  <a:cubicBezTo>
                    <a:pt x="28107" y="8479"/>
                    <a:pt x="29241" y="12703"/>
                    <a:pt x="28501" y="16845"/>
                  </a:cubicBezTo>
                  <a:cubicBezTo>
                    <a:pt x="27273" y="23630"/>
                    <a:pt x="21348" y="28412"/>
                    <a:pt x="14684" y="28412"/>
                  </a:cubicBezTo>
                  <a:cubicBezTo>
                    <a:pt x="13858" y="28412"/>
                    <a:pt x="13021" y="28338"/>
                    <a:pt x="12180" y="28186"/>
                  </a:cubicBezTo>
                  <a:cubicBezTo>
                    <a:pt x="10848" y="27940"/>
                    <a:pt x="9550" y="27512"/>
                    <a:pt x="8366" y="26920"/>
                  </a:cubicBezTo>
                  <a:cubicBezTo>
                    <a:pt x="5704" y="25573"/>
                    <a:pt x="3518" y="23387"/>
                    <a:pt x="2153" y="20724"/>
                  </a:cubicBezTo>
                  <a:cubicBezTo>
                    <a:pt x="756" y="17979"/>
                    <a:pt x="312" y="14922"/>
                    <a:pt x="855" y="11865"/>
                  </a:cubicBezTo>
                  <a:cubicBezTo>
                    <a:pt x="2071" y="5093"/>
                    <a:pt x="8005" y="310"/>
                    <a:pt x="14678" y="310"/>
                  </a:cubicBezTo>
                  <a:close/>
                  <a:moveTo>
                    <a:pt x="14671" y="1"/>
                  </a:moveTo>
                  <a:cubicBezTo>
                    <a:pt x="7868" y="1"/>
                    <a:pt x="1803" y="4879"/>
                    <a:pt x="559" y="11815"/>
                  </a:cubicBezTo>
                  <a:cubicBezTo>
                    <a:pt x="0" y="14922"/>
                    <a:pt x="444" y="18061"/>
                    <a:pt x="1890" y="20855"/>
                  </a:cubicBezTo>
                  <a:cubicBezTo>
                    <a:pt x="3271" y="23567"/>
                    <a:pt x="5523" y="25803"/>
                    <a:pt x="8235" y="27183"/>
                  </a:cubicBezTo>
                  <a:cubicBezTo>
                    <a:pt x="9468" y="27792"/>
                    <a:pt x="10783" y="28235"/>
                    <a:pt x="12147" y="28482"/>
                  </a:cubicBezTo>
                  <a:cubicBezTo>
                    <a:pt x="13002" y="28613"/>
                    <a:pt x="13840" y="28696"/>
                    <a:pt x="14694" y="28696"/>
                  </a:cubicBezTo>
                  <a:cubicBezTo>
                    <a:pt x="21516" y="28696"/>
                    <a:pt x="27564" y="23814"/>
                    <a:pt x="28797" y="16894"/>
                  </a:cubicBezTo>
                  <a:cubicBezTo>
                    <a:pt x="29570" y="12670"/>
                    <a:pt x="28419" y="8364"/>
                    <a:pt x="25625" y="5076"/>
                  </a:cubicBezTo>
                  <a:cubicBezTo>
                    <a:pt x="23488" y="2545"/>
                    <a:pt x="20480" y="819"/>
                    <a:pt x="17209" y="228"/>
                  </a:cubicBezTo>
                  <a:cubicBezTo>
                    <a:pt x="16357" y="74"/>
                    <a:pt x="15508" y="1"/>
                    <a:pt x="146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8"/>
            <p:cNvSpPr/>
            <p:nvPr/>
          </p:nvSpPr>
          <p:spPr>
            <a:xfrm>
              <a:off x="1486994" y="3604998"/>
              <a:ext cx="241393" cy="621721"/>
            </a:xfrm>
            <a:custGeom>
              <a:avLst/>
              <a:gdLst/>
              <a:ahLst/>
              <a:cxnLst/>
              <a:rect l="l" t="t" r="r" b="b"/>
              <a:pathLst>
                <a:path w="6373" h="16414" extrusionOk="0">
                  <a:moveTo>
                    <a:pt x="5496" y="1"/>
                  </a:moveTo>
                  <a:cubicBezTo>
                    <a:pt x="5354" y="1"/>
                    <a:pt x="5226" y="82"/>
                    <a:pt x="5172" y="229"/>
                  </a:cubicBezTo>
                  <a:lnTo>
                    <a:pt x="258" y="14216"/>
                  </a:lnTo>
                  <a:cubicBezTo>
                    <a:pt x="241" y="14232"/>
                    <a:pt x="241" y="14265"/>
                    <a:pt x="241" y="14282"/>
                  </a:cubicBezTo>
                  <a:lnTo>
                    <a:pt x="241" y="14298"/>
                  </a:lnTo>
                  <a:lnTo>
                    <a:pt x="110" y="15531"/>
                  </a:lnTo>
                  <a:lnTo>
                    <a:pt x="11" y="16238"/>
                  </a:lnTo>
                  <a:cubicBezTo>
                    <a:pt x="1" y="16342"/>
                    <a:pt x="90" y="16413"/>
                    <a:pt x="182" y="16413"/>
                  </a:cubicBezTo>
                  <a:cubicBezTo>
                    <a:pt x="234" y="16413"/>
                    <a:pt x="288" y="16390"/>
                    <a:pt x="324" y="16336"/>
                  </a:cubicBezTo>
                  <a:lnTo>
                    <a:pt x="702" y="15745"/>
                  </a:lnTo>
                  <a:lnTo>
                    <a:pt x="1376" y="14693"/>
                  </a:lnTo>
                  <a:cubicBezTo>
                    <a:pt x="1376" y="14676"/>
                    <a:pt x="1392" y="14643"/>
                    <a:pt x="1392" y="14627"/>
                  </a:cubicBezTo>
                  <a:lnTo>
                    <a:pt x="6307" y="639"/>
                  </a:lnTo>
                  <a:cubicBezTo>
                    <a:pt x="6372" y="475"/>
                    <a:pt x="6274" y="261"/>
                    <a:pt x="6126" y="212"/>
                  </a:cubicBezTo>
                  <a:lnTo>
                    <a:pt x="5600" y="15"/>
                  </a:lnTo>
                  <a:cubicBezTo>
                    <a:pt x="5565" y="5"/>
                    <a:pt x="5530" y="1"/>
                    <a:pt x="5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8"/>
            <p:cNvSpPr/>
            <p:nvPr/>
          </p:nvSpPr>
          <p:spPr>
            <a:xfrm>
              <a:off x="1496122" y="3604998"/>
              <a:ext cx="232265" cy="556534"/>
            </a:xfrm>
            <a:custGeom>
              <a:avLst/>
              <a:gdLst/>
              <a:ahLst/>
              <a:cxnLst/>
              <a:rect l="l" t="t" r="r" b="b"/>
              <a:pathLst>
                <a:path w="6132" h="14693" extrusionOk="0">
                  <a:moveTo>
                    <a:pt x="5238" y="1"/>
                  </a:moveTo>
                  <a:cubicBezTo>
                    <a:pt x="5096" y="1"/>
                    <a:pt x="4968" y="80"/>
                    <a:pt x="4915" y="212"/>
                  </a:cubicBezTo>
                  <a:lnTo>
                    <a:pt x="4915" y="229"/>
                  </a:lnTo>
                  <a:lnTo>
                    <a:pt x="0" y="14216"/>
                  </a:lnTo>
                  <a:lnTo>
                    <a:pt x="0" y="14265"/>
                  </a:lnTo>
                  <a:lnTo>
                    <a:pt x="0" y="14298"/>
                  </a:lnTo>
                  <a:cubicBezTo>
                    <a:pt x="58" y="14290"/>
                    <a:pt x="140" y="14273"/>
                    <a:pt x="245" y="14273"/>
                  </a:cubicBezTo>
                  <a:cubicBezTo>
                    <a:pt x="350" y="14273"/>
                    <a:pt x="477" y="14290"/>
                    <a:pt x="625" y="14347"/>
                  </a:cubicBezTo>
                  <a:cubicBezTo>
                    <a:pt x="888" y="14446"/>
                    <a:pt x="1069" y="14610"/>
                    <a:pt x="1135" y="14693"/>
                  </a:cubicBezTo>
                  <a:cubicBezTo>
                    <a:pt x="1135" y="14676"/>
                    <a:pt x="1151" y="14643"/>
                    <a:pt x="1151" y="14627"/>
                  </a:cubicBezTo>
                  <a:lnTo>
                    <a:pt x="3255" y="8644"/>
                  </a:lnTo>
                  <a:lnTo>
                    <a:pt x="3814" y="7083"/>
                  </a:lnTo>
                  <a:lnTo>
                    <a:pt x="6066" y="639"/>
                  </a:lnTo>
                  <a:cubicBezTo>
                    <a:pt x="6131" y="475"/>
                    <a:pt x="6033" y="261"/>
                    <a:pt x="5868" y="212"/>
                  </a:cubicBezTo>
                  <a:lnTo>
                    <a:pt x="5342" y="15"/>
                  </a:lnTo>
                  <a:cubicBezTo>
                    <a:pt x="5307" y="5"/>
                    <a:pt x="5272" y="1"/>
                    <a:pt x="52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8"/>
            <p:cNvSpPr/>
            <p:nvPr/>
          </p:nvSpPr>
          <p:spPr>
            <a:xfrm>
              <a:off x="1576044" y="3847490"/>
              <a:ext cx="46514" cy="116398"/>
            </a:xfrm>
            <a:custGeom>
              <a:avLst/>
              <a:gdLst/>
              <a:ahLst/>
              <a:cxnLst/>
              <a:rect l="l" t="t" r="r" b="b"/>
              <a:pathLst>
                <a:path w="1228" h="3073" extrusionOk="0">
                  <a:moveTo>
                    <a:pt x="1111" y="0"/>
                  </a:moveTo>
                  <a:cubicBezTo>
                    <a:pt x="1080" y="0"/>
                    <a:pt x="1059" y="19"/>
                    <a:pt x="1046" y="56"/>
                  </a:cubicBezTo>
                  <a:cubicBezTo>
                    <a:pt x="652" y="828"/>
                    <a:pt x="192" y="2110"/>
                    <a:pt x="11" y="2965"/>
                  </a:cubicBezTo>
                  <a:cubicBezTo>
                    <a:pt x="0" y="3029"/>
                    <a:pt x="59" y="3072"/>
                    <a:pt x="110" y="3072"/>
                  </a:cubicBezTo>
                  <a:cubicBezTo>
                    <a:pt x="138" y="3072"/>
                    <a:pt x="164" y="3060"/>
                    <a:pt x="175" y="3031"/>
                  </a:cubicBezTo>
                  <a:cubicBezTo>
                    <a:pt x="586" y="2226"/>
                    <a:pt x="1046" y="960"/>
                    <a:pt x="1211" y="105"/>
                  </a:cubicBezTo>
                  <a:cubicBezTo>
                    <a:pt x="1227" y="89"/>
                    <a:pt x="1211" y="56"/>
                    <a:pt x="1145" y="7"/>
                  </a:cubicBezTo>
                  <a:cubicBezTo>
                    <a:pt x="1133" y="3"/>
                    <a:pt x="1121" y="0"/>
                    <a:pt x="11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8"/>
            <p:cNvSpPr/>
            <p:nvPr/>
          </p:nvSpPr>
          <p:spPr>
            <a:xfrm>
              <a:off x="1480555" y="3599241"/>
              <a:ext cx="251544" cy="632024"/>
            </a:xfrm>
            <a:custGeom>
              <a:avLst/>
              <a:gdLst/>
              <a:ahLst/>
              <a:cxnLst/>
              <a:rect l="l" t="t" r="r" b="b"/>
              <a:pathLst>
                <a:path w="6641" h="16686" extrusionOk="0">
                  <a:moveTo>
                    <a:pt x="5671" y="315"/>
                  </a:moveTo>
                  <a:lnTo>
                    <a:pt x="6164" y="479"/>
                  </a:lnTo>
                  <a:cubicBezTo>
                    <a:pt x="6197" y="479"/>
                    <a:pt x="6214" y="496"/>
                    <a:pt x="6230" y="512"/>
                  </a:cubicBezTo>
                  <a:cubicBezTo>
                    <a:pt x="6246" y="545"/>
                    <a:pt x="6279" y="561"/>
                    <a:pt x="6279" y="578"/>
                  </a:cubicBezTo>
                  <a:cubicBezTo>
                    <a:pt x="6296" y="594"/>
                    <a:pt x="6296" y="627"/>
                    <a:pt x="6296" y="643"/>
                  </a:cubicBezTo>
                  <a:cubicBezTo>
                    <a:pt x="6329" y="693"/>
                    <a:pt x="6329" y="693"/>
                    <a:pt x="6329" y="709"/>
                  </a:cubicBezTo>
                  <a:lnTo>
                    <a:pt x="6329" y="742"/>
                  </a:lnTo>
                  <a:lnTo>
                    <a:pt x="1858" y="13464"/>
                  </a:lnTo>
                  <a:lnTo>
                    <a:pt x="1463" y="14565"/>
                  </a:lnTo>
                  <a:cubicBezTo>
                    <a:pt x="1365" y="14483"/>
                    <a:pt x="1217" y="14401"/>
                    <a:pt x="1052" y="14352"/>
                  </a:cubicBezTo>
                  <a:cubicBezTo>
                    <a:pt x="888" y="14286"/>
                    <a:pt x="724" y="14269"/>
                    <a:pt x="592" y="14269"/>
                  </a:cubicBezTo>
                  <a:lnTo>
                    <a:pt x="2302" y="9388"/>
                  </a:lnTo>
                  <a:lnTo>
                    <a:pt x="5457" y="430"/>
                  </a:lnTo>
                  <a:cubicBezTo>
                    <a:pt x="5457" y="413"/>
                    <a:pt x="5474" y="397"/>
                    <a:pt x="5474" y="397"/>
                  </a:cubicBezTo>
                  <a:cubicBezTo>
                    <a:pt x="5474" y="397"/>
                    <a:pt x="5474" y="381"/>
                    <a:pt x="5490" y="381"/>
                  </a:cubicBezTo>
                  <a:lnTo>
                    <a:pt x="5523" y="331"/>
                  </a:lnTo>
                  <a:cubicBezTo>
                    <a:pt x="5556" y="331"/>
                    <a:pt x="5573" y="315"/>
                    <a:pt x="5589" y="315"/>
                  </a:cubicBezTo>
                  <a:close/>
                  <a:moveTo>
                    <a:pt x="510" y="14582"/>
                  </a:moveTo>
                  <a:cubicBezTo>
                    <a:pt x="642" y="14582"/>
                    <a:pt x="789" y="14582"/>
                    <a:pt x="954" y="14631"/>
                  </a:cubicBezTo>
                  <a:cubicBezTo>
                    <a:pt x="1118" y="14697"/>
                    <a:pt x="1233" y="14779"/>
                    <a:pt x="1315" y="14861"/>
                  </a:cubicBezTo>
                  <a:lnTo>
                    <a:pt x="789" y="15699"/>
                  </a:lnTo>
                  <a:lnTo>
                    <a:pt x="411" y="15584"/>
                  </a:lnTo>
                  <a:lnTo>
                    <a:pt x="510" y="14582"/>
                  </a:lnTo>
                  <a:close/>
                  <a:moveTo>
                    <a:pt x="5646" y="0"/>
                  </a:moveTo>
                  <a:cubicBezTo>
                    <a:pt x="5577" y="0"/>
                    <a:pt x="5510" y="17"/>
                    <a:pt x="5457" y="52"/>
                  </a:cubicBezTo>
                  <a:cubicBezTo>
                    <a:pt x="5425" y="68"/>
                    <a:pt x="5392" y="68"/>
                    <a:pt x="5375" y="85"/>
                  </a:cubicBezTo>
                  <a:lnTo>
                    <a:pt x="5342" y="118"/>
                  </a:lnTo>
                  <a:cubicBezTo>
                    <a:pt x="5326" y="134"/>
                    <a:pt x="5310" y="150"/>
                    <a:pt x="5293" y="150"/>
                  </a:cubicBezTo>
                  <a:lnTo>
                    <a:pt x="5260" y="167"/>
                  </a:lnTo>
                  <a:lnTo>
                    <a:pt x="5227" y="216"/>
                  </a:lnTo>
                  <a:cubicBezTo>
                    <a:pt x="5227" y="233"/>
                    <a:pt x="5211" y="233"/>
                    <a:pt x="5211" y="249"/>
                  </a:cubicBezTo>
                  <a:cubicBezTo>
                    <a:pt x="5211" y="282"/>
                    <a:pt x="5178" y="282"/>
                    <a:pt x="5178" y="298"/>
                  </a:cubicBezTo>
                  <a:lnTo>
                    <a:pt x="5178" y="315"/>
                  </a:lnTo>
                  <a:lnTo>
                    <a:pt x="658" y="13152"/>
                  </a:lnTo>
                  <a:lnTo>
                    <a:pt x="247" y="14302"/>
                  </a:lnTo>
                  <a:cubicBezTo>
                    <a:pt x="247" y="14335"/>
                    <a:pt x="231" y="14352"/>
                    <a:pt x="231" y="14352"/>
                  </a:cubicBezTo>
                  <a:lnTo>
                    <a:pt x="231" y="14384"/>
                  </a:lnTo>
                  <a:lnTo>
                    <a:pt x="231" y="14417"/>
                  </a:lnTo>
                  <a:lnTo>
                    <a:pt x="33" y="16340"/>
                  </a:lnTo>
                  <a:cubicBezTo>
                    <a:pt x="1" y="16488"/>
                    <a:pt x="83" y="16636"/>
                    <a:pt x="231" y="16669"/>
                  </a:cubicBezTo>
                  <a:cubicBezTo>
                    <a:pt x="280" y="16686"/>
                    <a:pt x="313" y="16686"/>
                    <a:pt x="329" y="16686"/>
                  </a:cubicBezTo>
                  <a:cubicBezTo>
                    <a:pt x="444" y="16686"/>
                    <a:pt x="543" y="16636"/>
                    <a:pt x="609" y="16554"/>
                  </a:cubicBezTo>
                  <a:lnTo>
                    <a:pt x="970" y="15946"/>
                  </a:lnTo>
                  <a:lnTo>
                    <a:pt x="1644" y="14910"/>
                  </a:lnTo>
                  <a:lnTo>
                    <a:pt x="1644" y="14877"/>
                  </a:lnTo>
                  <a:cubicBezTo>
                    <a:pt x="1677" y="14861"/>
                    <a:pt x="1677" y="14828"/>
                    <a:pt x="1693" y="14795"/>
                  </a:cubicBezTo>
                  <a:lnTo>
                    <a:pt x="2088" y="13694"/>
                  </a:lnTo>
                  <a:lnTo>
                    <a:pt x="6624" y="808"/>
                  </a:lnTo>
                  <a:cubicBezTo>
                    <a:pt x="6624" y="811"/>
                    <a:pt x="6625" y="812"/>
                    <a:pt x="6626" y="812"/>
                  </a:cubicBezTo>
                  <a:cubicBezTo>
                    <a:pt x="6630" y="812"/>
                    <a:pt x="6641" y="788"/>
                    <a:pt x="6641" y="775"/>
                  </a:cubicBezTo>
                  <a:lnTo>
                    <a:pt x="6641" y="709"/>
                  </a:lnTo>
                  <a:lnTo>
                    <a:pt x="6641" y="660"/>
                  </a:lnTo>
                  <a:lnTo>
                    <a:pt x="6641" y="627"/>
                  </a:lnTo>
                  <a:lnTo>
                    <a:pt x="6641" y="561"/>
                  </a:lnTo>
                  <a:cubicBezTo>
                    <a:pt x="6641" y="545"/>
                    <a:pt x="6624" y="528"/>
                    <a:pt x="6624" y="496"/>
                  </a:cubicBezTo>
                  <a:cubicBezTo>
                    <a:pt x="6624" y="479"/>
                    <a:pt x="6624" y="479"/>
                    <a:pt x="6608" y="463"/>
                  </a:cubicBezTo>
                  <a:cubicBezTo>
                    <a:pt x="6608" y="446"/>
                    <a:pt x="6575" y="446"/>
                    <a:pt x="6575" y="413"/>
                  </a:cubicBezTo>
                  <a:cubicBezTo>
                    <a:pt x="6575" y="397"/>
                    <a:pt x="6559" y="381"/>
                    <a:pt x="6559" y="381"/>
                  </a:cubicBezTo>
                  <a:cubicBezTo>
                    <a:pt x="6542" y="364"/>
                    <a:pt x="6542" y="331"/>
                    <a:pt x="6526" y="331"/>
                  </a:cubicBezTo>
                  <a:lnTo>
                    <a:pt x="6493" y="315"/>
                  </a:lnTo>
                  <a:lnTo>
                    <a:pt x="6460" y="282"/>
                  </a:lnTo>
                  <a:cubicBezTo>
                    <a:pt x="6444" y="282"/>
                    <a:pt x="6444" y="249"/>
                    <a:pt x="6411" y="249"/>
                  </a:cubicBezTo>
                  <a:cubicBezTo>
                    <a:pt x="6411" y="249"/>
                    <a:pt x="6394" y="249"/>
                    <a:pt x="6394" y="233"/>
                  </a:cubicBezTo>
                  <a:cubicBezTo>
                    <a:pt x="6378" y="216"/>
                    <a:pt x="6361" y="216"/>
                    <a:pt x="6329" y="216"/>
                  </a:cubicBezTo>
                  <a:lnTo>
                    <a:pt x="5951" y="68"/>
                  </a:lnTo>
                  <a:lnTo>
                    <a:pt x="5819" y="35"/>
                  </a:lnTo>
                  <a:cubicBezTo>
                    <a:pt x="5766" y="12"/>
                    <a:pt x="5705" y="0"/>
                    <a:pt x="56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8"/>
            <p:cNvSpPr/>
            <p:nvPr/>
          </p:nvSpPr>
          <p:spPr>
            <a:xfrm>
              <a:off x="1469987" y="3977220"/>
              <a:ext cx="65377" cy="40491"/>
            </a:xfrm>
            <a:custGeom>
              <a:avLst/>
              <a:gdLst/>
              <a:ahLst/>
              <a:cxnLst/>
              <a:rect l="l" t="t" r="r" b="b"/>
              <a:pathLst>
                <a:path w="1726" h="1069" extrusionOk="0">
                  <a:moveTo>
                    <a:pt x="181" y="0"/>
                  </a:moveTo>
                  <a:lnTo>
                    <a:pt x="0" y="526"/>
                  </a:lnTo>
                  <a:lnTo>
                    <a:pt x="1529" y="1069"/>
                  </a:lnTo>
                  <a:lnTo>
                    <a:pt x="1726" y="543"/>
                  </a:lnTo>
                  <a:lnTo>
                    <a:pt x="1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8"/>
            <p:cNvSpPr/>
            <p:nvPr/>
          </p:nvSpPr>
          <p:spPr>
            <a:xfrm>
              <a:off x="1527750" y="3268116"/>
              <a:ext cx="639562" cy="1096213"/>
            </a:xfrm>
            <a:custGeom>
              <a:avLst/>
              <a:gdLst/>
              <a:ahLst/>
              <a:cxnLst/>
              <a:rect l="l" t="t" r="r" b="b"/>
              <a:pathLst>
                <a:path w="16885" h="28941" extrusionOk="0">
                  <a:moveTo>
                    <a:pt x="13590" y="0"/>
                  </a:moveTo>
                  <a:cubicBezTo>
                    <a:pt x="13149" y="0"/>
                    <a:pt x="12721" y="230"/>
                    <a:pt x="12479" y="658"/>
                  </a:cubicBezTo>
                  <a:lnTo>
                    <a:pt x="2420" y="18984"/>
                  </a:lnTo>
                  <a:lnTo>
                    <a:pt x="20" y="25493"/>
                  </a:lnTo>
                  <a:cubicBezTo>
                    <a:pt x="0" y="25543"/>
                    <a:pt x="35" y="25581"/>
                    <a:pt x="72" y="25581"/>
                  </a:cubicBezTo>
                  <a:cubicBezTo>
                    <a:pt x="97" y="25581"/>
                    <a:pt x="122" y="25565"/>
                    <a:pt x="135" y="25526"/>
                  </a:cubicBezTo>
                  <a:lnTo>
                    <a:pt x="11542" y="4685"/>
                  </a:lnTo>
                  <a:cubicBezTo>
                    <a:pt x="11624" y="4520"/>
                    <a:pt x="11789" y="4405"/>
                    <a:pt x="11953" y="4389"/>
                  </a:cubicBezTo>
                  <a:lnTo>
                    <a:pt x="13005" y="4224"/>
                  </a:lnTo>
                  <a:lnTo>
                    <a:pt x="13909" y="4800"/>
                  </a:lnTo>
                  <a:cubicBezTo>
                    <a:pt x="14041" y="4915"/>
                    <a:pt x="14156" y="5046"/>
                    <a:pt x="14172" y="5244"/>
                  </a:cubicBezTo>
                  <a:lnTo>
                    <a:pt x="16407" y="28879"/>
                  </a:lnTo>
                  <a:cubicBezTo>
                    <a:pt x="16407" y="28920"/>
                    <a:pt x="16440" y="28941"/>
                    <a:pt x="16473" y="28941"/>
                  </a:cubicBezTo>
                  <a:cubicBezTo>
                    <a:pt x="16506" y="28941"/>
                    <a:pt x="16539" y="28920"/>
                    <a:pt x="16539" y="28879"/>
                  </a:cubicBezTo>
                  <a:lnTo>
                    <a:pt x="16884" y="21959"/>
                  </a:lnTo>
                  <a:lnTo>
                    <a:pt x="14895" y="1151"/>
                  </a:lnTo>
                  <a:cubicBezTo>
                    <a:pt x="14829" y="608"/>
                    <a:pt x="14435" y="181"/>
                    <a:pt x="13925" y="66"/>
                  </a:cubicBezTo>
                  <a:cubicBezTo>
                    <a:pt x="13909" y="66"/>
                    <a:pt x="13876" y="66"/>
                    <a:pt x="13860" y="33"/>
                  </a:cubicBezTo>
                  <a:cubicBezTo>
                    <a:pt x="13843" y="33"/>
                    <a:pt x="13827" y="33"/>
                    <a:pt x="13794" y="17"/>
                  </a:cubicBezTo>
                  <a:cubicBezTo>
                    <a:pt x="13726" y="6"/>
                    <a:pt x="13658" y="0"/>
                    <a:pt x="135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8"/>
            <p:cNvSpPr/>
            <p:nvPr/>
          </p:nvSpPr>
          <p:spPr>
            <a:xfrm>
              <a:off x="1455025" y="3958016"/>
              <a:ext cx="43635" cy="60187"/>
            </a:xfrm>
            <a:custGeom>
              <a:avLst/>
              <a:gdLst/>
              <a:ahLst/>
              <a:cxnLst/>
              <a:rect l="l" t="t" r="r" b="b"/>
              <a:pathLst>
                <a:path w="1152" h="1589" extrusionOk="0">
                  <a:moveTo>
                    <a:pt x="702" y="1"/>
                  </a:moveTo>
                  <a:cubicBezTo>
                    <a:pt x="646" y="1"/>
                    <a:pt x="594" y="24"/>
                    <a:pt x="559" y="47"/>
                  </a:cubicBezTo>
                  <a:cubicBezTo>
                    <a:pt x="477" y="80"/>
                    <a:pt x="395" y="179"/>
                    <a:pt x="346" y="277"/>
                  </a:cubicBezTo>
                  <a:lnTo>
                    <a:pt x="66" y="1083"/>
                  </a:lnTo>
                  <a:cubicBezTo>
                    <a:pt x="1" y="1263"/>
                    <a:pt x="83" y="1444"/>
                    <a:pt x="247" y="1543"/>
                  </a:cubicBezTo>
                  <a:cubicBezTo>
                    <a:pt x="264" y="1576"/>
                    <a:pt x="296" y="1576"/>
                    <a:pt x="313" y="1576"/>
                  </a:cubicBezTo>
                  <a:cubicBezTo>
                    <a:pt x="347" y="1584"/>
                    <a:pt x="382" y="1588"/>
                    <a:pt x="416" y="1588"/>
                  </a:cubicBezTo>
                  <a:cubicBezTo>
                    <a:pt x="584" y="1588"/>
                    <a:pt x="752" y="1493"/>
                    <a:pt x="806" y="1329"/>
                  </a:cubicBezTo>
                  <a:lnTo>
                    <a:pt x="1085" y="524"/>
                  </a:lnTo>
                  <a:cubicBezTo>
                    <a:pt x="1151" y="310"/>
                    <a:pt x="1053" y="97"/>
                    <a:pt x="839" y="31"/>
                  </a:cubicBezTo>
                  <a:cubicBezTo>
                    <a:pt x="822" y="31"/>
                    <a:pt x="806" y="14"/>
                    <a:pt x="773" y="14"/>
                  </a:cubicBezTo>
                  <a:cubicBezTo>
                    <a:pt x="749" y="5"/>
                    <a:pt x="725" y="1"/>
                    <a:pt x="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8"/>
            <p:cNvSpPr/>
            <p:nvPr/>
          </p:nvSpPr>
          <p:spPr>
            <a:xfrm>
              <a:off x="1511046" y="3969266"/>
              <a:ext cx="108368" cy="99580"/>
            </a:xfrm>
            <a:custGeom>
              <a:avLst/>
              <a:gdLst/>
              <a:ahLst/>
              <a:cxnLst/>
              <a:rect l="l" t="t" r="r" b="b"/>
              <a:pathLst>
                <a:path w="2861" h="2629" extrusionOk="0">
                  <a:moveTo>
                    <a:pt x="827" y="0"/>
                  </a:moveTo>
                  <a:cubicBezTo>
                    <a:pt x="681" y="0"/>
                    <a:pt x="548" y="91"/>
                    <a:pt x="494" y="227"/>
                  </a:cubicBezTo>
                  <a:lnTo>
                    <a:pt x="17" y="1575"/>
                  </a:lnTo>
                  <a:cubicBezTo>
                    <a:pt x="1" y="1640"/>
                    <a:pt x="1" y="1690"/>
                    <a:pt x="1" y="1739"/>
                  </a:cubicBezTo>
                  <a:cubicBezTo>
                    <a:pt x="17" y="1871"/>
                    <a:pt x="100" y="1986"/>
                    <a:pt x="231" y="2035"/>
                  </a:cubicBezTo>
                  <a:lnTo>
                    <a:pt x="1891" y="2610"/>
                  </a:lnTo>
                  <a:cubicBezTo>
                    <a:pt x="1927" y="2623"/>
                    <a:pt x="1963" y="2629"/>
                    <a:pt x="1998" y="2629"/>
                  </a:cubicBezTo>
                  <a:cubicBezTo>
                    <a:pt x="2143" y="2629"/>
                    <a:pt x="2279" y="2529"/>
                    <a:pt x="2318" y="2396"/>
                  </a:cubicBezTo>
                  <a:lnTo>
                    <a:pt x="2795" y="1049"/>
                  </a:lnTo>
                  <a:cubicBezTo>
                    <a:pt x="2861" y="835"/>
                    <a:pt x="2779" y="654"/>
                    <a:pt x="2598" y="588"/>
                  </a:cubicBezTo>
                  <a:lnTo>
                    <a:pt x="921" y="13"/>
                  </a:lnTo>
                  <a:cubicBezTo>
                    <a:pt x="890" y="5"/>
                    <a:pt x="858" y="0"/>
                    <a:pt x="8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8"/>
            <p:cNvSpPr/>
            <p:nvPr/>
          </p:nvSpPr>
          <p:spPr>
            <a:xfrm>
              <a:off x="2019097" y="3321713"/>
              <a:ext cx="57309" cy="55945"/>
            </a:xfrm>
            <a:custGeom>
              <a:avLst/>
              <a:gdLst/>
              <a:ahLst/>
              <a:cxnLst/>
              <a:rect l="l" t="t" r="r" b="b"/>
              <a:pathLst>
                <a:path w="1513" h="1477" extrusionOk="0">
                  <a:moveTo>
                    <a:pt x="748" y="1"/>
                  </a:moveTo>
                  <a:cubicBezTo>
                    <a:pt x="408" y="1"/>
                    <a:pt x="105" y="257"/>
                    <a:pt x="33" y="591"/>
                  </a:cubicBezTo>
                  <a:cubicBezTo>
                    <a:pt x="0" y="673"/>
                    <a:pt x="0" y="788"/>
                    <a:pt x="33" y="870"/>
                  </a:cubicBezTo>
                  <a:cubicBezTo>
                    <a:pt x="66" y="1149"/>
                    <a:pt x="296" y="1396"/>
                    <a:pt x="608" y="1462"/>
                  </a:cubicBezTo>
                  <a:cubicBezTo>
                    <a:pt x="653" y="1471"/>
                    <a:pt x="698" y="1476"/>
                    <a:pt x="743" y="1476"/>
                  </a:cubicBezTo>
                  <a:cubicBezTo>
                    <a:pt x="1076" y="1476"/>
                    <a:pt x="1391" y="1220"/>
                    <a:pt x="1463" y="886"/>
                  </a:cubicBezTo>
                  <a:cubicBezTo>
                    <a:pt x="1512" y="722"/>
                    <a:pt x="1479" y="574"/>
                    <a:pt x="1397" y="426"/>
                  </a:cubicBezTo>
                  <a:cubicBezTo>
                    <a:pt x="1315" y="229"/>
                    <a:pt x="1134" y="65"/>
                    <a:pt x="888" y="15"/>
                  </a:cubicBezTo>
                  <a:cubicBezTo>
                    <a:pt x="841" y="5"/>
                    <a:pt x="794" y="1"/>
                    <a:pt x="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8"/>
            <p:cNvSpPr/>
            <p:nvPr/>
          </p:nvSpPr>
          <p:spPr>
            <a:xfrm>
              <a:off x="2106253" y="3697684"/>
              <a:ext cx="37385" cy="329989"/>
            </a:xfrm>
            <a:custGeom>
              <a:avLst/>
              <a:gdLst/>
              <a:ahLst/>
              <a:cxnLst/>
              <a:rect l="l" t="t" r="r" b="b"/>
              <a:pathLst>
                <a:path w="987" h="8712" extrusionOk="0">
                  <a:moveTo>
                    <a:pt x="82" y="0"/>
                  </a:moveTo>
                  <a:cubicBezTo>
                    <a:pt x="50" y="0"/>
                    <a:pt x="0" y="33"/>
                    <a:pt x="0" y="83"/>
                  </a:cubicBezTo>
                  <a:cubicBezTo>
                    <a:pt x="33" y="428"/>
                    <a:pt x="50" y="806"/>
                    <a:pt x="66" y="1151"/>
                  </a:cubicBezTo>
                  <a:lnTo>
                    <a:pt x="148" y="2219"/>
                  </a:lnTo>
                  <a:cubicBezTo>
                    <a:pt x="214" y="2943"/>
                    <a:pt x="280" y="3633"/>
                    <a:pt x="329" y="4356"/>
                  </a:cubicBezTo>
                  <a:cubicBezTo>
                    <a:pt x="411" y="5079"/>
                    <a:pt x="477" y="5770"/>
                    <a:pt x="559" y="6493"/>
                  </a:cubicBezTo>
                  <a:lnTo>
                    <a:pt x="691" y="7561"/>
                  </a:lnTo>
                  <a:cubicBezTo>
                    <a:pt x="723" y="7906"/>
                    <a:pt x="773" y="8252"/>
                    <a:pt x="822" y="8630"/>
                  </a:cubicBezTo>
                  <a:cubicBezTo>
                    <a:pt x="822" y="8662"/>
                    <a:pt x="871" y="8712"/>
                    <a:pt x="904" y="8712"/>
                  </a:cubicBezTo>
                  <a:cubicBezTo>
                    <a:pt x="954" y="8712"/>
                    <a:pt x="986" y="8662"/>
                    <a:pt x="986" y="8630"/>
                  </a:cubicBezTo>
                  <a:cubicBezTo>
                    <a:pt x="970" y="8219"/>
                    <a:pt x="954" y="7874"/>
                    <a:pt x="937" y="7512"/>
                  </a:cubicBezTo>
                  <a:lnTo>
                    <a:pt x="855" y="6444"/>
                  </a:lnTo>
                  <a:cubicBezTo>
                    <a:pt x="789" y="5737"/>
                    <a:pt x="723" y="5030"/>
                    <a:pt x="658" y="4307"/>
                  </a:cubicBezTo>
                  <a:cubicBezTo>
                    <a:pt x="576" y="3616"/>
                    <a:pt x="526" y="2893"/>
                    <a:pt x="444" y="2203"/>
                  </a:cubicBezTo>
                  <a:lnTo>
                    <a:pt x="313" y="1135"/>
                  </a:lnTo>
                  <a:cubicBezTo>
                    <a:pt x="280" y="773"/>
                    <a:pt x="230" y="428"/>
                    <a:pt x="165" y="66"/>
                  </a:cubicBezTo>
                  <a:cubicBezTo>
                    <a:pt x="165" y="17"/>
                    <a:pt x="132" y="0"/>
                    <a:pt x="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8"/>
            <p:cNvSpPr/>
            <p:nvPr/>
          </p:nvSpPr>
          <p:spPr>
            <a:xfrm>
              <a:off x="1672934" y="3640717"/>
              <a:ext cx="163138" cy="290861"/>
            </a:xfrm>
            <a:custGeom>
              <a:avLst/>
              <a:gdLst/>
              <a:ahLst/>
              <a:cxnLst/>
              <a:rect l="l" t="t" r="r" b="b"/>
              <a:pathLst>
                <a:path w="4307" h="7679" extrusionOk="0">
                  <a:moveTo>
                    <a:pt x="4208" y="0"/>
                  </a:moveTo>
                  <a:cubicBezTo>
                    <a:pt x="4174" y="0"/>
                    <a:pt x="4147" y="21"/>
                    <a:pt x="4126" y="42"/>
                  </a:cubicBezTo>
                  <a:lnTo>
                    <a:pt x="3584" y="962"/>
                  </a:lnTo>
                  <a:lnTo>
                    <a:pt x="3041" y="1899"/>
                  </a:lnTo>
                  <a:cubicBezTo>
                    <a:pt x="2696" y="2507"/>
                    <a:pt x="2351" y="3132"/>
                    <a:pt x="1989" y="3756"/>
                  </a:cubicBezTo>
                  <a:cubicBezTo>
                    <a:pt x="1661" y="4397"/>
                    <a:pt x="1315" y="5022"/>
                    <a:pt x="987" y="5646"/>
                  </a:cubicBezTo>
                  <a:lnTo>
                    <a:pt x="494" y="6600"/>
                  </a:lnTo>
                  <a:cubicBezTo>
                    <a:pt x="329" y="6928"/>
                    <a:pt x="165" y="7241"/>
                    <a:pt x="17" y="7569"/>
                  </a:cubicBezTo>
                  <a:cubicBezTo>
                    <a:pt x="0" y="7602"/>
                    <a:pt x="17" y="7652"/>
                    <a:pt x="66" y="7668"/>
                  </a:cubicBezTo>
                  <a:cubicBezTo>
                    <a:pt x="80" y="7675"/>
                    <a:pt x="99" y="7679"/>
                    <a:pt x="118" y="7679"/>
                  </a:cubicBezTo>
                  <a:cubicBezTo>
                    <a:pt x="145" y="7679"/>
                    <a:pt x="172" y="7671"/>
                    <a:pt x="181" y="7652"/>
                  </a:cubicBezTo>
                  <a:lnTo>
                    <a:pt x="740" y="6715"/>
                  </a:lnTo>
                  <a:lnTo>
                    <a:pt x="1266" y="5794"/>
                  </a:lnTo>
                  <a:cubicBezTo>
                    <a:pt x="1628" y="5186"/>
                    <a:pt x="1973" y="4545"/>
                    <a:pt x="2318" y="3921"/>
                  </a:cubicBezTo>
                  <a:cubicBezTo>
                    <a:pt x="2647" y="3296"/>
                    <a:pt x="2992" y="2671"/>
                    <a:pt x="3321" y="2030"/>
                  </a:cubicBezTo>
                  <a:lnTo>
                    <a:pt x="3814" y="1094"/>
                  </a:lnTo>
                  <a:cubicBezTo>
                    <a:pt x="3978" y="765"/>
                    <a:pt x="4142" y="453"/>
                    <a:pt x="4290" y="124"/>
                  </a:cubicBezTo>
                  <a:cubicBezTo>
                    <a:pt x="4307" y="91"/>
                    <a:pt x="4290" y="42"/>
                    <a:pt x="4274" y="25"/>
                  </a:cubicBezTo>
                  <a:cubicBezTo>
                    <a:pt x="4250" y="7"/>
                    <a:pt x="4228" y="0"/>
                    <a:pt x="4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8"/>
            <p:cNvSpPr/>
            <p:nvPr/>
          </p:nvSpPr>
          <p:spPr>
            <a:xfrm>
              <a:off x="1448813" y="3263116"/>
              <a:ext cx="725316" cy="1108864"/>
            </a:xfrm>
            <a:custGeom>
              <a:avLst/>
              <a:gdLst/>
              <a:ahLst/>
              <a:cxnLst/>
              <a:rect l="l" t="t" r="r" b="b"/>
              <a:pathLst>
                <a:path w="19149" h="29275" extrusionOk="0">
                  <a:moveTo>
                    <a:pt x="1299" y="19199"/>
                  </a:moveTo>
                  <a:lnTo>
                    <a:pt x="1792" y="19363"/>
                  </a:lnTo>
                  <a:lnTo>
                    <a:pt x="1710" y="19609"/>
                  </a:lnTo>
                  <a:lnTo>
                    <a:pt x="1217" y="19429"/>
                  </a:lnTo>
                  <a:lnTo>
                    <a:pt x="1299" y="19199"/>
                  </a:lnTo>
                  <a:close/>
                  <a:moveTo>
                    <a:pt x="970" y="18475"/>
                  </a:moveTo>
                  <a:cubicBezTo>
                    <a:pt x="1069" y="18525"/>
                    <a:pt x="1134" y="18607"/>
                    <a:pt x="1134" y="18705"/>
                  </a:cubicBezTo>
                  <a:cubicBezTo>
                    <a:pt x="1134" y="18722"/>
                    <a:pt x="1134" y="18738"/>
                    <a:pt x="1118" y="18771"/>
                  </a:cubicBezTo>
                  <a:lnTo>
                    <a:pt x="986" y="19100"/>
                  </a:lnTo>
                  <a:lnTo>
                    <a:pt x="904" y="19347"/>
                  </a:lnTo>
                  <a:lnTo>
                    <a:pt x="806" y="19626"/>
                  </a:lnTo>
                  <a:cubicBezTo>
                    <a:pt x="765" y="19707"/>
                    <a:pt x="680" y="19766"/>
                    <a:pt x="578" y="19766"/>
                  </a:cubicBezTo>
                  <a:cubicBezTo>
                    <a:pt x="556" y="19766"/>
                    <a:pt x="533" y="19763"/>
                    <a:pt x="510" y="19757"/>
                  </a:cubicBezTo>
                  <a:cubicBezTo>
                    <a:pt x="493" y="19757"/>
                    <a:pt x="493" y="19757"/>
                    <a:pt x="477" y="19725"/>
                  </a:cubicBezTo>
                  <a:cubicBezTo>
                    <a:pt x="378" y="19659"/>
                    <a:pt x="329" y="19560"/>
                    <a:pt x="378" y="19445"/>
                  </a:cubicBezTo>
                  <a:lnTo>
                    <a:pt x="658" y="18640"/>
                  </a:lnTo>
                  <a:cubicBezTo>
                    <a:pt x="674" y="18574"/>
                    <a:pt x="723" y="18541"/>
                    <a:pt x="789" y="18492"/>
                  </a:cubicBezTo>
                  <a:cubicBezTo>
                    <a:pt x="806" y="18475"/>
                    <a:pt x="839" y="18475"/>
                    <a:pt x="888" y="18475"/>
                  </a:cubicBezTo>
                  <a:close/>
                  <a:moveTo>
                    <a:pt x="2482" y="18804"/>
                  </a:moveTo>
                  <a:cubicBezTo>
                    <a:pt x="2515" y="18804"/>
                    <a:pt x="2531" y="18804"/>
                    <a:pt x="2548" y="18821"/>
                  </a:cubicBezTo>
                  <a:lnTo>
                    <a:pt x="4208" y="19396"/>
                  </a:lnTo>
                  <a:cubicBezTo>
                    <a:pt x="4241" y="19429"/>
                    <a:pt x="4274" y="19429"/>
                    <a:pt x="4290" y="19445"/>
                  </a:cubicBezTo>
                  <a:lnTo>
                    <a:pt x="3682" y="21122"/>
                  </a:lnTo>
                  <a:cubicBezTo>
                    <a:pt x="3616" y="21105"/>
                    <a:pt x="3600" y="21105"/>
                    <a:pt x="3583" y="21105"/>
                  </a:cubicBezTo>
                  <a:lnTo>
                    <a:pt x="1907" y="20530"/>
                  </a:lnTo>
                  <a:cubicBezTo>
                    <a:pt x="1841" y="20514"/>
                    <a:pt x="1792" y="20448"/>
                    <a:pt x="1792" y="20366"/>
                  </a:cubicBezTo>
                  <a:cubicBezTo>
                    <a:pt x="1792" y="20349"/>
                    <a:pt x="1792" y="20300"/>
                    <a:pt x="1808" y="20283"/>
                  </a:cubicBezTo>
                  <a:lnTo>
                    <a:pt x="1907" y="20020"/>
                  </a:lnTo>
                  <a:lnTo>
                    <a:pt x="2022" y="19725"/>
                  </a:lnTo>
                  <a:lnTo>
                    <a:pt x="2104" y="19478"/>
                  </a:lnTo>
                  <a:lnTo>
                    <a:pt x="2203" y="19199"/>
                  </a:lnTo>
                  <a:lnTo>
                    <a:pt x="2301" y="18936"/>
                  </a:lnTo>
                  <a:cubicBezTo>
                    <a:pt x="2318" y="18886"/>
                    <a:pt x="2351" y="18853"/>
                    <a:pt x="2400" y="18821"/>
                  </a:cubicBezTo>
                  <a:cubicBezTo>
                    <a:pt x="2433" y="18804"/>
                    <a:pt x="2466" y="18804"/>
                    <a:pt x="2482" y="18804"/>
                  </a:cubicBezTo>
                  <a:close/>
                  <a:moveTo>
                    <a:pt x="14284" y="1644"/>
                  </a:moveTo>
                  <a:lnTo>
                    <a:pt x="14415" y="3765"/>
                  </a:lnTo>
                  <a:cubicBezTo>
                    <a:pt x="14448" y="3946"/>
                    <a:pt x="14530" y="4143"/>
                    <a:pt x="14662" y="4258"/>
                  </a:cubicBezTo>
                  <a:lnTo>
                    <a:pt x="14037" y="4389"/>
                  </a:lnTo>
                  <a:cubicBezTo>
                    <a:pt x="13807" y="4422"/>
                    <a:pt x="13626" y="4554"/>
                    <a:pt x="13528" y="4751"/>
                  </a:cubicBezTo>
                  <a:lnTo>
                    <a:pt x="2712" y="24524"/>
                  </a:lnTo>
                  <a:lnTo>
                    <a:pt x="2712" y="24524"/>
                  </a:lnTo>
                  <a:lnTo>
                    <a:pt x="3863" y="21352"/>
                  </a:lnTo>
                  <a:lnTo>
                    <a:pt x="4586" y="19396"/>
                  </a:lnTo>
                  <a:lnTo>
                    <a:pt x="4668" y="19182"/>
                  </a:lnTo>
                  <a:lnTo>
                    <a:pt x="14284" y="1644"/>
                  </a:lnTo>
                  <a:close/>
                  <a:moveTo>
                    <a:pt x="15862" y="313"/>
                  </a:moveTo>
                  <a:cubicBezTo>
                    <a:pt x="15894" y="313"/>
                    <a:pt x="15927" y="313"/>
                    <a:pt x="15960" y="329"/>
                  </a:cubicBezTo>
                  <a:cubicBezTo>
                    <a:pt x="15977" y="329"/>
                    <a:pt x="16009" y="329"/>
                    <a:pt x="16009" y="362"/>
                  </a:cubicBezTo>
                  <a:cubicBezTo>
                    <a:pt x="16026" y="362"/>
                    <a:pt x="16059" y="379"/>
                    <a:pt x="16092" y="379"/>
                  </a:cubicBezTo>
                  <a:lnTo>
                    <a:pt x="16108" y="379"/>
                  </a:lnTo>
                  <a:cubicBezTo>
                    <a:pt x="16141" y="379"/>
                    <a:pt x="16174" y="395"/>
                    <a:pt x="16207" y="412"/>
                  </a:cubicBezTo>
                  <a:lnTo>
                    <a:pt x="16223" y="412"/>
                  </a:lnTo>
                  <a:cubicBezTo>
                    <a:pt x="16272" y="445"/>
                    <a:pt x="16289" y="461"/>
                    <a:pt x="16305" y="461"/>
                  </a:cubicBezTo>
                  <a:cubicBezTo>
                    <a:pt x="16355" y="477"/>
                    <a:pt x="16371" y="494"/>
                    <a:pt x="16420" y="527"/>
                  </a:cubicBezTo>
                  <a:cubicBezTo>
                    <a:pt x="16667" y="708"/>
                    <a:pt x="16848" y="971"/>
                    <a:pt x="16864" y="1299"/>
                  </a:cubicBezTo>
                  <a:lnTo>
                    <a:pt x="16946" y="2203"/>
                  </a:lnTo>
                  <a:lnTo>
                    <a:pt x="18853" y="22108"/>
                  </a:lnTo>
                  <a:lnTo>
                    <a:pt x="18541" y="27778"/>
                  </a:lnTo>
                  <a:lnTo>
                    <a:pt x="16420" y="5343"/>
                  </a:lnTo>
                  <a:cubicBezTo>
                    <a:pt x="16404" y="5129"/>
                    <a:pt x="16272" y="4915"/>
                    <a:pt x="16092" y="4800"/>
                  </a:cubicBezTo>
                  <a:lnTo>
                    <a:pt x="15533" y="4439"/>
                  </a:lnTo>
                  <a:lnTo>
                    <a:pt x="15138" y="4192"/>
                  </a:lnTo>
                  <a:lnTo>
                    <a:pt x="14958" y="4077"/>
                  </a:lnTo>
                  <a:cubicBezTo>
                    <a:pt x="14859" y="4011"/>
                    <a:pt x="14777" y="3896"/>
                    <a:pt x="14777" y="3748"/>
                  </a:cubicBezTo>
                  <a:lnTo>
                    <a:pt x="14612" y="1480"/>
                  </a:lnTo>
                  <a:cubicBezTo>
                    <a:pt x="14596" y="1184"/>
                    <a:pt x="14695" y="888"/>
                    <a:pt x="14892" y="658"/>
                  </a:cubicBezTo>
                  <a:cubicBezTo>
                    <a:pt x="14974" y="560"/>
                    <a:pt x="15089" y="477"/>
                    <a:pt x="15204" y="412"/>
                  </a:cubicBezTo>
                  <a:cubicBezTo>
                    <a:pt x="15221" y="412"/>
                    <a:pt x="15221" y="395"/>
                    <a:pt x="15237" y="395"/>
                  </a:cubicBezTo>
                  <a:cubicBezTo>
                    <a:pt x="15270" y="395"/>
                    <a:pt x="15270" y="379"/>
                    <a:pt x="15286" y="379"/>
                  </a:cubicBezTo>
                  <a:cubicBezTo>
                    <a:pt x="15303" y="379"/>
                    <a:pt x="15319" y="346"/>
                    <a:pt x="15352" y="346"/>
                  </a:cubicBezTo>
                  <a:cubicBezTo>
                    <a:pt x="15418" y="329"/>
                    <a:pt x="15484" y="313"/>
                    <a:pt x="15566" y="313"/>
                  </a:cubicBezTo>
                  <a:close/>
                  <a:moveTo>
                    <a:pt x="15681" y="1"/>
                  </a:moveTo>
                  <a:cubicBezTo>
                    <a:pt x="15631" y="1"/>
                    <a:pt x="15599" y="1"/>
                    <a:pt x="15549" y="17"/>
                  </a:cubicBezTo>
                  <a:lnTo>
                    <a:pt x="15533" y="17"/>
                  </a:lnTo>
                  <a:cubicBezTo>
                    <a:pt x="15500" y="17"/>
                    <a:pt x="15467" y="50"/>
                    <a:pt x="15434" y="50"/>
                  </a:cubicBezTo>
                  <a:lnTo>
                    <a:pt x="15385" y="50"/>
                  </a:lnTo>
                  <a:cubicBezTo>
                    <a:pt x="15352" y="50"/>
                    <a:pt x="15336" y="67"/>
                    <a:pt x="15286" y="83"/>
                  </a:cubicBezTo>
                  <a:cubicBezTo>
                    <a:pt x="15270" y="83"/>
                    <a:pt x="15270" y="83"/>
                    <a:pt x="15253" y="116"/>
                  </a:cubicBezTo>
                  <a:cubicBezTo>
                    <a:pt x="15204" y="116"/>
                    <a:pt x="15188" y="132"/>
                    <a:pt x="15138" y="149"/>
                  </a:cubicBezTo>
                  <a:lnTo>
                    <a:pt x="15122" y="149"/>
                  </a:lnTo>
                  <a:cubicBezTo>
                    <a:pt x="15089" y="165"/>
                    <a:pt x="15040" y="182"/>
                    <a:pt x="14974" y="231"/>
                  </a:cubicBezTo>
                  <a:cubicBezTo>
                    <a:pt x="14974" y="231"/>
                    <a:pt x="14958" y="247"/>
                    <a:pt x="14941" y="247"/>
                  </a:cubicBezTo>
                  <a:cubicBezTo>
                    <a:pt x="14925" y="280"/>
                    <a:pt x="14892" y="297"/>
                    <a:pt x="14859" y="297"/>
                  </a:cubicBezTo>
                  <a:cubicBezTo>
                    <a:pt x="14695" y="412"/>
                    <a:pt x="14547" y="560"/>
                    <a:pt x="14448" y="740"/>
                  </a:cubicBezTo>
                  <a:lnTo>
                    <a:pt x="4372" y="19067"/>
                  </a:lnTo>
                  <a:lnTo>
                    <a:pt x="4372" y="19084"/>
                  </a:lnTo>
                  <a:lnTo>
                    <a:pt x="4356" y="19149"/>
                  </a:lnTo>
                  <a:cubicBezTo>
                    <a:pt x="4340" y="19133"/>
                    <a:pt x="4290" y="19133"/>
                    <a:pt x="4274" y="19116"/>
                  </a:cubicBezTo>
                  <a:lnTo>
                    <a:pt x="2614" y="18541"/>
                  </a:lnTo>
                  <a:cubicBezTo>
                    <a:pt x="2553" y="18518"/>
                    <a:pt x="2492" y="18506"/>
                    <a:pt x="2431" y="18506"/>
                  </a:cubicBezTo>
                  <a:cubicBezTo>
                    <a:pt x="2360" y="18506"/>
                    <a:pt x="2290" y="18522"/>
                    <a:pt x="2219" y="18558"/>
                  </a:cubicBezTo>
                  <a:cubicBezTo>
                    <a:pt x="2104" y="18623"/>
                    <a:pt x="2022" y="18722"/>
                    <a:pt x="1973" y="18837"/>
                  </a:cubicBezTo>
                  <a:lnTo>
                    <a:pt x="1874" y="19116"/>
                  </a:lnTo>
                  <a:lnTo>
                    <a:pt x="1381" y="18936"/>
                  </a:lnTo>
                  <a:cubicBezTo>
                    <a:pt x="1480" y="18640"/>
                    <a:pt x="1315" y="18360"/>
                    <a:pt x="1052" y="18245"/>
                  </a:cubicBezTo>
                  <a:cubicBezTo>
                    <a:pt x="1036" y="18229"/>
                    <a:pt x="986" y="18229"/>
                    <a:pt x="970" y="18229"/>
                  </a:cubicBezTo>
                  <a:cubicBezTo>
                    <a:pt x="944" y="18224"/>
                    <a:pt x="915" y="18222"/>
                    <a:pt x="885" y="18222"/>
                  </a:cubicBezTo>
                  <a:cubicBezTo>
                    <a:pt x="803" y="18222"/>
                    <a:pt x="713" y="18238"/>
                    <a:pt x="641" y="18262"/>
                  </a:cubicBezTo>
                  <a:cubicBezTo>
                    <a:pt x="510" y="18327"/>
                    <a:pt x="411" y="18426"/>
                    <a:pt x="378" y="18574"/>
                  </a:cubicBezTo>
                  <a:lnTo>
                    <a:pt x="82" y="19379"/>
                  </a:lnTo>
                  <a:cubicBezTo>
                    <a:pt x="0" y="19626"/>
                    <a:pt x="99" y="19889"/>
                    <a:pt x="329" y="20037"/>
                  </a:cubicBezTo>
                  <a:cubicBezTo>
                    <a:pt x="345" y="20053"/>
                    <a:pt x="395" y="20053"/>
                    <a:pt x="411" y="20070"/>
                  </a:cubicBezTo>
                  <a:cubicBezTo>
                    <a:pt x="477" y="20103"/>
                    <a:pt x="543" y="20119"/>
                    <a:pt x="592" y="20119"/>
                  </a:cubicBezTo>
                  <a:cubicBezTo>
                    <a:pt x="822" y="20119"/>
                    <a:pt x="1036" y="19971"/>
                    <a:pt x="1118" y="19774"/>
                  </a:cubicBezTo>
                  <a:lnTo>
                    <a:pt x="1611" y="19955"/>
                  </a:lnTo>
                  <a:lnTo>
                    <a:pt x="1496" y="20218"/>
                  </a:lnTo>
                  <a:cubicBezTo>
                    <a:pt x="1480" y="20300"/>
                    <a:pt x="1463" y="20366"/>
                    <a:pt x="1480" y="20448"/>
                  </a:cubicBezTo>
                  <a:cubicBezTo>
                    <a:pt x="1496" y="20629"/>
                    <a:pt x="1627" y="20793"/>
                    <a:pt x="1808" y="20859"/>
                  </a:cubicBezTo>
                  <a:lnTo>
                    <a:pt x="3468" y="21434"/>
                  </a:lnTo>
                  <a:cubicBezTo>
                    <a:pt x="3501" y="21434"/>
                    <a:pt x="3518" y="21450"/>
                    <a:pt x="3534" y="21450"/>
                  </a:cubicBezTo>
                  <a:lnTo>
                    <a:pt x="1989" y="25642"/>
                  </a:lnTo>
                  <a:cubicBezTo>
                    <a:pt x="1956" y="25740"/>
                    <a:pt x="2022" y="25872"/>
                    <a:pt x="2121" y="25905"/>
                  </a:cubicBezTo>
                  <a:cubicBezTo>
                    <a:pt x="2137" y="25938"/>
                    <a:pt x="2186" y="25938"/>
                    <a:pt x="2203" y="25938"/>
                  </a:cubicBezTo>
                  <a:cubicBezTo>
                    <a:pt x="2285" y="25938"/>
                    <a:pt x="2351" y="25888"/>
                    <a:pt x="2384" y="25806"/>
                  </a:cubicBezTo>
                  <a:lnTo>
                    <a:pt x="13791" y="4948"/>
                  </a:lnTo>
                  <a:cubicBezTo>
                    <a:pt x="13856" y="4850"/>
                    <a:pt x="13955" y="4767"/>
                    <a:pt x="14103" y="4751"/>
                  </a:cubicBezTo>
                  <a:lnTo>
                    <a:pt x="15089" y="4587"/>
                  </a:lnTo>
                  <a:lnTo>
                    <a:pt x="15927" y="5113"/>
                  </a:lnTo>
                  <a:cubicBezTo>
                    <a:pt x="16026" y="5178"/>
                    <a:pt x="16108" y="5310"/>
                    <a:pt x="16108" y="5425"/>
                  </a:cubicBezTo>
                  <a:lnTo>
                    <a:pt x="18343" y="29077"/>
                  </a:lnTo>
                  <a:cubicBezTo>
                    <a:pt x="18376" y="29192"/>
                    <a:pt x="18459" y="29274"/>
                    <a:pt x="18574" y="29274"/>
                  </a:cubicBezTo>
                  <a:cubicBezTo>
                    <a:pt x="18705" y="29274"/>
                    <a:pt x="18787" y="29192"/>
                    <a:pt x="18804" y="29077"/>
                  </a:cubicBezTo>
                  <a:lnTo>
                    <a:pt x="19149" y="22157"/>
                  </a:lnTo>
                  <a:lnTo>
                    <a:pt x="19149" y="22124"/>
                  </a:lnTo>
                  <a:lnTo>
                    <a:pt x="17144" y="1283"/>
                  </a:lnTo>
                  <a:cubicBezTo>
                    <a:pt x="17111" y="1053"/>
                    <a:pt x="17029" y="872"/>
                    <a:pt x="16930" y="691"/>
                  </a:cubicBezTo>
                  <a:cubicBezTo>
                    <a:pt x="16913" y="658"/>
                    <a:pt x="16897" y="625"/>
                    <a:pt x="16864" y="609"/>
                  </a:cubicBezTo>
                  <a:lnTo>
                    <a:pt x="16864" y="576"/>
                  </a:lnTo>
                  <a:cubicBezTo>
                    <a:pt x="16848" y="543"/>
                    <a:pt x="16798" y="494"/>
                    <a:pt x="16782" y="477"/>
                  </a:cubicBezTo>
                  <a:lnTo>
                    <a:pt x="16683" y="379"/>
                  </a:lnTo>
                  <a:cubicBezTo>
                    <a:pt x="16651" y="329"/>
                    <a:pt x="16601" y="313"/>
                    <a:pt x="16585" y="297"/>
                  </a:cubicBezTo>
                  <a:cubicBezTo>
                    <a:pt x="16535" y="247"/>
                    <a:pt x="16470" y="231"/>
                    <a:pt x="16437" y="198"/>
                  </a:cubicBezTo>
                  <a:cubicBezTo>
                    <a:pt x="16404" y="165"/>
                    <a:pt x="16371" y="149"/>
                    <a:pt x="16338" y="132"/>
                  </a:cubicBezTo>
                  <a:cubicBezTo>
                    <a:pt x="16322" y="116"/>
                    <a:pt x="16289" y="116"/>
                    <a:pt x="16256" y="116"/>
                  </a:cubicBezTo>
                  <a:cubicBezTo>
                    <a:pt x="16240" y="116"/>
                    <a:pt x="16240" y="83"/>
                    <a:pt x="16207" y="83"/>
                  </a:cubicBezTo>
                  <a:cubicBezTo>
                    <a:pt x="16190" y="83"/>
                    <a:pt x="16174" y="67"/>
                    <a:pt x="16125" y="67"/>
                  </a:cubicBezTo>
                  <a:cubicBezTo>
                    <a:pt x="16108" y="67"/>
                    <a:pt x="16108" y="67"/>
                    <a:pt x="16092" y="50"/>
                  </a:cubicBezTo>
                  <a:cubicBezTo>
                    <a:pt x="16075" y="50"/>
                    <a:pt x="16026" y="17"/>
                    <a:pt x="16009" y="17"/>
                  </a:cubicBezTo>
                  <a:cubicBezTo>
                    <a:pt x="15960" y="17"/>
                    <a:pt x="15927" y="1"/>
                    <a:pt x="158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8"/>
            <p:cNvSpPr/>
            <p:nvPr/>
          </p:nvSpPr>
          <p:spPr>
            <a:xfrm>
              <a:off x="2014097" y="3315349"/>
              <a:ext cx="69164" cy="67952"/>
            </a:xfrm>
            <a:custGeom>
              <a:avLst/>
              <a:gdLst/>
              <a:ahLst/>
              <a:cxnLst/>
              <a:rect l="l" t="t" r="r" b="b"/>
              <a:pathLst>
                <a:path w="1826" h="1794" extrusionOk="0">
                  <a:moveTo>
                    <a:pt x="905" y="331"/>
                  </a:moveTo>
                  <a:cubicBezTo>
                    <a:pt x="938" y="331"/>
                    <a:pt x="987" y="331"/>
                    <a:pt x="1020" y="348"/>
                  </a:cubicBezTo>
                  <a:cubicBezTo>
                    <a:pt x="1201" y="397"/>
                    <a:pt x="1348" y="512"/>
                    <a:pt x="1431" y="676"/>
                  </a:cubicBezTo>
                  <a:cubicBezTo>
                    <a:pt x="1447" y="791"/>
                    <a:pt x="1480" y="906"/>
                    <a:pt x="1447" y="1038"/>
                  </a:cubicBezTo>
                  <a:cubicBezTo>
                    <a:pt x="1431" y="1169"/>
                    <a:pt x="1332" y="1317"/>
                    <a:pt x="1201" y="1400"/>
                  </a:cubicBezTo>
                  <a:cubicBezTo>
                    <a:pt x="1117" y="1459"/>
                    <a:pt x="1008" y="1501"/>
                    <a:pt x="898" y="1501"/>
                  </a:cubicBezTo>
                  <a:cubicBezTo>
                    <a:pt x="856" y="1501"/>
                    <a:pt x="814" y="1495"/>
                    <a:pt x="773" y="1482"/>
                  </a:cubicBezTo>
                  <a:cubicBezTo>
                    <a:pt x="527" y="1449"/>
                    <a:pt x="362" y="1252"/>
                    <a:pt x="329" y="1005"/>
                  </a:cubicBezTo>
                  <a:cubicBezTo>
                    <a:pt x="297" y="956"/>
                    <a:pt x="297" y="874"/>
                    <a:pt x="329" y="808"/>
                  </a:cubicBezTo>
                  <a:cubicBezTo>
                    <a:pt x="379" y="545"/>
                    <a:pt x="625" y="331"/>
                    <a:pt x="905" y="331"/>
                  </a:cubicBezTo>
                  <a:close/>
                  <a:moveTo>
                    <a:pt x="891" y="1"/>
                  </a:moveTo>
                  <a:cubicBezTo>
                    <a:pt x="476" y="1"/>
                    <a:pt x="89" y="294"/>
                    <a:pt x="17" y="726"/>
                  </a:cubicBezTo>
                  <a:cubicBezTo>
                    <a:pt x="1" y="824"/>
                    <a:pt x="1" y="956"/>
                    <a:pt x="17" y="1054"/>
                  </a:cubicBezTo>
                  <a:cubicBezTo>
                    <a:pt x="83" y="1416"/>
                    <a:pt x="346" y="1712"/>
                    <a:pt x="707" y="1778"/>
                  </a:cubicBezTo>
                  <a:cubicBezTo>
                    <a:pt x="773" y="1794"/>
                    <a:pt x="839" y="1794"/>
                    <a:pt x="905" y="1794"/>
                  </a:cubicBezTo>
                  <a:cubicBezTo>
                    <a:pt x="1069" y="1794"/>
                    <a:pt x="1250" y="1745"/>
                    <a:pt x="1398" y="1646"/>
                  </a:cubicBezTo>
                  <a:cubicBezTo>
                    <a:pt x="1595" y="1531"/>
                    <a:pt x="1727" y="1317"/>
                    <a:pt x="1776" y="1071"/>
                  </a:cubicBezTo>
                  <a:cubicBezTo>
                    <a:pt x="1825" y="890"/>
                    <a:pt x="1809" y="709"/>
                    <a:pt x="1727" y="512"/>
                  </a:cubicBezTo>
                  <a:cubicBezTo>
                    <a:pt x="1579" y="265"/>
                    <a:pt x="1332" y="85"/>
                    <a:pt x="1069" y="19"/>
                  </a:cubicBezTo>
                  <a:cubicBezTo>
                    <a:pt x="1010" y="7"/>
                    <a:pt x="950" y="1"/>
                    <a:pt x="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8"/>
            <p:cNvSpPr/>
            <p:nvPr/>
          </p:nvSpPr>
          <p:spPr>
            <a:xfrm>
              <a:off x="1811756" y="3337848"/>
              <a:ext cx="324421" cy="300103"/>
            </a:xfrm>
            <a:custGeom>
              <a:avLst/>
              <a:gdLst/>
              <a:ahLst/>
              <a:cxnLst/>
              <a:rect l="l" t="t" r="r" b="b"/>
              <a:pathLst>
                <a:path w="8565" h="7923" extrusionOk="0">
                  <a:moveTo>
                    <a:pt x="987" y="822"/>
                  </a:moveTo>
                  <a:cubicBezTo>
                    <a:pt x="1069" y="822"/>
                    <a:pt x="1102" y="888"/>
                    <a:pt x="1102" y="904"/>
                  </a:cubicBezTo>
                  <a:cubicBezTo>
                    <a:pt x="1365" y="4405"/>
                    <a:pt x="3962" y="6821"/>
                    <a:pt x="7397" y="6821"/>
                  </a:cubicBezTo>
                  <a:lnTo>
                    <a:pt x="7611" y="6821"/>
                  </a:lnTo>
                  <a:cubicBezTo>
                    <a:pt x="7677" y="6821"/>
                    <a:pt x="7742" y="6887"/>
                    <a:pt x="7742" y="6953"/>
                  </a:cubicBezTo>
                  <a:cubicBezTo>
                    <a:pt x="7742" y="7019"/>
                    <a:pt x="7677" y="7068"/>
                    <a:pt x="7611" y="7068"/>
                  </a:cubicBezTo>
                  <a:lnTo>
                    <a:pt x="7397" y="7068"/>
                  </a:lnTo>
                  <a:cubicBezTo>
                    <a:pt x="6888" y="7068"/>
                    <a:pt x="6427" y="7035"/>
                    <a:pt x="5951" y="6936"/>
                  </a:cubicBezTo>
                  <a:cubicBezTo>
                    <a:pt x="4800" y="6706"/>
                    <a:pt x="3781" y="6197"/>
                    <a:pt x="2959" y="5424"/>
                  </a:cubicBezTo>
                  <a:cubicBezTo>
                    <a:pt x="1743" y="4323"/>
                    <a:pt x="1003" y="2745"/>
                    <a:pt x="855" y="953"/>
                  </a:cubicBezTo>
                  <a:cubicBezTo>
                    <a:pt x="855" y="888"/>
                    <a:pt x="921" y="822"/>
                    <a:pt x="987" y="822"/>
                  </a:cubicBezTo>
                  <a:close/>
                  <a:moveTo>
                    <a:pt x="905" y="0"/>
                  </a:moveTo>
                  <a:cubicBezTo>
                    <a:pt x="379" y="49"/>
                    <a:pt x="1" y="493"/>
                    <a:pt x="34" y="1019"/>
                  </a:cubicBezTo>
                  <a:cubicBezTo>
                    <a:pt x="198" y="3008"/>
                    <a:pt x="1020" y="4783"/>
                    <a:pt x="2401" y="6049"/>
                  </a:cubicBezTo>
                  <a:cubicBezTo>
                    <a:pt x="3321" y="6887"/>
                    <a:pt x="4488" y="7479"/>
                    <a:pt x="5786" y="7758"/>
                  </a:cubicBezTo>
                  <a:cubicBezTo>
                    <a:pt x="6296" y="7857"/>
                    <a:pt x="6838" y="7923"/>
                    <a:pt x="7397" y="7923"/>
                  </a:cubicBezTo>
                  <a:lnTo>
                    <a:pt x="7611" y="7923"/>
                  </a:lnTo>
                  <a:cubicBezTo>
                    <a:pt x="8153" y="7923"/>
                    <a:pt x="8564" y="7462"/>
                    <a:pt x="8531" y="6953"/>
                  </a:cubicBezTo>
                  <a:cubicBezTo>
                    <a:pt x="8515" y="6443"/>
                    <a:pt x="8104" y="6032"/>
                    <a:pt x="7594" y="6032"/>
                  </a:cubicBezTo>
                  <a:lnTo>
                    <a:pt x="7397" y="6032"/>
                  </a:lnTo>
                  <a:cubicBezTo>
                    <a:pt x="4406" y="6032"/>
                    <a:pt x="2154" y="3912"/>
                    <a:pt x="1924" y="871"/>
                  </a:cubicBezTo>
                  <a:cubicBezTo>
                    <a:pt x="1891" y="395"/>
                    <a:pt x="1480" y="0"/>
                    <a:pt x="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8"/>
            <p:cNvSpPr/>
            <p:nvPr/>
          </p:nvSpPr>
          <p:spPr>
            <a:xfrm>
              <a:off x="1865920" y="3475192"/>
              <a:ext cx="74770" cy="72119"/>
            </a:xfrm>
            <a:custGeom>
              <a:avLst/>
              <a:gdLst/>
              <a:ahLst/>
              <a:cxnLst/>
              <a:rect l="l" t="t" r="r" b="b"/>
              <a:pathLst>
                <a:path w="1974" h="1904" extrusionOk="0">
                  <a:moveTo>
                    <a:pt x="963" y="0"/>
                  </a:moveTo>
                  <a:cubicBezTo>
                    <a:pt x="528" y="0"/>
                    <a:pt x="135" y="308"/>
                    <a:pt x="50" y="763"/>
                  </a:cubicBezTo>
                  <a:cubicBezTo>
                    <a:pt x="1" y="943"/>
                    <a:pt x="17" y="1124"/>
                    <a:pt x="83" y="1289"/>
                  </a:cubicBezTo>
                  <a:cubicBezTo>
                    <a:pt x="182" y="1585"/>
                    <a:pt x="461" y="1831"/>
                    <a:pt x="790" y="1880"/>
                  </a:cubicBezTo>
                  <a:cubicBezTo>
                    <a:pt x="858" y="1896"/>
                    <a:pt x="927" y="1903"/>
                    <a:pt x="995" y="1903"/>
                  </a:cubicBezTo>
                  <a:cubicBezTo>
                    <a:pt x="1429" y="1903"/>
                    <a:pt x="1822" y="1596"/>
                    <a:pt x="1907" y="1141"/>
                  </a:cubicBezTo>
                  <a:cubicBezTo>
                    <a:pt x="1973" y="894"/>
                    <a:pt x="1907" y="631"/>
                    <a:pt x="1792" y="450"/>
                  </a:cubicBezTo>
                  <a:cubicBezTo>
                    <a:pt x="1644" y="237"/>
                    <a:pt x="1414" y="72"/>
                    <a:pt x="1168" y="23"/>
                  </a:cubicBezTo>
                  <a:cubicBezTo>
                    <a:pt x="1099" y="8"/>
                    <a:pt x="1031" y="0"/>
                    <a:pt x="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8"/>
            <p:cNvSpPr/>
            <p:nvPr/>
          </p:nvSpPr>
          <p:spPr>
            <a:xfrm>
              <a:off x="2076368" y="3583408"/>
              <a:ext cx="39241" cy="36211"/>
            </a:xfrm>
            <a:custGeom>
              <a:avLst/>
              <a:gdLst/>
              <a:ahLst/>
              <a:cxnLst/>
              <a:rect l="l" t="t" r="r" b="b"/>
              <a:pathLst>
                <a:path w="1036" h="956" extrusionOk="0">
                  <a:moveTo>
                    <a:pt x="521" y="1"/>
                  </a:moveTo>
                  <a:cubicBezTo>
                    <a:pt x="306" y="1"/>
                    <a:pt x="108" y="156"/>
                    <a:pt x="50" y="388"/>
                  </a:cubicBezTo>
                  <a:cubicBezTo>
                    <a:pt x="0" y="634"/>
                    <a:pt x="165" y="881"/>
                    <a:pt x="428" y="946"/>
                  </a:cubicBezTo>
                  <a:cubicBezTo>
                    <a:pt x="457" y="952"/>
                    <a:pt x="486" y="955"/>
                    <a:pt x="516" y="955"/>
                  </a:cubicBezTo>
                  <a:cubicBezTo>
                    <a:pt x="730" y="955"/>
                    <a:pt x="929" y="800"/>
                    <a:pt x="987" y="568"/>
                  </a:cubicBezTo>
                  <a:cubicBezTo>
                    <a:pt x="1036" y="305"/>
                    <a:pt x="871" y="59"/>
                    <a:pt x="608" y="10"/>
                  </a:cubicBezTo>
                  <a:cubicBezTo>
                    <a:pt x="579" y="4"/>
                    <a:pt x="550" y="1"/>
                    <a:pt x="5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8"/>
            <p:cNvSpPr/>
            <p:nvPr/>
          </p:nvSpPr>
          <p:spPr>
            <a:xfrm>
              <a:off x="1806150" y="3333492"/>
              <a:ext cx="336882" cy="311315"/>
            </a:xfrm>
            <a:custGeom>
              <a:avLst/>
              <a:gdLst/>
              <a:ahLst/>
              <a:cxnLst/>
              <a:rect l="l" t="t" r="r" b="b"/>
              <a:pathLst>
                <a:path w="8894" h="8219" extrusionOk="0">
                  <a:moveTo>
                    <a:pt x="1151" y="280"/>
                  </a:moveTo>
                  <a:cubicBezTo>
                    <a:pt x="1562" y="280"/>
                    <a:pt x="1907" y="592"/>
                    <a:pt x="1924" y="1019"/>
                  </a:cubicBezTo>
                  <a:cubicBezTo>
                    <a:pt x="2006" y="1989"/>
                    <a:pt x="2286" y="2876"/>
                    <a:pt x="2713" y="3616"/>
                  </a:cubicBezTo>
                  <a:cubicBezTo>
                    <a:pt x="2670" y="3612"/>
                    <a:pt x="2626" y="3610"/>
                    <a:pt x="2580" y="3610"/>
                  </a:cubicBezTo>
                  <a:cubicBezTo>
                    <a:pt x="2434" y="3610"/>
                    <a:pt x="2280" y="3632"/>
                    <a:pt x="2154" y="3682"/>
                  </a:cubicBezTo>
                  <a:cubicBezTo>
                    <a:pt x="1743" y="2909"/>
                    <a:pt x="1497" y="2038"/>
                    <a:pt x="1431" y="1068"/>
                  </a:cubicBezTo>
                  <a:cubicBezTo>
                    <a:pt x="1414" y="921"/>
                    <a:pt x="1316" y="822"/>
                    <a:pt x="1168" y="822"/>
                  </a:cubicBezTo>
                  <a:lnTo>
                    <a:pt x="1151" y="822"/>
                  </a:lnTo>
                  <a:cubicBezTo>
                    <a:pt x="987" y="838"/>
                    <a:pt x="888" y="970"/>
                    <a:pt x="905" y="1134"/>
                  </a:cubicBezTo>
                  <a:cubicBezTo>
                    <a:pt x="987" y="2170"/>
                    <a:pt x="1266" y="3156"/>
                    <a:pt x="1743" y="4027"/>
                  </a:cubicBezTo>
                  <a:cubicBezTo>
                    <a:pt x="1628" y="4175"/>
                    <a:pt x="1546" y="4339"/>
                    <a:pt x="1497" y="4520"/>
                  </a:cubicBezTo>
                  <a:cubicBezTo>
                    <a:pt x="1497" y="4537"/>
                    <a:pt x="1480" y="4586"/>
                    <a:pt x="1480" y="4619"/>
                  </a:cubicBezTo>
                  <a:cubicBezTo>
                    <a:pt x="856" y="3616"/>
                    <a:pt x="494" y="2449"/>
                    <a:pt x="395" y="1167"/>
                  </a:cubicBezTo>
                  <a:cubicBezTo>
                    <a:pt x="330" y="690"/>
                    <a:pt x="642" y="329"/>
                    <a:pt x="1086" y="280"/>
                  </a:cubicBezTo>
                  <a:close/>
                  <a:moveTo>
                    <a:pt x="2499" y="3879"/>
                  </a:moveTo>
                  <a:cubicBezTo>
                    <a:pt x="2565" y="3879"/>
                    <a:pt x="2614" y="3879"/>
                    <a:pt x="2664" y="3896"/>
                  </a:cubicBezTo>
                  <a:cubicBezTo>
                    <a:pt x="2779" y="3928"/>
                    <a:pt x="2861" y="3945"/>
                    <a:pt x="2910" y="4011"/>
                  </a:cubicBezTo>
                  <a:cubicBezTo>
                    <a:pt x="3074" y="4093"/>
                    <a:pt x="3157" y="4175"/>
                    <a:pt x="3222" y="4274"/>
                  </a:cubicBezTo>
                  <a:cubicBezTo>
                    <a:pt x="3272" y="4339"/>
                    <a:pt x="3288" y="4389"/>
                    <a:pt x="3305" y="4454"/>
                  </a:cubicBezTo>
                  <a:cubicBezTo>
                    <a:pt x="3321" y="4537"/>
                    <a:pt x="3354" y="4619"/>
                    <a:pt x="3354" y="4701"/>
                  </a:cubicBezTo>
                  <a:cubicBezTo>
                    <a:pt x="3354" y="4767"/>
                    <a:pt x="3354" y="4800"/>
                    <a:pt x="3321" y="4865"/>
                  </a:cubicBezTo>
                  <a:cubicBezTo>
                    <a:pt x="3305" y="4964"/>
                    <a:pt x="3272" y="5046"/>
                    <a:pt x="3222" y="5128"/>
                  </a:cubicBezTo>
                  <a:cubicBezTo>
                    <a:pt x="3157" y="5243"/>
                    <a:pt x="3074" y="5309"/>
                    <a:pt x="2976" y="5375"/>
                  </a:cubicBezTo>
                  <a:cubicBezTo>
                    <a:pt x="2910" y="5424"/>
                    <a:pt x="2861" y="5457"/>
                    <a:pt x="2779" y="5473"/>
                  </a:cubicBezTo>
                  <a:cubicBezTo>
                    <a:pt x="2695" y="5505"/>
                    <a:pt x="2605" y="5516"/>
                    <a:pt x="2517" y="5516"/>
                  </a:cubicBezTo>
                  <a:cubicBezTo>
                    <a:pt x="2466" y="5516"/>
                    <a:pt x="2416" y="5512"/>
                    <a:pt x="2368" y="5506"/>
                  </a:cubicBezTo>
                  <a:cubicBezTo>
                    <a:pt x="2088" y="5441"/>
                    <a:pt x="1875" y="5260"/>
                    <a:pt x="1760" y="4997"/>
                  </a:cubicBezTo>
                  <a:cubicBezTo>
                    <a:pt x="1710" y="4849"/>
                    <a:pt x="1710" y="4684"/>
                    <a:pt x="1727" y="4537"/>
                  </a:cubicBezTo>
                  <a:cubicBezTo>
                    <a:pt x="1743" y="4438"/>
                    <a:pt x="1792" y="4356"/>
                    <a:pt x="1825" y="4274"/>
                  </a:cubicBezTo>
                  <a:cubicBezTo>
                    <a:pt x="1924" y="4109"/>
                    <a:pt x="2072" y="3978"/>
                    <a:pt x="2253" y="3928"/>
                  </a:cubicBezTo>
                  <a:cubicBezTo>
                    <a:pt x="2335" y="3896"/>
                    <a:pt x="2417" y="3879"/>
                    <a:pt x="2499" y="3879"/>
                  </a:cubicBezTo>
                  <a:close/>
                  <a:moveTo>
                    <a:pt x="7710" y="6772"/>
                  </a:moveTo>
                  <a:cubicBezTo>
                    <a:pt x="7759" y="6772"/>
                    <a:pt x="7808" y="6821"/>
                    <a:pt x="7841" y="6854"/>
                  </a:cubicBezTo>
                  <a:cubicBezTo>
                    <a:pt x="7890" y="6854"/>
                    <a:pt x="7907" y="6887"/>
                    <a:pt x="7907" y="6903"/>
                  </a:cubicBezTo>
                  <a:cubicBezTo>
                    <a:pt x="7956" y="6969"/>
                    <a:pt x="7973" y="7051"/>
                    <a:pt x="7956" y="7134"/>
                  </a:cubicBezTo>
                  <a:cubicBezTo>
                    <a:pt x="7923" y="7216"/>
                    <a:pt x="7890" y="7265"/>
                    <a:pt x="7808" y="7331"/>
                  </a:cubicBezTo>
                  <a:cubicBezTo>
                    <a:pt x="7792" y="7347"/>
                    <a:pt x="7742" y="7380"/>
                    <a:pt x="7710" y="7380"/>
                  </a:cubicBezTo>
                  <a:cubicBezTo>
                    <a:pt x="7685" y="7388"/>
                    <a:pt x="7664" y="7392"/>
                    <a:pt x="7644" y="7392"/>
                  </a:cubicBezTo>
                  <a:cubicBezTo>
                    <a:pt x="7623" y="7392"/>
                    <a:pt x="7603" y="7388"/>
                    <a:pt x="7578" y="7380"/>
                  </a:cubicBezTo>
                  <a:cubicBezTo>
                    <a:pt x="7496" y="7347"/>
                    <a:pt x="7430" y="7314"/>
                    <a:pt x="7381" y="7232"/>
                  </a:cubicBezTo>
                  <a:cubicBezTo>
                    <a:pt x="7332" y="7183"/>
                    <a:pt x="7332" y="7134"/>
                    <a:pt x="7332" y="7068"/>
                  </a:cubicBezTo>
                  <a:lnTo>
                    <a:pt x="7332" y="7002"/>
                  </a:lnTo>
                  <a:cubicBezTo>
                    <a:pt x="7348" y="6920"/>
                    <a:pt x="7397" y="6854"/>
                    <a:pt x="7463" y="6821"/>
                  </a:cubicBezTo>
                  <a:lnTo>
                    <a:pt x="7479" y="6821"/>
                  </a:lnTo>
                  <a:cubicBezTo>
                    <a:pt x="7512" y="6772"/>
                    <a:pt x="7578" y="6772"/>
                    <a:pt x="7644" y="6772"/>
                  </a:cubicBezTo>
                  <a:close/>
                  <a:moveTo>
                    <a:pt x="3650" y="4800"/>
                  </a:moveTo>
                  <a:cubicBezTo>
                    <a:pt x="4636" y="5753"/>
                    <a:pt x="6000" y="6279"/>
                    <a:pt x="7545" y="6279"/>
                  </a:cubicBezTo>
                  <a:lnTo>
                    <a:pt x="7742" y="6279"/>
                  </a:lnTo>
                  <a:cubicBezTo>
                    <a:pt x="8170" y="6279"/>
                    <a:pt x="8531" y="6624"/>
                    <a:pt x="8531" y="7035"/>
                  </a:cubicBezTo>
                  <a:cubicBezTo>
                    <a:pt x="8564" y="7495"/>
                    <a:pt x="8219" y="7873"/>
                    <a:pt x="7792" y="7890"/>
                  </a:cubicBezTo>
                  <a:lnTo>
                    <a:pt x="7562" y="7890"/>
                  </a:lnTo>
                  <a:cubicBezTo>
                    <a:pt x="7019" y="7890"/>
                    <a:pt x="6493" y="7824"/>
                    <a:pt x="5984" y="7725"/>
                  </a:cubicBezTo>
                  <a:cubicBezTo>
                    <a:pt x="4718" y="7462"/>
                    <a:pt x="3568" y="6903"/>
                    <a:pt x="2664" y="6065"/>
                  </a:cubicBezTo>
                  <a:lnTo>
                    <a:pt x="2417" y="5819"/>
                  </a:lnTo>
                  <a:lnTo>
                    <a:pt x="2565" y="5819"/>
                  </a:lnTo>
                  <a:cubicBezTo>
                    <a:pt x="2729" y="5819"/>
                    <a:pt x="2894" y="5769"/>
                    <a:pt x="3058" y="5687"/>
                  </a:cubicBezTo>
                  <a:cubicBezTo>
                    <a:pt x="3896" y="6443"/>
                    <a:pt x="4948" y="6953"/>
                    <a:pt x="6099" y="7199"/>
                  </a:cubicBezTo>
                  <a:cubicBezTo>
                    <a:pt x="6428" y="7265"/>
                    <a:pt x="6773" y="7331"/>
                    <a:pt x="7134" y="7347"/>
                  </a:cubicBezTo>
                  <a:cubicBezTo>
                    <a:pt x="7134" y="7364"/>
                    <a:pt x="7151" y="7397"/>
                    <a:pt x="7151" y="7397"/>
                  </a:cubicBezTo>
                  <a:cubicBezTo>
                    <a:pt x="7233" y="7528"/>
                    <a:pt x="7381" y="7610"/>
                    <a:pt x="7545" y="7659"/>
                  </a:cubicBezTo>
                  <a:cubicBezTo>
                    <a:pt x="7578" y="7659"/>
                    <a:pt x="7627" y="7676"/>
                    <a:pt x="7660" y="7676"/>
                  </a:cubicBezTo>
                  <a:cubicBezTo>
                    <a:pt x="7792" y="7676"/>
                    <a:pt x="7890" y="7643"/>
                    <a:pt x="7989" y="7577"/>
                  </a:cubicBezTo>
                  <a:cubicBezTo>
                    <a:pt x="8137" y="7495"/>
                    <a:pt x="8219" y="7347"/>
                    <a:pt x="8252" y="7183"/>
                  </a:cubicBezTo>
                  <a:cubicBezTo>
                    <a:pt x="8301" y="7018"/>
                    <a:pt x="8252" y="6854"/>
                    <a:pt x="8170" y="6706"/>
                  </a:cubicBezTo>
                  <a:cubicBezTo>
                    <a:pt x="8088" y="6575"/>
                    <a:pt x="7956" y="6493"/>
                    <a:pt x="7792" y="6443"/>
                  </a:cubicBezTo>
                  <a:cubicBezTo>
                    <a:pt x="7749" y="6435"/>
                    <a:pt x="7707" y="6431"/>
                    <a:pt x="7665" y="6431"/>
                  </a:cubicBezTo>
                  <a:cubicBezTo>
                    <a:pt x="7544" y="6431"/>
                    <a:pt x="7425" y="6464"/>
                    <a:pt x="7315" y="6525"/>
                  </a:cubicBezTo>
                  <a:cubicBezTo>
                    <a:pt x="7217" y="6591"/>
                    <a:pt x="7151" y="6673"/>
                    <a:pt x="7085" y="6772"/>
                  </a:cubicBezTo>
                  <a:cubicBezTo>
                    <a:pt x="5671" y="6690"/>
                    <a:pt x="4422" y="6164"/>
                    <a:pt x="3453" y="5309"/>
                  </a:cubicBezTo>
                  <a:cubicBezTo>
                    <a:pt x="3535" y="5194"/>
                    <a:pt x="3600" y="5046"/>
                    <a:pt x="3633" y="4898"/>
                  </a:cubicBezTo>
                  <a:cubicBezTo>
                    <a:pt x="3633" y="4865"/>
                    <a:pt x="3650" y="4816"/>
                    <a:pt x="3650" y="4800"/>
                  </a:cubicBezTo>
                  <a:close/>
                  <a:moveTo>
                    <a:pt x="1069" y="0"/>
                  </a:moveTo>
                  <a:cubicBezTo>
                    <a:pt x="461" y="33"/>
                    <a:pt x="1" y="575"/>
                    <a:pt x="50" y="1167"/>
                  </a:cubicBezTo>
                  <a:cubicBezTo>
                    <a:pt x="231" y="3205"/>
                    <a:pt x="1069" y="5030"/>
                    <a:pt x="2466" y="6312"/>
                  </a:cubicBezTo>
                  <a:cubicBezTo>
                    <a:pt x="3403" y="7166"/>
                    <a:pt x="4603" y="7791"/>
                    <a:pt x="5918" y="8054"/>
                  </a:cubicBezTo>
                  <a:cubicBezTo>
                    <a:pt x="6444" y="8153"/>
                    <a:pt x="7003" y="8218"/>
                    <a:pt x="7562" y="8218"/>
                  </a:cubicBezTo>
                  <a:lnTo>
                    <a:pt x="7808" y="8218"/>
                  </a:lnTo>
                  <a:cubicBezTo>
                    <a:pt x="8400" y="8202"/>
                    <a:pt x="8893" y="7676"/>
                    <a:pt x="8877" y="7084"/>
                  </a:cubicBezTo>
                  <a:cubicBezTo>
                    <a:pt x="8827" y="6476"/>
                    <a:pt x="8367" y="5999"/>
                    <a:pt x="7759" y="5999"/>
                  </a:cubicBezTo>
                  <a:lnTo>
                    <a:pt x="7545" y="5999"/>
                  </a:lnTo>
                  <a:cubicBezTo>
                    <a:pt x="6099" y="5999"/>
                    <a:pt x="4850" y="5523"/>
                    <a:pt x="3880" y="4619"/>
                  </a:cubicBezTo>
                  <a:cubicBezTo>
                    <a:pt x="3781" y="4520"/>
                    <a:pt x="3683" y="4438"/>
                    <a:pt x="3600" y="4339"/>
                  </a:cubicBezTo>
                  <a:cubicBezTo>
                    <a:pt x="3568" y="4274"/>
                    <a:pt x="3535" y="4191"/>
                    <a:pt x="3485" y="4126"/>
                  </a:cubicBezTo>
                  <a:cubicBezTo>
                    <a:pt x="3403" y="4011"/>
                    <a:pt x="3305" y="3879"/>
                    <a:pt x="3190" y="3797"/>
                  </a:cubicBezTo>
                  <a:cubicBezTo>
                    <a:pt x="2647" y="3024"/>
                    <a:pt x="2318" y="2055"/>
                    <a:pt x="2236" y="1003"/>
                  </a:cubicBezTo>
                  <a:cubicBezTo>
                    <a:pt x="2203" y="427"/>
                    <a:pt x="1710" y="0"/>
                    <a:pt x="1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5" name="Google Shape;2155;p48"/>
          <p:cNvGrpSpPr/>
          <p:nvPr/>
        </p:nvGrpSpPr>
        <p:grpSpPr>
          <a:xfrm>
            <a:off x="7277425" y="2186550"/>
            <a:ext cx="1153350" cy="989050"/>
            <a:chOff x="9097975" y="2130450"/>
            <a:chExt cx="1153350" cy="989050"/>
          </a:xfrm>
        </p:grpSpPr>
        <p:sp>
          <p:nvSpPr>
            <p:cNvPr id="2156" name="Google Shape;2156;p48"/>
            <p:cNvSpPr/>
            <p:nvPr/>
          </p:nvSpPr>
          <p:spPr>
            <a:xfrm>
              <a:off x="9161350" y="2194150"/>
              <a:ext cx="1085800" cy="897925"/>
            </a:xfrm>
            <a:custGeom>
              <a:avLst/>
              <a:gdLst/>
              <a:ahLst/>
              <a:cxnLst/>
              <a:rect l="l" t="t" r="r" b="b"/>
              <a:pathLst>
                <a:path w="43432" h="35917" extrusionOk="0">
                  <a:moveTo>
                    <a:pt x="33141" y="0"/>
                  </a:moveTo>
                  <a:cubicBezTo>
                    <a:pt x="33057" y="0"/>
                    <a:pt x="32973" y="7"/>
                    <a:pt x="32891" y="21"/>
                  </a:cubicBezTo>
                  <a:cubicBezTo>
                    <a:pt x="32791" y="87"/>
                    <a:pt x="32724" y="87"/>
                    <a:pt x="32624" y="121"/>
                  </a:cubicBezTo>
                  <a:lnTo>
                    <a:pt x="24952" y="3857"/>
                  </a:lnTo>
                  <a:lnTo>
                    <a:pt x="27354" y="7993"/>
                  </a:lnTo>
                  <a:cubicBezTo>
                    <a:pt x="26745" y="7888"/>
                    <a:pt x="26124" y="7836"/>
                    <a:pt x="25501" y="7836"/>
                  </a:cubicBezTo>
                  <a:cubicBezTo>
                    <a:pt x="24348" y="7836"/>
                    <a:pt x="23188" y="8014"/>
                    <a:pt x="22083" y="8360"/>
                  </a:cubicBezTo>
                  <a:cubicBezTo>
                    <a:pt x="21550" y="8527"/>
                    <a:pt x="21016" y="8760"/>
                    <a:pt x="20449" y="9027"/>
                  </a:cubicBezTo>
                  <a:cubicBezTo>
                    <a:pt x="18247" y="10128"/>
                    <a:pt x="16479" y="11829"/>
                    <a:pt x="15378" y="13831"/>
                  </a:cubicBezTo>
                  <a:lnTo>
                    <a:pt x="13577" y="9427"/>
                  </a:lnTo>
                  <a:lnTo>
                    <a:pt x="11609" y="10361"/>
                  </a:lnTo>
                  <a:lnTo>
                    <a:pt x="9808" y="11262"/>
                  </a:lnTo>
                  <a:lnTo>
                    <a:pt x="8974" y="11662"/>
                  </a:lnTo>
                  <a:lnTo>
                    <a:pt x="935" y="15599"/>
                  </a:lnTo>
                  <a:cubicBezTo>
                    <a:pt x="268" y="15932"/>
                    <a:pt x="1" y="16766"/>
                    <a:pt x="301" y="17433"/>
                  </a:cubicBezTo>
                  <a:lnTo>
                    <a:pt x="8941" y="35146"/>
                  </a:lnTo>
                  <a:cubicBezTo>
                    <a:pt x="9181" y="35626"/>
                    <a:pt x="9681" y="35917"/>
                    <a:pt x="10191" y="35917"/>
                  </a:cubicBezTo>
                  <a:cubicBezTo>
                    <a:pt x="10389" y="35917"/>
                    <a:pt x="10589" y="35873"/>
                    <a:pt x="10775" y="35780"/>
                  </a:cubicBezTo>
                  <a:lnTo>
                    <a:pt x="42465" y="20335"/>
                  </a:lnTo>
                  <a:cubicBezTo>
                    <a:pt x="43132" y="20102"/>
                    <a:pt x="43432" y="19268"/>
                    <a:pt x="43098" y="18534"/>
                  </a:cubicBezTo>
                  <a:lnTo>
                    <a:pt x="34459" y="788"/>
                  </a:lnTo>
                  <a:cubicBezTo>
                    <a:pt x="34200" y="270"/>
                    <a:pt x="33668" y="0"/>
                    <a:pt x="33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8"/>
            <p:cNvSpPr/>
            <p:nvPr/>
          </p:nvSpPr>
          <p:spPr>
            <a:xfrm>
              <a:off x="9124675" y="2459975"/>
              <a:ext cx="146775" cy="104125"/>
            </a:xfrm>
            <a:custGeom>
              <a:avLst/>
              <a:gdLst/>
              <a:ahLst/>
              <a:cxnLst/>
              <a:rect l="l" t="t" r="r" b="b"/>
              <a:pathLst>
                <a:path w="5871" h="4165" extrusionOk="0">
                  <a:moveTo>
                    <a:pt x="4408" y="0"/>
                  </a:moveTo>
                  <a:cubicBezTo>
                    <a:pt x="4262" y="0"/>
                    <a:pt x="4112" y="41"/>
                    <a:pt x="3970" y="129"/>
                  </a:cubicBezTo>
                  <a:lnTo>
                    <a:pt x="2835" y="662"/>
                  </a:lnTo>
                  <a:lnTo>
                    <a:pt x="601" y="1763"/>
                  </a:lnTo>
                  <a:cubicBezTo>
                    <a:pt x="200" y="1963"/>
                    <a:pt x="0" y="2464"/>
                    <a:pt x="167" y="2931"/>
                  </a:cubicBezTo>
                  <a:lnTo>
                    <a:pt x="601" y="4165"/>
                  </a:lnTo>
                  <a:lnTo>
                    <a:pt x="2969" y="3031"/>
                  </a:lnTo>
                  <a:lnTo>
                    <a:pt x="5871" y="1596"/>
                  </a:lnTo>
                  <a:lnTo>
                    <a:pt x="5170" y="462"/>
                  </a:lnTo>
                  <a:cubicBezTo>
                    <a:pt x="4991" y="171"/>
                    <a:pt x="4707" y="0"/>
                    <a:pt x="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8"/>
            <p:cNvSpPr/>
            <p:nvPr/>
          </p:nvSpPr>
          <p:spPr>
            <a:xfrm>
              <a:off x="9434875" y="2136025"/>
              <a:ext cx="323600" cy="242950"/>
            </a:xfrm>
            <a:custGeom>
              <a:avLst/>
              <a:gdLst/>
              <a:ahLst/>
              <a:cxnLst/>
              <a:rect l="l" t="t" r="r" b="b"/>
              <a:pathLst>
                <a:path w="12944" h="9718" extrusionOk="0">
                  <a:moveTo>
                    <a:pt x="9608" y="1"/>
                  </a:moveTo>
                  <a:cubicBezTo>
                    <a:pt x="9395" y="1"/>
                    <a:pt x="9179" y="47"/>
                    <a:pt x="8974" y="144"/>
                  </a:cubicBezTo>
                  <a:lnTo>
                    <a:pt x="1002" y="4047"/>
                  </a:lnTo>
                  <a:cubicBezTo>
                    <a:pt x="301" y="4381"/>
                    <a:pt x="1" y="5214"/>
                    <a:pt x="301" y="5915"/>
                  </a:cubicBezTo>
                  <a:lnTo>
                    <a:pt x="1802" y="9718"/>
                  </a:lnTo>
                  <a:lnTo>
                    <a:pt x="12944" y="4280"/>
                  </a:lnTo>
                  <a:lnTo>
                    <a:pt x="10909" y="745"/>
                  </a:lnTo>
                  <a:cubicBezTo>
                    <a:pt x="10625" y="272"/>
                    <a:pt x="10125" y="1"/>
                    <a:pt x="9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8"/>
            <p:cNvSpPr/>
            <p:nvPr/>
          </p:nvSpPr>
          <p:spPr>
            <a:xfrm>
              <a:off x="9101325" y="2488750"/>
              <a:ext cx="470350" cy="625475"/>
            </a:xfrm>
            <a:custGeom>
              <a:avLst/>
              <a:gdLst/>
              <a:ahLst/>
              <a:cxnLst/>
              <a:rect l="l" t="t" r="r" b="b"/>
              <a:pathLst>
                <a:path w="18814" h="25019" extrusionOk="0">
                  <a:moveTo>
                    <a:pt x="8034" y="1"/>
                  </a:moveTo>
                  <a:cubicBezTo>
                    <a:pt x="7838" y="1"/>
                    <a:pt x="7635" y="47"/>
                    <a:pt x="7439" y="145"/>
                  </a:cubicBezTo>
                  <a:lnTo>
                    <a:pt x="6805" y="445"/>
                  </a:lnTo>
                  <a:lnTo>
                    <a:pt x="3903" y="1846"/>
                  </a:lnTo>
                  <a:lnTo>
                    <a:pt x="1535" y="2981"/>
                  </a:lnTo>
                  <a:lnTo>
                    <a:pt x="934" y="3247"/>
                  </a:lnTo>
                  <a:cubicBezTo>
                    <a:pt x="267" y="3581"/>
                    <a:pt x="0" y="4348"/>
                    <a:pt x="300" y="5015"/>
                  </a:cubicBezTo>
                  <a:lnTo>
                    <a:pt x="9674" y="24263"/>
                  </a:lnTo>
                  <a:cubicBezTo>
                    <a:pt x="9915" y="24746"/>
                    <a:pt x="10384" y="25019"/>
                    <a:pt x="10878" y="25019"/>
                  </a:cubicBezTo>
                  <a:cubicBezTo>
                    <a:pt x="11066" y="25019"/>
                    <a:pt x="11258" y="24979"/>
                    <a:pt x="11442" y="24896"/>
                  </a:cubicBezTo>
                  <a:lnTo>
                    <a:pt x="17913" y="21727"/>
                  </a:lnTo>
                  <a:cubicBezTo>
                    <a:pt x="18547" y="21394"/>
                    <a:pt x="18814" y="20660"/>
                    <a:pt x="18513" y="19993"/>
                  </a:cubicBezTo>
                  <a:lnTo>
                    <a:pt x="9173" y="712"/>
                  </a:lnTo>
                  <a:cubicBezTo>
                    <a:pt x="8938" y="265"/>
                    <a:pt x="8504" y="1"/>
                    <a:pt x="8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8"/>
            <p:cNvSpPr/>
            <p:nvPr/>
          </p:nvSpPr>
          <p:spPr>
            <a:xfrm>
              <a:off x="9494925" y="2391700"/>
              <a:ext cx="637975" cy="585325"/>
            </a:xfrm>
            <a:custGeom>
              <a:avLst/>
              <a:gdLst/>
              <a:ahLst/>
              <a:cxnLst/>
              <a:rect l="l" t="t" r="r" b="b"/>
              <a:pathLst>
                <a:path w="25519" h="23413" extrusionOk="0">
                  <a:moveTo>
                    <a:pt x="12158" y="1"/>
                  </a:moveTo>
                  <a:cubicBezTo>
                    <a:pt x="11005" y="1"/>
                    <a:pt x="9845" y="178"/>
                    <a:pt x="8740" y="525"/>
                  </a:cubicBezTo>
                  <a:cubicBezTo>
                    <a:pt x="8207" y="692"/>
                    <a:pt x="7673" y="892"/>
                    <a:pt x="7106" y="1192"/>
                  </a:cubicBezTo>
                  <a:cubicBezTo>
                    <a:pt x="4904" y="2259"/>
                    <a:pt x="3170" y="3994"/>
                    <a:pt x="2035" y="5995"/>
                  </a:cubicBezTo>
                  <a:cubicBezTo>
                    <a:pt x="234" y="9198"/>
                    <a:pt x="1" y="13234"/>
                    <a:pt x="1702" y="16836"/>
                  </a:cubicBezTo>
                  <a:cubicBezTo>
                    <a:pt x="2869" y="19238"/>
                    <a:pt x="4771" y="21073"/>
                    <a:pt x="7039" y="22207"/>
                  </a:cubicBezTo>
                  <a:cubicBezTo>
                    <a:pt x="8648" y="22994"/>
                    <a:pt x="10415" y="23413"/>
                    <a:pt x="12210" y="23413"/>
                  </a:cubicBezTo>
                  <a:cubicBezTo>
                    <a:pt x="13912" y="23413"/>
                    <a:pt x="15639" y="23036"/>
                    <a:pt x="17280" y="22240"/>
                  </a:cubicBezTo>
                  <a:cubicBezTo>
                    <a:pt x="23084" y="19372"/>
                    <a:pt x="25519" y="12367"/>
                    <a:pt x="22717" y="6562"/>
                  </a:cubicBezTo>
                  <a:cubicBezTo>
                    <a:pt x="21183" y="3427"/>
                    <a:pt x="18447" y="1325"/>
                    <a:pt x="15345" y="425"/>
                  </a:cubicBezTo>
                  <a:cubicBezTo>
                    <a:pt x="14878" y="325"/>
                    <a:pt x="14444" y="225"/>
                    <a:pt x="14011" y="158"/>
                  </a:cubicBezTo>
                  <a:cubicBezTo>
                    <a:pt x="13402" y="52"/>
                    <a:pt x="12781" y="1"/>
                    <a:pt x="12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8"/>
            <p:cNvSpPr/>
            <p:nvPr/>
          </p:nvSpPr>
          <p:spPr>
            <a:xfrm>
              <a:off x="9365675" y="2409350"/>
              <a:ext cx="85925" cy="76375"/>
            </a:xfrm>
            <a:custGeom>
              <a:avLst/>
              <a:gdLst/>
              <a:ahLst/>
              <a:cxnLst/>
              <a:rect l="l" t="t" r="r" b="b"/>
              <a:pathLst>
                <a:path w="3437" h="3055" extrusionOk="0">
                  <a:moveTo>
                    <a:pt x="2162" y="1"/>
                  </a:moveTo>
                  <a:cubicBezTo>
                    <a:pt x="2077" y="1"/>
                    <a:pt x="1989" y="17"/>
                    <a:pt x="1902" y="52"/>
                  </a:cubicBezTo>
                  <a:lnTo>
                    <a:pt x="401" y="819"/>
                  </a:lnTo>
                  <a:cubicBezTo>
                    <a:pt x="100" y="986"/>
                    <a:pt x="0" y="1320"/>
                    <a:pt x="100" y="1653"/>
                  </a:cubicBezTo>
                  <a:lnTo>
                    <a:pt x="834" y="3054"/>
                  </a:lnTo>
                  <a:lnTo>
                    <a:pt x="3436" y="1820"/>
                  </a:lnTo>
                  <a:lnTo>
                    <a:pt x="2736" y="352"/>
                  </a:lnTo>
                  <a:cubicBezTo>
                    <a:pt x="2613" y="131"/>
                    <a:pt x="2399" y="1"/>
                    <a:pt x="2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8"/>
            <p:cNvSpPr/>
            <p:nvPr/>
          </p:nvSpPr>
          <p:spPr>
            <a:xfrm>
              <a:off x="9125500" y="2568000"/>
              <a:ext cx="191000" cy="120375"/>
            </a:xfrm>
            <a:custGeom>
              <a:avLst/>
              <a:gdLst/>
              <a:ahLst/>
              <a:cxnLst/>
              <a:rect l="l" t="t" r="r" b="b"/>
              <a:pathLst>
                <a:path w="7640" h="4815" extrusionOk="0">
                  <a:moveTo>
                    <a:pt x="6604" y="0"/>
                  </a:moveTo>
                  <a:cubicBezTo>
                    <a:pt x="6471" y="0"/>
                    <a:pt x="6336" y="25"/>
                    <a:pt x="6205" y="77"/>
                  </a:cubicBezTo>
                  <a:lnTo>
                    <a:pt x="0" y="3080"/>
                  </a:lnTo>
                  <a:lnTo>
                    <a:pt x="834" y="4814"/>
                  </a:lnTo>
                  <a:lnTo>
                    <a:pt x="7039" y="1812"/>
                  </a:lnTo>
                  <a:cubicBezTo>
                    <a:pt x="7306" y="1779"/>
                    <a:pt x="7472" y="1545"/>
                    <a:pt x="7539" y="1312"/>
                  </a:cubicBezTo>
                  <a:cubicBezTo>
                    <a:pt x="7639" y="1045"/>
                    <a:pt x="7639" y="811"/>
                    <a:pt x="7506" y="544"/>
                  </a:cubicBezTo>
                  <a:cubicBezTo>
                    <a:pt x="7333" y="200"/>
                    <a:pt x="6979" y="0"/>
                    <a:pt x="66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8"/>
            <p:cNvSpPr/>
            <p:nvPr/>
          </p:nvSpPr>
          <p:spPr>
            <a:xfrm>
              <a:off x="9170525" y="2662225"/>
              <a:ext cx="191000" cy="119550"/>
            </a:xfrm>
            <a:custGeom>
              <a:avLst/>
              <a:gdLst/>
              <a:ahLst/>
              <a:cxnLst/>
              <a:rect l="l" t="t" r="r" b="b"/>
              <a:pathLst>
                <a:path w="7640" h="4782" extrusionOk="0">
                  <a:moveTo>
                    <a:pt x="6599" y="1"/>
                  </a:moveTo>
                  <a:cubicBezTo>
                    <a:pt x="6469" y="1"/>
                    <a:pt x="6336" y="26"/>
                    <a:pt x="6205" y="78"/>
                  </a:cubicBezTo>
                  <a:lnTo>
                    <a:pt x="1" y="3080"/>
                  </a:lnTo>
                  <a:lnTo>
                    <a:pt x="835" y="4781"/>
                  </a:lnTo>
                  <a:lnTo>
                    <a:pt x="7039" y="1779"/>
                  </a:lnTo>
                  <a:cubicBezTo>
                    <a:pt x="7339" y="1712"/>
                    <a:pt x="7506" y="1479"/>
                    <a:pt x="7539" y="1279"/>
                  </a:cubicBezTo>
                  <a:cubicBezTo>
                    <a:pt x="7640" y="1045"/>
                    <a:pt x="7640" y="778"/>
                    <a:pt x="7506" y="545"/>
                  </a:cubicBezTo>
                  <a:cubicBezTo>
                    <a:pt x="7309" y="200"/>
                    <a:pt x="6966"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8"/>
            <p:cNvSpPr/>
            <p:nvPr/>
          </p:nvSpPr>
          <p:spPr>
            <a:xfrm>
              <a:off x="9216400" y="2754800"/>
              <a:ext cx="191000" cy="120375"/>
            </a:xfrm>
            <a:custGeom>
              <a:avLst/>
              <a:gdLst/>
              <a:ahLst/>
              <a:cxnLst/>
              <a:rect l="l" t="t" r="r" b="b"/>
              <a:pathLst>
                <a:path w="7640" h="4815" extrusionOk="0">
                  <a:moveTo>
                    <a:pt x="6599" y="0"/>
                  </a:moveTo>
                  <a:cubicBezTo>
                    <a:pt x="6469" y="0"/>
                    <a:pt x="6336" y="25"/>
                    <a:pt x="6205" y="78"/>
                  </a:cubicBezTo>
                  <a:lnTo>
                    <a:pt x="0" y="3080"/>
                  </a:lnTo>
                  <a:lnTo>
                    <a:pt x="834" y="4814"/>
                  </a:lnTo>
                  <a:lnTo>
                    <a:pt x="7039" y="1812"/>
                  </a:lnTo>
                  <a:cubicBezTo>
                    <a:pt x="7272" y="1712"/>
                    <a:pt x="7472" y="1512"/>
                    <a:pt x="7539" y="1312"/>
                  </a:cubicBezTo>
                  <a:cubicBezTo>
                    <a:pt x="7639" y="1045"/>
                    <a:pt x="7639" y="811"/>
                    <a:pt x="7506" y="545"/>
                  </a:cubicBezTo>
                  <a:cubicBezTo>
                    <a:pt x="7309" y="200"/>
                    <a:pt x="6966" y="0"/>
                    <a:pt x="6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8"/>
            <p:cNvSpPr/>
            <p:nvPr/>
          </p:nvSpPr>
          <p:spPr>
            <a:xfrm>
              <a:off x="9261425" y="2847350"/>
              <a:ext cx="190175" cy="120375"/>
            </a:xfrm>
            <a:custGeom>
              <a:avLst/>
              <a:gdLst/>
              <a:ahLst/>
              <a:cxnLst/>
              <a:rect l="l" t="t" r="r" b="b"/>
              <a:pathLst>
                <a:path w="7607" h="4815" extrusionOk="0">
                  <a:moveTo>
                    <a:pt x="6599" y="1"/>
                  </a:moveTo>
                  <a:cubicBezTo>
                    <a:pt x="6469" y="1"/>
                    <a:pt x="6336" y="26"/>
                    <a:pt x="6205" y="78"/>
                  </a:cubicBezTo>
                  <a:lnTo>
                    <a:pt x="1" y="3080"/>
                  </a:lnTo>
                  <a:lnTo>
                    <a:pt x="835" y="4815"/>
                  </a:lnTo>
                  <a:lnTo>
                    <a:pt x="7039" y="1813"/>
                  </a:lnTo>
                  <a:cubicBezTo>
                    <a:pt x="7273" y="1779"/>
                    <a:pt x="7439" y="1546"/>
                    <a:pt x="7539" y="1312"/>
                  </a:cubicBezTo>
                  <a:cubicBezTo>
                    <a:pt x="7606" y="1046"/>
                    <a:pt x="7606" y="812"/>
                    <a:pt x="7506" y="545"/>
                  </a:cubicBezTo>
                  <a:cubicBezTo>
                    <a:pt x="7309" y="200"/>
                    <a:pt x="6966" y="1"/>
                    <a:pt x="6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8"/>
            <p:cNvSpPr/>
            <p:nvPr/>
          </p:nvSpPr>
          <p:spPr>
            <a:xfrm>
              <a:off x="9307300" y="2941450"/>
              <a:ext cx="190150" cy="119675"/>
            </a:xfrm>
            <a:custGeom>
              <a:avLst/>
              <a:gdLst/>
              <a:ahLst/>
              <a:cxnLst/>
              <a:rect l="l" t="t" r="r" b="b"/>
              <a:pathLst>
                <a:path w="7606" h="4787" extrusionOk="0">
                  <a:moveTo>
                    <a:pt x="6612" y="0"/>
                  </a:moveTo>
                  <a:cubicBezTo>
                    <a:pt x="6474" y="0"/>
                    <a:pt x="6335" y="28"/>
                    <a:pt x="6205" y="84"/>
                  </a:cubicBezTo>
                  <a:lnTo>
                    <a:pt x="0" y="3086"/>
                  </a:lnTo>
                  <a:lnTo>
                    <a:pt x="834" y="4787"/>
                  </a:lnTo>
                  <a:lnTo>
                    <a:pt x="7039" y="1785"/>
                  </a:lnTo>
                  <a:cubicBezTo>
                    <a:pt x="7272" y="1685"/>
                    <a:pt x="7439" y="1451"/>
                    <a:pt x="7539" y="1251"/>
                  </a:cubicBezTo>
                  <a:cubicBezTo>
                    <a:pt x="7606" y="1018"/>
                    <a:pt x="7606" y="751"/>
                    <a:pt x="7506" y="517"/>
                  </a:cubicBezTo>
                  <a:cubicBezTo>
                    <a:pt x="7314" y="181"/>
                    <a:pt x="6966" y="0"/>
                    <a:pt x="6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8"/>
            <p:cNvSpPr/>
            <p:nvPr/>
          </p:nvSpPr>
          <p:spPr>
            <a:xfrm>
              <a:off x="9477425" y="2243850"/>
              <a:ext cx="366125" cy="298575"/>
            </a:xfrm>
            <a:custGeom>
              <a:avLst/>
              <a:gdLst/>
              <a:ahLst/>
              <a:cxnLst/>
              <a:rect l="l" t="t" r="r" b="b"/>
              <a:pathLst>
                <a:path w="14645" h="11943" extrusionOk="0">
                  <a:moveTo>
                    <a:pt x="11142" y="1"/>
                  </a:moveTo>
                  <a:lnTo>
                    <a:pt x="0" y="5438"/>
                  </a:lnTo>
                  <a:lnTo>
                    <a:pt x="834" y="7506"/>
                  </a:lnTo>
                  <a:lnTo>
                    <a:pt x="2635" y="11943"/>
                  </a:lnTo>
                  <a:cubicBezTo>
                    <a:pt x="3870" y="9875"/>
                    <a:pt x="5571" y="8173"/>
                    <a:pt x="7772" y="7106"/>
                  </a:cubicBezTo>
                  <a:cubicBezTo>
                    <a:pt x="8306" y="6839"/>
                    <a:pt x="8873" y="6639"/>
                    <a:pt x="9407" y="6439"/>
                  </a:cubicBezTo>
                  <a:cubicBezTo>
                    <a:pt x="10510" y="6078"/>
                    <a:pt x="11640" y="5906"/>
                    <a:pt x="12755" y="5906"/>
                  </a:cubicBezTo>
                  <a:cubicBezTo>
                    <a:pt x="13392" y="5906"/>
                    <a:pt x="14025" y="5963"/>
                    <a:pt x="14644" y="6072"/>
                  </a:cubicBezTo>
                  <a:lnTo>
                    <a:pt x="12276" y="1936"/>
                  </a:lnTo>
                  <a:lnTo>
                    <a:pt x="111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8"/>
            <p:cNvSpPr/>
            <p:nvPr/>
          </p:nvSpPr>
          <p:spPr>
            <a:xfrm>
              <a:off x="9543300" y="2430625"/>
              <a:ext cx="512900" cy="507125"/>
            </a:xfrm>
            <a:custGeom>
              <a:avLst/>
              <a:gdLst/>
              <a:ahLst/>
              <a:cxnLst/>
              <a:rect l="l" t="t" r="r" b="b"/>
              <a:pathLst>
                <a:path w="20516" h="20285" extrusionOk="0">
                  <a:moveTo>
                    <a:pt x="10228" y="0"/>
                  </a:moveTo>
                  <a:cubicBezTo>
                    <a:pt x="10166" y="0"/>
                    <a:pt x="10103" y="1"/>
                    <a:pt x="10041" y="2"/>
                  </a:cubicBezTo>
                  <a:cubicBezTo>
                    <a:pt x="4437" y="135"/>
                    <a:pt x="0" y="4772"/>
                    <a:pt x="134" y="10376"/>
                  </a:cubicBezTo>
                  <a:cubicBezTo>
                    <a:pt x="266" y="15885"/>
                    <a:pt x="4802" y="20285"/>
                    <a:pt x="10322" y="20285"/>
                  </a:cubicBezTo>
                  <a:cubicBezTo>
                    <a:pt x="10384" y="20285"/>
                    <a:pt x="10446" y="20284"/>
                    <a:pt x="10508" y="20283"/>
                  </a:cubicBezTo>
                  <a:cubicBezTo>
                    <a:pt x="16079" y="20150"/>
                    <a:pt x="20515" y="15513"/>
                    <a:pt x="20415" y="9909"/>
                  </a:cubicBezTo>
                  <a:cubicBezTo>
                    <a:pt x="20283" y="4367"/>
                    <a:pt x="15748" y="0"/>
                    <a:pt x="102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8"/>
            <p:cNvSpPr/>
            <p:nvPr/>
          </p:nvSpPr>
          <p:spPr>
            <a:xfrm>
              <a:off x="9558300" y="2470425"/>
              <a:ext cx="484550" cy="426150"/>
            </a:xfrm>
            <a:custGeom>
              <a:avLst/>
              <a:gdLst/>
              <a:ahLst/>
              <a:cxnLst/>
              <a:rect l="l" t="t" r="r" b="b"/>
              <a:pathLst>
                <a:path w="19382" h="17046" extrusionOk="0">
                  <a:moveTo>
                    <a:pt x="9715" y="0"/>
                  </a:moveTo>
                  <a:cubicBezTo>
                    <a:pt x="8455" y="0"/>
                    <a:pt x="7176" y="282"/>
                    <a:pt x="5972" y="878"/>
                  </a:cubicBezTo>
                  <a:cubicBezTo>
                    <a:pt x="1735" y="2913"/>
                    <a:pt x="1" y="8017"/>
                    <a:pt x="2036" y="12253"/>
                  </a:cubicBezTo>
                  <a:cubicBezTo>
                    <a:pt x="3370" y="15055"/>
                    <a:pt x="6072" y="16756"/>
                    <a:pt x="9007" y="17023"/>
                  </a:cubicBezTo>
                  <a:cubicBezTo>
                    <a:pt x="9221" y="17038"/>
                    <a:pt x="9437" y="17045"/>
                    <a:pt x="9653" y="17045"/>
                  </a:cubicBezTo>
                  <a:cubicBezTo>
                    <a:pt x="10919" y="17045"/>
                    <a:pt x="12214" y="16788"/>
                    <a:pt x="13410" y="16189"/>
                  </a:cubicBezTo>
                  <a:cubicBezTo>
                    <a:pt x="17647" y="14121"/>
                    <a:pt x="19381" y="9051"/>
                    <a:pt x="17347" y="4781"/>
                  </a:cubicBezTo>
                  <a:cubicBezTo>
                    <a:pt x="16846" y="3780"/>
                    <a:pt x="16179" y="2946"/>
                    <a:pt x="15479" y="2246"/>
                  </a:cubicBezTo>
                  <a:cubicBezTo>
                    <a:pt x="13908" y="801"/>
                    <a:pt x="11838" y="0"/>
                    <a:pt x="9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8"/>
            <p:cNvSpPr/>
            <p:nvPr/>
          </p:nvSpPr>
          <p:spPr>
            <a:xfrm>
              <a:off x="9595825" y="2521150"/>
              <a:ext cx="127750" cy="209750"/>
            </a:xfrm>
            <a:custGeom>
              <a:avLst/>
              <a:gdLst/>
              <a:ahLst/>
              <a:cxnLst/>
              <a:rect l="l" t="t" r="r" b="b"/>
              <a:pathLst>
                <a:path w="5110" h="8390" extrusionOk="0">
                  <a:moveTo>
                    <a:pt x="4746" y="1"/>
                  </a:moveTo>
                  <a:cubicBezTo>
                    <a:pt x="4721" y="1"/>
                    <a:pt x="4696" y="6"/>
                    <a:pt x="4671" y="17"/>
                  </a:cubicBezTo>
                  <a:cubicBezTo>
                    <a:pt x="1669" y="1151"/>
                    <a:pt x="1" y="5187"/>
                    <a:pt x="1202" y="8223"/>
                  </a:cubicBezTo>
                  <a:cubicBezTo>
                    <a:pt x="1253" y="8339"/>
                    <a:pt x="1345" y="8390"/>
                    <a:pt x="1436" y="8390"/>
                  </a:cubicBezTo>
                  <a:cubicBezTo>
                    <a:pt x="1580" y="8390"/>
                    <a:pt x="1723" y="8261"/>
                    <a:pt x="1702" y="8056"/>
                  </a:cubicBezTo>
                  <a:lnTo>
                    <a:pt x="1702" y="8056"/>
                  </a:lnTo>
                  <a:cubicBezTo>
                    <a:pt x="1702" y="8056"/>
                    <a:pt x="1702" y="8057"/>
                    <a:pt x="1702" y="8057"/>
                  </a:cubicBezTo>
                  <a:cubicBezTo>
                    <a:pt x="1698" y="8057"/>
                    <a:pt x="1571" y="7004"/>
                    <a:pt x="1736" y="5854"/>
                  </a:cubicBezTo>
                  <a:cubicBezTo>
                    <a:pt x="2303" y="2418"/>
                    <a:pt x="4671" y="851"/>
                    <a:pt x="4871" y="517"/>
                  </a:cubicBezTo>
                  <a:cubicBezTo>
                    <a:pt x="5109" y="339"/>
                    <a:pt x="4949" y="1"/>
                    <a:pt x="47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8"/>
            <p:cNvSpPr/>
            <p:nvPr/>
          </p:nvSpPr>
          <p:spPr>
            <a:xfrm>
              <a:off x="9097975" y="2130450"/>
              <a:ext cx="1153350" cy="989050"/>
            </a:xfrm>
            <a:custGeom>
              <a:avLst/>
              <a:gdLst/>
              <a:ahLst/>
              <a:cxnLst/>
              <a:rect l="l" t="t" r="r" b="b"/>
              <a:pathLst>
                <a:path w="46134" h="39562" extrusionOk="0">
                  <a:moveTo>
                    <a:pt x="23217" y="534"/>
                  </a:moveTo>
                  <a:cubicBezTo>
                    <a:pt x="23284" y="534"/>
                    <a:pt x="23384" y="601"/>
                    <a:pt x="23451" y="634"/>
                  </a:cubicBezTo>
                  <a:cubicBezTo>
                    <a:pt x="23718" y="701"/>
                    <a:pt x="23918" y="868"/>
                    <a:pt x="24085" y="1134"/>
                  </a:cubicBezTo>
                  <a:lnTo>
                    <a:pt x="25953" y="4370"/>
                  </a:lnTo>
                  <a:lnTo>
                    <a:pt x="15445" y="9507"/>
                  </a:lnTo>
                  <a:lnTo>
                    <a:pt x="14044" y="6038"/>
                  </a:lnTo>
                  <a:cubicBezTo>
                    <a:pt x="13811" y="5538"/>
                    <a:pt x="14044" y="4970"/>
                    <a:pt x="14444" y="4637"/>
                  </a:cubicBezTo>
                  <a:cubicBezTo>
                    <a:pt x="14478" y="4604"/>
                    <a:pt x="14544" y="4604"/>
                    <a:pt x="14578" y="4537"/>
                  </a:cubicBezTo>
                  <a:lnTo>
                    <a:pt x="22550" y="667"/>
                  </a:lnTo>
                  <a:cubicBezTo>
                    <a:pt x="22584" y="667"/>
                    <a:pt x="22617" y="634"/>
                    <a:pt x="22650" y="634"/>
                  </a:cubicBezTo>
                  <a:cubicBezTo>
                    <a:pt x="22784" y="601"/>
                    <a:pt x="22917" y="534"/>
                    <a:pt x="23051" y="534"/>
                  </a:cubicBezTo>
                  <a:close/>
                  <a:moveTo>
                    <a:pt x="12843" y="11475"/>
                  </a:moveTo>
                  <a:cubicBezTo>
                    <a:pt x="12910" y="11475"/>
                    <a:pt x="12943" y="11475"/>
                    <a:pt x="12943" y="11508"/>
                  </a:cubicBezTo>
                  <a:cubicBezTo>
                    <a:pt x="13043" y="11542"/>
                    <a:pt x="13077" y="11575"/>
                    <a:pt x="13110" y="11675"/>
                  </a:cubicBezTo>
                  <a:lnTo>
                    <a:pt x="13710" y="12843"/>
                  </a:lnTo>
                  <a:lnTo>
                    <a:pt x="11642" y="13843"/>
                  </a:lnTo>
                  <a:lnTo>
                    <a:pt x="11109" y="12676"/>
                  </a:lnTo>
                  <a:cubicBezTo>
                    <a:pt x="11042" y="12509"/>
                    <a:pt x="11109" y="12342"/>
                    <a:pt x="11242" y="12276"/>
                  </a:cubicBezTo>
                  <a:lnTo>
                    <a:pt x="12743" y="11508"/>
                  </a:lnTo>
                  <a:cubicBezTo>
                    <a:pt x="12776" y="11475"/>
                    <a:pt x="12810" y="11475"/>
                    <a:pt x="12843" y="11475"/>
                  </a:cubicBezTo>
                  <a:close/>
                  <a:moveTo>
                    <a:pt x="26253" y="4937"/>
                  </a:moveTo>
                  <a:lnTo>
                    <a:pt x="27053" y="6338"/>
                  </a:lnTo>
                  <a:lnTo>
                    <a:pt x="27320" y="6872"/>
                  </a:lnTo>
                  <a:lnTo>
                    <a:pt x="29255" y="10208"/>
                  </a:lnTo>
                  <a:cubicBezTo>
                    <a:pt x="28847" y="10164"/>
                    <a:pt x="28439" y="10143"/>
                    <a:pt x="28030" y="10143"/>
                  </a:cubicBezTo>
                  <a:cubicBezTo>
                    <a:pt x="26233" y="10143"/>
                    <a:pt x="24442" y="10560"/>
                    <a:pt x="22784" y="11375"/>
                  </a:cubicBezTo>
                  <a:cubicBezTo>
                    <a:pt x="20716" y="12376"/>
                    <a:pt x="19014" y="13944"/>
                    <a:pt x="17913" y="15778"/>
                  </a:cubicBezTo>
                  <a:lnTo>
                    <a:pt x="16446" y="12176"/>
                  </a:lnTo>
                  <a:lnTo>
                    <a:pt x="16179" y="11609"/>
                  </a:lnTo>
                  <a:lnTo>
                    <a:pt x="15645" y="10107"/>
                  </a:lnTo>
                  <a:lnTo>
                    <a:pt x="26253" y="4937"/>
                  </a:lnTo>
                  <a:close/>
                  <a:moveTo>
                    <a:pt x="5471" y="13477"/>
                  </a:moveTo>
                  <a:cubicBezTo>
                    <a:pt x="5705" y="13477"/>
                    <a:pt x="5905" y="13610"/>
                    <a:pt x="6038" y="13777"/>
                  </a:cubicBezTo>
                  <a:lnTo>
                    <a:pt x="6539" y="14611"/>
                  </a:lnTo>
                  <a:lnTo>
                    <a:pt x="1902" y="16846"/>
                  </a:lnTo>
                  <a:lnTo>
                    <a:pt x="1535" y="15945"/>
                  </a:lnTo>
                  <a:cubicBezTo>
                    <a:pt x="1402" y="15645"/>
                    <a:pt x="1535" y="15311"/>
                    <a:pt x="1835" y="15144"/>
                  </a:cubicBezTo>
                  <a:lnTo>
                    <a:pt x="5204" y="13510"/>
                  </a:lnTo>
                  <a:cubicBezTo>
                    <a:pt x="5271" y="13477"/>
                    <a:pt x="5338" y="13477"/>
                    <a:pt x="5471" y="13477"/>
                  </a:cubicBezTo>
                  <a:close/>
                  <a:moveTo>
                    <a:pt x="7734" y="17841"/>
                  </a:moveTo>
                  <a:cubicBezTo>
                    <a:pt x="7970" y="17841"/>
                    <a:pt x="8189" y="17977"/>
                    <a:pt x="8307" y="18213"/>
                  </a:cubicBezTo>
                  <a:cubicBezTo>
                    <a:pt x="8407" y="18380"/>
                    <a:pt x="8407" y="18547"/>
                    <a:pt x="8373" y="18714"/>
                  </a:cubicBezTo>
                  <a:cubicBezTo>
                    <a:pt x="8307" y="18880"/>
                    <a:pt x="8207" y="19014"/>
                    <a:pt x="8040" y="19081"/>
                  </a:cubicBezTo>
                  <a:lnTo>
                    <a:pt x="3770" y="21182"/>
                  </a:lnTo>
                  <a:lnTo>
                    <a:pt x="3236" y="21416"/>
                  </a:lnTo>
                  <a:lnTo>
                    <a:pt x="2102" y="21983"/>
                  </a:lnTo>
                  <a:lnTo>
                    <a:pt x="1535" y="20815"/>
                  </a:lnTo>
                  <a:lnTo>
                    <a:pt x="2636" y="20248"/>
                  </a:lnTo>
                  <a:lnTo>
                    <a:pt x="3203" y="20015"/>
                  </a:lnTo>
                  <a:lnTo>
                    <a:pt x="7439" y="17913"/>
                  </a:lnTo>
                  <a:cubicBezTo>
                    <a:pt x="7537" y="17864"/>
                    <a:pt x="7637" y="17841"/>
                    <a:pt x="7734" y="17841"/>
                  </a:cubicBezTo>
                  <a:close/>
                  <a:moveTo>
                    <a:pt x="35793" y="2869"/>
                  </a:moveTo>
                  <a:cubicBezTo>
                    <a:pt x="36227" y="2869"/>
                    <a:pt x="36594" y="3136"/>
                    <a:pt x="36760" y="3503"/>
                  </a:cubicBezTo>
                  <a:lnTo>
                    <a:pt x="45400" y="21215"/>
                  </a:lnTo>
                  <a:cubicBezTo>
                    <a:pt x="45500" y="21516"/>
                    <a:pt x="45500" y="21816"/>
                    <a:pt x="45433" y="22049"/>
                  </a:cubicBezTo>
                  <a:cubicBezTo>
                    <a:pt x="45333" y="22350"/>
                    <a:pt x="45133" y="22550"/>
                    <a:pt x="44866" y="22683"/>
                  </a:cubicBezTo>
                  <a:lnTo>
                    <a:pt x="39629" y="25218"/>
                  </a:lnTo>
                  <a:cubicBezTo>
                    <a:pt x="39929" y="24218"/>
                    <a:pt x="40029" y="23150"/>
                    <a:pt x="40029" y="22116"/>
                  </a:cubicBezTo>
                  <a:cubicBezTo>
                    <a:pt x="40029" y="20348"/>
                    <a:pt x="39662" y="18547"/>
                    <a:pt x="38828" y="16879"/>
                  </a:cubicBezTo>
                  <a:cubicBezTo>
                    <a:pt x="37327" y="13810"/>
                    <a:pt x="34592" y="11508"/>
                    <a:pt x="31290" y="10608"/>
                  </a:cubicBezTo>
                  <a:cubicBezTo>
                    <a:pt x="30856" y="10474"/>
                    <a:pt x="30456" y="10374"/>
                    <a:pt x="30022" y="10308"/>
                  </a:cubicBezTo>
                  <a:lnTo>
                    <a:pt x="27921" y="6605"/>
                  </a:lnTo>
                  <a:lnTo>
                    <a:pt x="35293" y="3002"/>
                  </a:lnTo>
                  <a:cubicBezTo>
                    <a:pt x="35393" y="2969"/>
                    <a:pt x="35426" y="2969"/>
                    <a:pt x="35493" y="2936"/>
                  </a:cubicBezTo>
                  <a:cubicBezTo>
                    <a:pt x="35593" y="2869"/>
                    <a:pt x="35660" y="2869"/>
                    <a:pt x="35793" y="2869"/>
                  </a:cubicBezTo>
                  <a:close/>
                  <a:moveTo>
                    <a:pt x="9591" y="21562"/>
                  </a:moveTo>
                  <a:cubicBezTo>
                    <a:pt x="9652" y="21562"/>
                    <a:pt x="9713" y="21570"/>
                    <a:pt x="9774" y="21582"/>
                  </a:cubicBezTo>
                  <a:cubicBezTo>
                    <a:pt x="9941" y="21649"/>
                    <a:pt x="10075" y="21749"/>
                    <a:pt x="10141" y="21916"/>
                  </a:cubicBezTo>
                  <a:cubicBezTo>
                    <a:pt x="10241" y="22083"/>
                    <a:pt x="10241" y="22283"/>
                    <a:pt x="10208" y="22416"/>
                  </a:cubicBezTo>
                  <a:cubicBezTo>
                    <a:pt x="10141" y="22583"/>
                    <a:pt x="10041" y="22716"/>
                    <a:pt x="9874" y="22817"/>
                  </a:cubicBezTo>
                  <a:lnTo>
                    <a:pt x="5605" y="24885"/>
                  </a:lnTo>
                  <a:lnTo>
                    <a:pt x="5071" y="25152"/>
                  </a:lnTo>
                  <a:lnTo>
                    <a:pt x="3937" y="25685"/>
                  </a:lnTo>
                  <a:lnTo>
                    <a:pt x="3370" y="24518"/>
                  </a:lnTo>
                  <a:lnTo>
                    <a:pt x="4471" y="23984"/>
                  </a:lnTo>
                  <a:lnTo>
                    <a:pt x="5038" y="23717"/>
                  </a:lnTo>
                  <a:lnTo>
                    <a:pt x="9274" y="21649"/>
                  </a:lnTo>
                  <a:cubicBezTo>
                    <a:pt x="9380" y="21586"/>
                    <a:pt x="9485" y="21562"/>
                    <a:pt x="9591" y="21562"/>
                  </a:cubicBezTo>
                  <a:close/>
                  <a:moveTo>
                    <a:pt x="11368" y="25330"/>
                  </a:moveTo>
                  <a:cubicBezTo>
                    <a:pt x="11437" y="25330"/>
                    <a:pt x="11507" y="25338"/>
                    <a:pt x="11576" y="25352"/>
                  </a:cubicBezTo>
                  <a:cubicBezTo>
                    <a:pt x="11742" y="25385"/>
                    <a:pt x="11876" y="25519"/>
                    <a:pt x="11943" y="25685"/>
                  </a:cubicBezTo>
                  <a:cubicBezTo>
                    <a:pt x="12043" y="25852"/>
                    <a:pt x="12043" y="26019"/>
                    <a:pt x="11976" y="26186"/>
                  </a:cubicBezTo>
                  <a:cubicBezTo>
                    <a:pt x="11943" y="26352"/>
                    <a:pt x="11809" y="26486"/>
                    <a:pt x="11642" y="26553"/>
                  </a:cubicBezTo>
                  <a:lnTo>
                    <a:pt x="7406" y="28654"/>
                  </a:lnTo>
                  <a:lnTo>
                    <a:pt x="6872" y="28888"/>
                  </a:lnTo>
                  <a:lnTo>
                    <a:pt x="5738" y="29455"/>
                  </a:lnTo>
                  <a:lnTo>
                    <a:pt x="5138" y="28287"/>
                  </a:lnTo>
                  <a:lnTo>
                    <a:pt x="6272" y="27720"/>
                  </a:lnTo>
                  <a:lnTo>
                    <a:pt x="6806" y="27487"/>
                  </a:lnTo>
                  <a:lnTo>
                    <a:pt x="11075" y="25385"/>
                  </a:lnTo>
                  <a:cubicBezTo>
                    <a:pt x="11173" y="25346"/>
                    <a:pt x="11271" y="25330"/>
                    <a:pt x="11368" y="25330"/>
                  </a:cubicBezTo>
                  <a:close/>
                  <a:moveTo>
                    <a:pt x="13177" y="29034"/>
                  </a:moveTo>
                  <a:cubicBezTo>
                    <a:pt x="13239" y="29034"/>
                    <a:pt x="13304" y="29042"/>
                    <a:pt x="13377" y="29054"/>
                  </a:cubicBezTo>
                  <a:cubicBezTo>
                    <a:pt x="13544" y="29121"/>
                    <a:pt x="13644" y="29221"/>
                    <a:pt x="13744" y="29388"/>
                  </a:cubicBezTo>
                  <a:cubicBezTo>
                    <a:pt x="13811" y="29555"/>
                    <a:pt x="13811" y="29722"/>
                    <a:pt x="13777" y="29888"/>
                  </a:cubicBezTo>
                  <a:cubicBezTo>
                    <a:pt x="13744" y="30055"/>
                    <a:pt x="13610" y="30189"/>
                    <a:pt x="13444" y="30255"/>
                  </a:cubicBezTo>
                  <a:lnTo>
                    <a:pt x="9207" y="32357"/>
                  </a:lnTo>
                  <a:lnTo>
                    <a:pt x="8640" y="32590"/>
                  </a:lnTo>
                  <a:lnTo>
                    <a:pt x="7539" y="33157"/>
                  </a:lnTo>
                  <a:lnTo>
                    <a:pt x="6939" y="31990"/>
                  </a:lnTo>
                  <a:lnTo>
                    <a:pt x="8073" y="31456"/>
                  </a:lnTo>
                  <a:lnTo>
                    <a:pt x="8607" y="31189"/>
                  </a:lnTo>
                  <a:lnTo>
                    <a:pt x="12843" y="29121"/>
                  </a:lnTo>
                  <a:cubicBezTo>
                    <a:pt x="12970" y="29058"/>
                    <a:pt x="13070" y="29034"/>
                    <a:pt x="13177" y="29034"/>
                  </a:cubicBezTo>
                  <a:close/>
                  <a:moveTo>
                    <a:pt x="28054" y="10708"/>
                  </a:moveTo>
                  <a:cubicBezTo>
                    <a:pt x="28588" y="10708"/>
                    <a:pt x="29122" y="10775"/>
                    <a:pt x="29622" y="10841"/>
                  </a:cubicBezTo>
                  <a:cubicBezTo>
                    <a:pt x="29889" y="10875"/>
                    <a:pt x="30122" y="10941"/>
                    <a:pt x="30422" y="10975"/>
                  </a:cubicBezTo>
                  <a:cubicBezTo>
                    <a:pt x="30623" y="11008"/>
                    <a:pt x="30889" y="11041"/>
                    <a:pt x="31090" y="11142"/>
                  </a:cubicBezTo>
                  <a:cubicBezTo>
                    <a:pt x="32657" y="11542"/>
                    <a:pt x="34092" y="12342"/>
                    <a:pt x="35293" y="13343"/>
                  </a:cubicBezTo>
                  <a:cubicBezTo>
                    <a:pt x="36493" y="14377"/>
                    <a:pt x="37561" y="15645"/>
                    <a:pt x="38261" y="17112"/>
                  </a:cubicBezTo>
                  <a:cubicBezTo>
                    <a:pt x="39562" y="19781"/>
                    <a:pt x="39762" y="22716"/>
                    <a:pt x="38828" y="25519"/>
                  </a:cubicBezTo>
                  <a:cubicBezTo>
                    <a:pt x="38795" y="25619"/>
                    <a:pt x="38795" y="25685"/>
                    <a:pt x="38762" y="25785"/>
                  </a:cubicBezTo>
                  <a:cubicBezTo>
                    <a:pt x="38662" y="25986"/>
                    <a:pt x="38628" y="26152"/>
                    <a:pt x="38562" y="26352"/>
                  </a:cubicBezTo>
                  <a:cubicBezTo>
                    <a:pt x="37561" y="29021"/>
                    <a:pt x="35593" y="31123"/>
                    <a:pt x="33058" y="32357"/>
                  </a:cubicBezTo>
                  <a:cubicBezTo>
                    <a:pt x="31463" y="33134"/>
                    <a:pt x="29781" y="33522"/>
                    <a:pt x="28103" y="33522"/>
                  </a:cubicBezTo>
                  <a:cubicBezTo>
                    <a:pt x="27043" y="33522"/>
                    <a:pt x="25985" y="33367"/>
                    <a:pt x="24952" y="33057"/>
                  </a:cubicBezTo>
                  <a:cubicBezTo>
                    <a:pt x="24652" y="32991"/>
                    <a:pt x="24418" y="32890"/>
                    <a:pt x="24118" y="32790"/>
                  </a:cubicBezTo>
                  <a:cubicBezTo>
                    <a:pt x="23751" y="32657"/>
                    <a:pt x="23417" y="32490"/>
                    <a:pt x="23051" y="32323"/>
                  </a:cubicBezTo>
                  <a:cubicBezTo>
                    <a:pt x="20749" y="31189"/>
                    <a:pt x="18948" y="29388"/>
                    <a:pt x="17813" y="27086"/>
                  </a:cubicBezTo>
                  <a:cubicBezTo>
                    <a:pt x="16246" y="23851"/>
                    <a:pt x="16379" y="20181"/>
                    <a:pt x="17813" y="17146"/>
                  </a:cubicBezTo>
                  <a:cubicBezTo>
                    <a:pt x="17947" y="16879"/>
                    <a:pt x="18080" y="16679"/>
                    <a:pt x="18214" y="16445"/>
                  </a:cubicBezTo>
                  <a:cubicBezTo>
                    <a:pt x="19281" y="14511"/>
                    <a:pt x="20949" y="12943"/>
                    <a:pt x="23084" y="11875"/>
                  </a:cubicBezTo>
                  <a:cubicBezTo>
                    <a:pt x="24652" y="11142"/>
                    <a:pt x="26320" y="10708"/>
                    <a:pt x="28054" y="10708"/>
                  </a:cubicBezTo>
                  <a:close/>
                  <a:moveTo>
                    <a:pt x="15945" y="12509"/>
                  </a:moveTo>
                  <a:lnTo>
                    <a:pt x="17580" y="16479"/>
                  </a:lnTo>
                  <a:cubicBezTo>
                    <a:pt x="15779" y="19748"/>
                    <a:pt x="15578" y="23817"/>
                    <a:pt x="17313" y="27453"/>
                  </a:cubicBezTo>
                  <a:cubicBezTo>
                    <a:pt x="18481" y="29855"/>
                    <a:pt x="20415" y="31756"/>
                    <a:pt x="22784" y="32924"/>
                  </a:cubicBezTo>
                  <a:cubicBezTo>
                    <a:pt x="22984" y="33024"/>
                    <a:pt x="23217" y="33157"/>
                    <a:pt x="23384" y="33224"/>
                  </a:cubicBezTo>
                  <a:lnTo>
                    <a:pt x="19081" y="35225"/>
                  </a:lnTo>
                  <a:cubicBezTo>
                    <a:pt x="19148" y="34892"/>
                    <a:pt x="19114" y="34525"/>
                    <a:pt x="18948" y="34191"/>
                  </a:cubicBezTo>
                  <a:lnTo>
                    <a:pt x="9808" y="15445"/>
                  </a:lnTo>
                  <a:lnTo>
                    <a:pt x="11409" y="14677"/>
                  </a:lnTo>
                  <a:lnTo>
                    <a:pt x="11943" y="14411"/>
                  </a:lnTo>
                  <a:lnTo>
                    <a:pt x="13977" y="13443"/>
                  </a:lnTo>
                  <a:lnTo>
                    <a:pt x="14544" y="13176"/>
                  </a:lnTo>
                  <a:lnTo>
                    <a:pt x="15945" y="12509"/>
                  </a:lnTo>
                  <a:close/>
                  <a:moveTo>
                    <a:pt x="15028" y="32737"/>
                  </a:moveTo>
                  <a:cubicBezTo>
                    <a:pt x="15089" y="32737"/>
                    <a:pt x="15151" y="32745"/>
                    <a:pt x="15212" y="32757"/>
                  </a:cubicBezTo>
                  <a:cubicBezTo>
                    <a:pt x="15378" y="32824"/>
                    <a:pt x="15478" y="32924"/>
                    <a:pt x="15578" y="33091"/>
                  </a:cubicBezTo>
                  <a:cubicBezTo>
                    <a:pt x="15645" y="33257"/>
                    <a:pt x="15645" y="33424"/>
                    <a:pt x="15612" y="33591"/>
                  </a:cubicBezTo>
                  <a:cubicBezTo>
                    <a:pt x="15578" y="33758"/>
                    <a:pt x="15445" y="33891"/>
                    <a:pt x="15278" y="33991"/>
                  </a:cubicBezTo>
                  <a:lnTo>
                    <a:pt x="11042" y="36059"/>
                  </a:lnTo>
                  <a:lnTo>
                    <a:pt x="10475" y="36326"/>
                  </a:lnTo>
                  <a:lnTo>
                    <a:pt x="9374" y="36860"/>
                  </a:lnTo>
                  <a:lnTo>
                    <a:pt x="8774" y="35692"/>
                  </a:lnTo>
                  <a:lnTo>
                    <a:pt x="9908" y="35159"/>
                  </a:lnTo>
                  <a:lnTo>
                    <a:pt x="10441" y="34892"/>
                  </a:lnTo>
                  <a:lnTo>
                    <a:pt x="14711" y="32824"/>
                  </a:lnTo>
                  <a:cubicBezTo>
                    <a:pt x="14817" y="32760"/>
                    <a:pt x="14923" y="32737"/>
                    <a:pt x="15028" y="32737"/>
                  </a:cubicBezTo>
                  <a:close/>
                  <a:moveTo>
                    <a:pt x="8240" y="14777"/>
                  </a:moveTo>
                  <a:cubicBezTo>
                    <a:pt x="8573" y="14777"/>
                    <a:pt x="8940" y="14978"/>
                    <a:pt x="9107" y="15278"/>
                  </a:cubicBezTo>
                  <a:cubicBezTo>
                    <a:pt x="9107" y="15278"/>
                    <a:pt x="9107" y="15311"/>
                    <a:pt x="9141" y="15311"/>
                  </a:cubicBezTo>
                  <a:lnTo>
                    <a:pt x="9407" y="15812"/>
                  </a:lnTo>
                  <a:lnTo>
                    <a:pt x="18547" y="34558"/>
                  </a:lnTo>
                  <a:cubicBezTo>
                    <a:pt x="18647" y="34959"/>
                    <a:pt x="18447" y="35526"/>
                    <a:pt x="17947" y="35793"/>
                  </a:cubicBezTo>
                  <a:lnTo>
                    <a:pt x="13143" y="38128"/>
                  </a:lnTo>
                  <a:lnTo>
                    <a:pt x="12009" y="38661"/>
                  </a:lnTo>
                  <a:lnTo>
                    <a:pt x="11442" y="38961"/>
                  </a:lnTo>
                  <a:cubicBezTo>
                    <a:pt x="11295" y="39017"/>
                    <a:pt x="11158" y="39041"/>
                    <a:pt x="11026" y="39041"/>
                  </a:cubicBezTo>
                  <a:cubicBezTo>
                    <a:pt x="10918" y="39041"/>
                    <a:pt x="10813" y="39025"/>
                    <a:pt x="10708" y="38995"/>
                  </a:cubicBezTo>
                  <a:cubicBezTo>
                    <a:pt x="10441" y="38895"/>
                    <a:pt x="10241" y="38728"/>
                    <a:pt x="10108" y="38494"/>
                  </a:cubicBezTo>
                  <a:lnTo>
                    <a:pt x="9608" y="37460"/>
                  </a:lnTo>
                  <a:lnTo>
                    <a:pt x="10742" y="36893"/>
                  </a:lnTo>
                  <a:lnTo>
                    <a:pt x="11275" y="36660"/>
                  </a:lnTo>
                  <a:lnTo>
                    <a:pt x="15545" y="34558"/>
                  </a:lnTo>
                  <a:cubicBezTo>
                    <a:pt x="15812" y="34392"/>
                    <a:pt x="16079" y="34158"/>
                    <a:pt x="16146" y="33858"/>
                  </a:cubicBezTo>
                  <a:cubicBezTo>
                    <a:pt x="16179" y="33724"/>
                    <a:pt x="16246" y="33558"/>
                    <a:pt x="16246" y="33458"/>
                  </a:cubicBezTo>
                  <a:cubicBezTo>
                    <a:pt x="16246" y="33224"/>
                    <a:pt x="16212" y="33057"/>
                    <a:pt x="16112" y="32890"/>
                  </a:cubicBezTo>
                  <a:cubicBezTo>
                    <a:pt x="15979" y="32624"/>
                    <a:pt x="15712" y="32357"/>
                    <a:pt x="15412" y="32290"/>
                  </a:cubicBezTo>
                  <a:cubicBezTo>
                    <a:pt x="15265" y="32232"/>
                    <a:pt x="15119" y="32205"/>
                    <a:pt x="14976" y="32205"/>
                  </a:cubicBezTo>
                  <a:cubicBezTo>
                    <a:pt x="14792" y="32205"/>
                    <a:pt x="14613" y="32248"/>
                    <a:pt x="14444" y="32323"/>
                  </a:cubicBezTo>
                  <a:lnTo>
                    <a:pt x="10208" y="34392"/>
                  </a:lnTo>
                  <a:lnTo>
                    <a:pt x="9641" y="34658"/>
                  </a:lnTo>
                  <a:lnTo>
                    <a:pt x="8540" y="35192"/>
                  </a:lnTo>
                  <a:lnTo>
                    <a:pt x="7806" y="33724"/>
                  </a:lnTo>
                  <a:lnTo>
                    <a:pt x="8940" y="33191"/>
                  </a:lnTo>
                  <a:lnTo>
                    <a:pt x="9474" y="32957"/>
                  </a:lnTo>
                  <a:lnTo>
                    <a:pt x="13744" y="30856"/>
                  </a:lnTo>
                  <a:cubicBezTo>
                    <a:pt x="14044" y="30689"/>
                    <a:pt x="14278" y="30455"/>
                    <a:pt x="14378" y="30155"/>
                  </a:cubicBezTo>
                  <a:cubicBezTo>
                    <a:pt x="14411" y="30022"/>
                    <a:pt x="14444" y="29888"/>
                    <a:pt x="14444" y="29722"/>
                  </a:cubicBezTo>
                  <a:cubicBezTo>
                    <a:pt x="14444" y="29521"/>
                    <a:pt x="14411" y="29355"/>
                    <a:pt x="14311" y="29188"/>
                  </a:cubicBezTo>
                  <a:cubicBezTo>
                    <a:pt x="14211" y="28888"/>
                    <a:pt x="13911" y="28654"/>
                    <a:pt x="13610" y="28554"/>
                  </a:cubicBezTo>
                  <a:cubicBezTo>
                    <a:pt x="13479" y="28515"/>
                    <a:pt x="13347" y="28496"/>
                    <a:pt x="13218" y="28496"/>
                  </a:cubicBezTo>
                  <a:cubicBezTo>
                    <a:pt x="13019" y="28496"/>
                    <a:pt x="12825" y="28540"/>
                    <a:pt x="12643" y="28621"/>
                  </a:cubicBezTo>
                  <a:lnTo>
                    <a:pt x="8407" y="30689"/>
                  </a:lnTo>
                  <a:lnTo>
                    <a:pt x="7873" y="30956"/>
                  </a:lnTo>
                  <a:lnTo>
                    <a:pt x="6739" y="31489"/>
                  </a:lnTo>
                  <a:lnTo>
                    <a:pt x="6038" y="30022"/>
                  </a:lnTo>
                  <a:lnTo>
                    <a:pt x="7139" y="29488"/>
                  </a:lnTo>
                  <a:lnTo>
                    <a:pt x="7706" y="29221"/>
                  </a:lnTo>
                  <a:lnTo>
                    <a:pt x="11943" y="27153"/>
                  </a:lnTo>
                  <a:cubicBezTo>
                    <a:pt x="12243" y="26986"/>
                    <a:pt x="12476" y="26719"/>
                    <a:pt x="12576" y="26453"/>
                  </a:cubicBezTo>
                  <a:cubicBezTo>
                    <a:pt x="12610" y="26319"/>
                    <a:pt x="12643" y="26152"/>
                    <a:pt x="12643" y="26019"/>
                  </a:cubicBezTo>
                  <a:cubicBezTo>
                    <a:pt x="12643" y="25819"/>
                    <a:pt x="12610" y="25652"/>
                    <a:pt x="12543" y="25485"/>
                  </a:cubicBezTo>
                  <a:cubicBezTo>
                    <a:pt x="12376" y="25185"/>
                    <a:pt x="12109" y="24951"/>
                    <a:pt x="11809" y="24851"/>
                  </a:cubicBezTo>
                  <a:cubicBezTo>
                    <a:pt x="11676" y="24798"/>
                    <a:pt x="11542" y="24777"/>
                    <a:pt x="11413" y="24777"/>
                  </a:cubicBezTo>
                  <a:cubicBezTo>
                    <a:pt x="11219" y="24777"/>
                    <a:pt x="11035" y="24825"/>
                    <a:pt x="10875" y="24885"/>
                  </a:cubicBezTo>
                  <a:lnTo>
                    <a:pt x="6605" y="26986"/>
                  </a:lnTo>
                  <a:lnTo>
                    <a:pt x="6072" y="27220"/>
                  </a:lnTo>
                  <a:lnTo>
                    <a:pt x="4938" y="27787"/>
                  </a:lnTo>
                  <a:lnTo>
                    <a:pt x="4237" y="26319"/>
                  </a:lnTo>
                  <a:lnTo>
                    <a:pt x="5371" y="25785"/>
                  </a:lnTo>
                  <a:lnTo>
                    <a:pt x="5905" y="25519"/>
                  </a:lnTo>
                  <a:lnTo>
                    <a:pt x="10141" y="23450"/>
                  </a:lnTo>
                  <a:cubicBezTo>
                    <a:pt x="10441" y="23284"/>
                    <a:pt x="10708" y="23017"/>
                    <a:pt x="10775" y="22716"/>
                  </a:cubicBezTo>
                  <a:cubicBezTo>
                    <a:pt x="10808" y="22616"/>
                    <a:pt x="10875" y="22483"/>
                    <a:pt x="10875" y="22316"/>
                  </a:cubicBezTo>
                  <a:cubicBezTo>
                    <a:pt x="10875" y="22116"/>
                    <a:pt x="10808" y="21949"/>
                    <a:pt x="10742" y="21782"/>
                  </a:cubicBezTo>
                  <a:cubicBezTo>
                    <a:pt x="10575" y="21482"/>
                    <a:pt x="10308" y="21215"/>
                    <a:pt x="10041" y="21149"/>
                  </a:cubicBezTo>
                  <a:cubicBezTo>
                    <a:pt x="9895" y="21090"/>
                    <a:pt x="9749" y="21064"/>
                    <a:pt x="9605" y="21064"/>
                  </a:cubicBezTo>
                  <a:cubicBezTo>
                    <a:pt x="9422" y="21064"/>
                    <a:pt x="9242" y="21107"/>
                    <a:pt x="9074" y="21182"/>
                  </a:cubicBezTo>
                  <a:lnTo>
                    <a:pt x="4804" y="23284"/>
                  </a:lnTo>
                  <a:lnTo>
                    <a:pt x="4270" y="23517"/>
                  </a:lnTo>
                  <a:lnTo>
                    <a:pt x="3136" y="24051"/>
                  </a:lnTo>
                  <a:lnTo>
                    <a:pt x="2436" y="22616"/>
                  </a:lnTo>
                  <a:lnTo>
                    <a:pt x="3570" y="22049"/>
                  </a:lnTo>
                  <a:lnTo>
                    <a:pt x="4104" y="21816"/>
                  </a:lnTo>
                  <a:lnTo>
                    <a:pt x="8373" y="19714"/>
                  </a:lnTo>
                  <a:cubicBezTo>
                    <a:pt x="8640" y="19614"/>
                    <a:pt x="8907" y="19314"/>
                    <a:pt x="8974" y="19014"/>
                  </a:cubicBezTo>
                  <a:cubicBezTo>
                    <a:pt x="9040" y="18880"/>
                    <a:pt x="9074" y="18714"/>
                    <a:pt x="9074" y="18614"/>
                  </a:cubicBezTo>
                  <a:cubicBezTo>
                    <a:pt x="9074" y="18380"/>
                    <a:pt x="9040" y="18213"/>
                    <a:pt x="8940" y="18046"/>
                  </a:cubicBezTo>
                  <a:cubicBezTo>
                    <a:pt x="8725" y="17615"/>
                    <a:pt x="8284" y="17355"/>
                    <a:pt x="7819" y="17355"/>
                  </a:cubicBezTo>
                  <a:cubicBezTo>
                    <a:pt x="7637" y="17355"/>
                    <a:pt x="7451" y="17395"/>
                    <a:pt x="7273" y="17479"/>
                  </a:cubicBezTo>
                  <a:lnTo>
                    <a:pt x="3103" y="19514"/>
                  </a:lnTo>
                  <a:lnTo>
                    <a:pt x="2536" y="19814"/>
                  </a:lnTo>
                  <a:lnTo>
                    <a:pt x="1368" y="20381"/>
                  </a:lnTo>
                  <a:lnTo>
                    <a:pt x="868" y="19347"/>
                  </a:lnTo>
                  <a:cubicBezTo>
                    <a:pt x="735" y="19114"/>
                    <a:pt x="735" y="18847"/>
                    <a:pt x="801" y="18614"/>
                  </a:cubicBezTo>
                  <a:cubicBezTo>
                    <a:pt x="901" y="18347"/>
                    <a:pt x="1068" y="18147"/>
                    <a:pt x="1302" y="18013"/>
                  </a:cubicBezTo>
                  <a:lnTo>
                    <a:pt x="1635" y="17846"/>
                  </a:lnTo>
                  <a:lnTo>
                    <a:pt x="2202" y="17613"/>
                  </a:lnTo>
                  <a:lnTo>
                    <a:pt x="6939" y="15278"/>
                  </a:lnTo>
                  <a:lnTo>
                    <a:pt x="7473" y="15011"/>
                  </a:lnTo>
                  <a:lnTo>
                    <a:pt x="7806" y="14844"/>
                  </a:lnTo>
                  <a:cubicBezTo>
                    <a:pt x="7940" y="14777"/>
                    <a:pt x="8106" y="14777"/>
                    <a:pt x="8240" y="14777"/>
                  </a:cubicBezTo>
                  <a:close/>
                  <a:moveTo>
                    <a:pt x="23084" y="0"/>
                  </a:moveTo>
                  <a:cubicBezTo>
                    <a:pt x="22817" y="0"/>
                    <a:pt x="22584" y="34"/>
                    <a:pt x="22317" y="167"/>
                  </a:cubicBezTo>
                  <a:lnTo>
                    <a:pt x="14344" y="4036"/>
                  </a:lnTo>
                  <a:cubicBezTo>
                    <a:pt x="14177" y="4137"/>
                    <a:pt x="14077" y="4203"/>
                    <a:pt x="13944" y="4337"/>
                  </a:cubicBezTo>
                  <a:lnTo>
                    <a:pt x="13844" y="4403"/>
                  </a:lnTo>
                  <a:cubicBezTo>
                    <a:pt x="13410" y="4904"/>
                    <a:pt x="13243" y="5638"/>
                    <a:pt x="13477" y="6305"/>
                  </a:cubicBezTo>
                  <a:lnTo>
                    <a:pt x="15011" y="10074"/>
                  </a:lnTo>
                  <a:lnTo>
                    <a:pt x="15745" y="11875"/>
                  </a:lnTo>
                  <a:lnTo>
                    <a:pt x="14311" y="12576"/>
                  </a:lnTo>
                  <a:lnTo>
                    <a:pt x="13744" y="11408"/>
                  </a:lnTo>
                  <a:cubicBezTo>
                    <a:pt x="13610" y="11208"/>
                    <a:pt x="13444" y="11041"/>
                    <a:pt x="13177" y="10975"/>
                  </a:cubicBezTo>
                  <a:cubicBezTo>
                    <a:pt x="13068" y="10928"/>
                    <a:pt x="12953" y="10903"/>
                    <a:pt x="12840" y="10903"/>
                  </a:cubicBezTo>
                  <a:cubicBezTo>
                    <a:pt x="12710" y="10903"/>
                    <a:pt x="12584" y="10937"/>
                    <a:pt x="12476" y="11008"/>
                  </a:cubicBezTo>
                  <a:lnTo>
                    <a:pt x="10975" y="11742"/>
                  </a:lnTo>
                  <a:cubicBezTo>
                    <a:pt x="10508" y="11975"/>
                    <a:pt x="10341" y="12543"/>
                    <a:pt x="10575" y="12976"/>
                  </a:cubicBezTo>
                  <a:lnTo>
                    <a:pt x="11142" y="14144"/>
                  </a:lnTo>
                  <a:lnTo>
                    <a:pt x="9574" y="14878"/>
                  </a:lnTo>
                  <a:cubicBezTo>
                    <a:pt x="9261" y="14348"/>
                    <a:pt x="8705" y="14027"/>
                    <a:pt x="8119" y="14027"/>
                  </a:cubicBezTo>
                  <a:cubicBezTo>
                    <a:pt x="7893" y="14027"/>
                    <a:pt x="7662" y="14075"/>
                    <a:pt x="7439" y="14177"/>
                  </a:cubicBezTo>
                  <a:lnTo>
                    <a:pt x="7072" y="14344"/>
                  </a:lnTo>
                  <a:lnTo>
                    <a:pt x="6505" y="13410"/>
                  </a:lnTo>
                  <a:cubicBezTo>
                    <a:pt x="6277" y="13045"/>
                    <a:pt x="5878" y="12836"/>
                    <a:pt x="5478" y="12836"/>
                  </a:cubicBezTo>
                  <a:cubicBezTo>
                    <a:pt x="5292" y="12836"/>
                    <a:pt x="5107" y="12881"/>
                    <a:pt x="4938" y="12976"/>
                  </a:cubicBezTo>
                  <a:lnTo>
                    <a:pt x="1602" y="14577"/>
                  </a:lnTo>
                  <a:cubicBezTo>
                    <a:pt x="1001" y="14878"/>
                    <a:pt x="768" y="15511"/>
                    <a:pt x="968" y="16145"/>
                  </a:cubicBezTo>
                  <a:lnTo>
                    <a:pt x="1335" y="17146"/>
                  </a:lnTo>
                  <a:lnTo>
                    <a:pt x="968" y="17313"/>
                  </a:lnTo>
                  <a:cubicBezTo>
                    <a:pt x="601" y="17513"/>
                    <a:pt x="301" y="17813"/>
                    <a:pt x="134" y="18213"/>
                  </a:cubicBezTo>
                  <a:cubicBezTo>
                    <a:pt x="1" y="18647"/>
                    <a:pt x="1" y="19047"/>
                    <a:pt x="234" y="19414"/>
                  </a:cubicBezTo>
                  <a:lnTo>
                    <a:pt x="901" y="20748"/>
                  </a:lnTo>
                  <a:lnTo>
                    <a:pt x="1735" y="22483"/>
                  </a:lnTo>
                  <a:lnTo>
                    <a:pt x="1735" y="22516"/>
                  </a:lnTo>
                  <a:lnTo>
                    <a:pt x="1735" y="22550"/>
                  </a:lnTo>
                  <a:lnTo>
                    <a:pt x="2636" y="24484"/>
                  </a:lnTo>
                  <a:lnTo>
                    <a:pt x="3470" y="26186"/>
                  </a:lnTo>
                  <a:lnTo>
                    <a:pt x="4437" y="28187"/>
                  </a:lnTo>
                  <a:lnTo>
                    <a:pt x="5271" y="29888"/>
                  </a:lnTo>
                  <a:lnTo>
                    <a:pt x="6238" y="31890"/>
                  </a:lnTo>
                  <a:lnTo>
                    <a:pt x="7072" y="33624"/>
                  </a:lnTo>
                  <a:lnTo>
                    <a:pt x="8006" y="35626"/>
                  </a:lnTo>
                  <a:lnTo>
                    <a:pt x="8840" y="37327"/>
                  </a:lnTo>
                  <a:lnTo>
                    <a:pt x="9474" y="38661"/>
                  </a:lnTo>
                  <a:cubicBezTo>
                    <a:pt x="9674" y="39028"/>
                    <a:pt x="9974" y="39328"/>
                    <a:pt x="10408" y="39495"/>
                  </a:cubicBezTo>
                  <a:cubicBezTo>
                    <a:pt x="10575" y="39529"/>
                    <a:pt x="10742" y="39562"/>
                    <a:pt x="10942" y="39562"/>
                  </a:cubicBezTo>
                  <a:cubicBezTo>
                    <a:pt x="11175" y="39562"/>
                    <a:pt x="11442" y="39529"/>
                    <a:pt x="11642" y="39395"/>
                  </a:cubicBezTo>
                  <a:lnTo>
                    <a:pt x="13344" y="38561"/>
                  </a:lnTo>
                  <a:lnTo>
                    <a:pt x="18147" y="36226"/>
                  </a:lnTo>
                  <a:lnTo>
                    <a:pt x="24085" y="33357"/>
                  </a:lnTo>
                  <a:cubicBezTo>
                    <a:pt x="25352" y="33824"/>
                    <a:pt x="26653" y="34025"/>
                    <a:pt x="27987" y="34025"/>
                  </a:cubicBezTo>
                  <a:cubicBezTo>
                    <a:pt x="29789" y="34025"/>
                    <a:pt x="31590" y="33624"/>
                    <a:pt x="33258" y="32824"/>
                  </a:cubicBezTo>
                  <a:cubicBezTo>
                    <a:pt x="36193" y="31356"/>
                    <a:pt x="38328" y="28854"/>
                    <a:pt x="39329" y="25952"/>
                  </a:cubicBezTo>
                  <a:lnTo>
                    <a:pt x="45100" y="23150"/>
                  </a:lnTo>
                  <a:cubicBezTo>
                    <a:pt x="45500" y="22950"/>
                    <a:pt x="45800" y="22616"/>
                    <a:pt x="45967" y="22183"/>
                  </a:cubicBezTo>
                  <a:cubicBezTo>
                    <a:pt x="46134" y="21849"/>
                    <a:pt x="46100" y="21382"/>
                    <a:pt x="45934" y="20982"/>
                  </a:cubicBezTo>
                  <a:lnTo>
                    <a:pt x="37294" y="3269"/>
                  </a:lnTo>
                  <a:cubicBezTo>
                    <a:pt x="37021" y="2669"/>
                    <a:pt x="36414" y="2314"/>
                    <a:pt x="35764" y="2314"/>
                  </a:cubicBezTo>
                  <a:cubicBezTo>
                    <a:pt x="35619" y="2314"/>
                    <a:pt x="35472" y="2332"/>
                    <a:pt x="35326" y="2369"/>
                  </a:cubicBezTo>
                  <a:cubicBezTo>
                    <a:pt x="35259" y="2435"/>
                    <a:pt x="35126" y="2469"/>
                    <a:pt x="35059" y="2502"/>
                  </a:cubicBezTo>
                  <a:lnTo>
                    <a:pt x="27620" y="6138"/>
                  </a:lnTo>
                  <a:lnTo>
                    <a:pt x="26653" y="4470"/>
                  </a:lnTo>
                  <a:lnTo>
                    <a:pt x="26653" y="4403"/>
                  </a:lnTo>
                  <a:lnTo>
                    <a:pt x="24618" y="868"/>
                  </a:lnTo>
                  <a:cubicBezTo>
                    <a:pt x="24285" y="300"/>
                    <a:pt x="23718" y="0"/>
                    <a:pt x="230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8"/>
            <p:cNvSpPr/>
            <p:nvPr/>
          </p:nvSpPr>
          <p:spPr>
            <a:xfrm>
              <a:off x="9538300" y="2422400"/>
              <a:ext cx="529575" cy="521975"/>
            </a:xfrm>
            <a:custGeom>
              <a:avLst/>
              <a:gdLst/>
              <a:ahLst/>
              <a:cxnLst/>
              <a:rect l="l" t="t" r="r" b="b"/>
              <a:pathLst>
                <a:path w="21183" h="20879" extrusionOk="0">
                  <a:moveTo>
                    <a:pt x="10420" y="630"/>
                  </a:moveTo>
                  <a:cubicBezTo>
                    <a:pt x="11315" y="630"/>
                    <a:pt x="12198" y="755"/>
                    <a:pt x="13043" y="998"/>
                  </a:cubicBezTo>
                  <a:cubicBezTo>
                    <a:pt x="13343" y="1098"/>
                    <a:pt x="13643" y="1165"/>
                    <a:pt x="13944" y="1298"/>
                  </a:cubicBezTo>
                  <a:cubicBezTo>
                    <a:pt x="16179" y="2132"/>
                    <a:pt x="18147" y="3833"/>
                    <a:pt x="19281" y="6168"/>
                  </a:cubicBezTo>
                  <a:cubicBezTo>
                    <a:pt x="20448" y="8503"/>
                    <a:pt x="20615" y="11172"/>
                    <a:pt x="19781" y="13674"/>
                  </a:cubicBezTo>
                  <a:cubicBezTo>
                    <a:pt x="19614" y="14107"/>
                    <a:pt x="19448" y="14541"/>
                    <a:pt x="19214" y="14941"/>
                  </a:cubicBezTo>
                  <a:cubicBezTo>
                    <a:pt x="19047" y="15275"/>
                    <a:pt x="18880" y="15542"/>
                    <a:pt x="18680" y="15875"/>
                  </a:cubicBezTo>
                  <a:cubicBezTo>
                    <a:pt x="17713" y="17343"/>
                    <a:pt x="16379" y="18511"/>
                    <a:pt x="14778" y="19311"/>
                  </a:cubicBezTo>
                  <a:cubicBezTo>
                    <a:pt x="13359" y="20006"/>
                    <a:pt x="11841" y="20299"/>
                    <a:pt x="10353" y="20299"/>
                  </a:cubicBezTo>
                  <a:cubicBezTo>
                    <a:pt x="10125" y="20299"/>
                    <a:pt x="9899" y="20292"/>
                    <a:pt x="9674" y="20278"/>
                  </a:cubicBezTo>
                  <a:cubicBezTo>
                    <a:pt x="9307" y="20212"/>
                    <a:pt x="8973" y="20178"/>
                    <a:pt x="8606" y="20112"/>
                  </a:cubicBezTo>
                  <a:cubicBezTo>
                    <a:pt x="5671" y="19511"/>
                    <a:pt x="3036" y="17643"/>
                    <a:pt x="1635" y="14775"/>
                  </a:cubicBezTo>
                  <a:cubicBezTo>
                    <a:pt x="501" y="12440"/>
                    <a:pt x="367" y="9838"/>
                    <a:pt x="1101" y="7536"/>
                  </a:cubicBezTo>
                  <a:cubicBezTo>
                    <a:pt x="1168" y="7269"/>
                    <a:pt x="1301" y="6969"/>
                    <a:pt x="1368" y="6702"/>
                  </a:cubicBezTo>
                  <a:cubicBezTo>
                    <a:pt x="2269" y="4601"/>
                    <a:pt x="3936" y="2766"/>
                    <a:pt x="6138" y="1632"/>
                  </a:cubicBezTo>
                  <a:cubicBezTo>
                    <a:pt x="7516" y="953"/>
                    <a:pt x="8982" y="630"/>
                    <a:pt x="10420" y="630"/>
                  </a:cubicBezTo>
                  <a:close/>
                  <a:moveTo>
                    <a:pt x="10482" y="1"/>
                  </a:moveTo>
                  <a:cubicBezTo>
                    <a:pt x="8946" y="1"/>
                    <a:pt x="7378" y="334"/>
                    <a:pt x="5871" y="1031"/>
                  </a:cubicBezTo>
                  <a:cubicBezTo>
                    <a:pt x="3703" y="2132"/>
                    <a:pt x="2035" y="3833"/>
                    <a:pt x="1034" y="5868"/>
                  </a:cubicBezTo>
                  <a:cubicBezTo>
                    <a:pt x="934" y="6135"/>
                    <a:pt x="801" y="6368"/>
                    <a:pt x="701" y="6669"/>
                  </a:cubicBezTo>
                  <a:cubicBezTo>
                    <a:pt x="267" y="7870"/>
                    <a:pt x="0" y="9170"/>
                    <a:pt x="0" y="10471"/>
                  </a:cubicBezTo>
                  <a:cubicBezTo>
                    <a:pt x="0" y="12006"/>
                    <a:pt x="334" y="13540"/>
                    <a:pt x="1034" y="15008"/>
                  </a:cubicBezTo>
                  <a:cubicBezTo>
                    <a:pt x="2435" y="17810"/>
                    <a:pt x="4870" y="19711"/>
                    <a:pt x="7672" y="20512"/>
                  </a:cubicBezTo>
                  <a:cubicBezTo>
                    <a:pt x="8006" y="20579"/>
                    <a:pt x="8306" y="20679"/>
                    <a:pt x="8640" y="20712"/>
                  </a:cubicBezTo>
                  <a:cubicBezTo>
                    <a:pt x="9207" y="20812"/>
                    <a:pt x="9841" y="20879"/>
                    <a:pt x="10441" y="20879"/>
                  </a:cubicBezTo>
                  <a:cubicBezTo>
                    <a:pt x="11976" y="20879"/>
                    <a:pt x="13510" y="20545"/>
                    <a:pt x="14978" y="19845"/>
                  </a:cubicBezTo>
                  <a:cubicBezTo>
                    <a:pt x="16979" y="18877"/>
                    <a:pt x="18547" y="17343"/>
                    <a:pt x="19614" y="15375"/>
                  </a:cubicBezTo>
                  <a:cubicBezTo>
                    <a:pt x="19781" y="15075"/>
                    <a:pt x="19881" y="14808"/>
                    <a:pt x="20015" y="14508"/>
                  </a:cubicBezTo>
                  <a:lnTo>
                    <a:pt x="20281" y="13874"/>
                  </a:lnTo>
                  <a:cubicBezTo>
                    <a:pt x="21182" y="11239"/>
                    <a:pt x="21015" y="8403"/>
                    <a:pt x="19781" y="5901"/>
                  </a:cubicBezTo>
                  <a:cubicBezTo>
                    <a:pt x="18514" y="3166"/>
                    <a:pt x="16179" y="1298"/>
                    <a:pt x="13510" y="464"/>
                  </a:cubicBezTo>
                  <a:cubicBezTo>
                    <a:pt x="13210" y="364"/>
                    <a:pt x="12976" y="297"/>
                    <a:pt x="12676" y="231"/>
                  </a:cubicBezTo>
                  <a:cubicBezTo>
                    <a:pt x="11959" y="79"/>
                    <a:pt x="11224" y="1"/>
                    <a:pt x="104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8"/>
            <p:cNvSpPr/>
            <p:nvPr/>
          </p:nvSpPr>
          <p:spPr>
            <a:xfrm>
              <a:off x="9575825" y="2463725"/>
              <a:ext cx="449500" cy="441475"/>
            </a:xfrm>
            <a:custGeom>
              <a:avLst/>
              <a:gdLst/>
              <a:ahLst/>
              <a:cxnLst/>
              <a:rect l="l" t="t" r="r" b="b"/>
              <a:pathLst>
                <a:path w="17980" h="17659" extrusionOk="0">
                  <a:moveTo>
                    <a:pt x="9007" y="646"/>
                  </a:moveTo>
                  <a:cubicBezTo>
                    <a:pt x="10341" y="646"/>
                    <a:pt x="11709" y="979"/>
                    <a:pt x="12943" y="1647"/>
                  </a:cubicBezTo>
                  <a:cubicBezTo>
                    <a:pt x="13310" y="1847"/>
                    <a:pt x="13677" y="2114"/>
                    <a:pt x="14044" y="2380"/>
                  </a:cubicBezTo>
                  <a:cubicBezTo>
                    <a:pt x="14211" y="2514"/>
                    <a:pt x="14377" y="2681"/>
                    <a:pt x="14611" y="2847"/>
                  </a:cubicBezTo>
                  <a:cubicBezTo>
                    <a:pt x="15345" y="3548"/>
                    <a:pt x="15978" y="4382"/>
                    <a:pt x="16445" y="5316"/>
                  </a:cubicBezTo>
                  <a:cubicBezTo>
                    <a:pt x="17980" y="8518"/>
                    <a:pt x="17146" y="12388"/>
                    <a:pt x="14611" y="14789"/>
                  </a:cubicBezTo>
                  <a:cubicBezTo>
                    <a:pt x="14010" y="15323"/>
                    <a:pt x="13343" y="15823"/>
                    <a:pt x="12543" y="16190"/>
                  </a:cubicBezTo>
                  <a:cubicBezTo>
                    <a:pt x="11809" y="16557"/>
                    <a:pt x="11008" y="16824"/>
                    <a:pt x="10208" y="16958"/>
                  </a:cubicBezTo>
                  <a:cubicBezTo>
                    <a:pt x="9768" y="17006"/>
                    <a:pt x="9311" y="17037"/>
                    <a:pt x="8835" y="17037"/>
                  </a:cubicBezTo>
                  <a:cubicBezTo>
                    <a:pt x="8661" y="17037"/>
                    <a:pt x="8485" y="17033"/>
                    <a:pt x="8306" y="17024"/>
                  </a:cubicBezTo>
                  <a:cubicBezTo>
                    <a:pt x="5438" y="16757"/>
                    <a:pt x="2836" y="15023"/>
                    <a:pt x="1602" y="12454"/>
                  </a:cubicBezTo>
                  <a:cubicBezTo>
                    <a:pt x="1001" y="11254"/>
                    <a:pt x="768" y="10019"/>
                    <a:pt x="768" y="8818"/>
                  </a:cubicBezTo>
                  <a:cubicBezTo>
                    <a:pt x="768" y="8351"/>
                    <a:pt x="801" y="7918"/>
                    <a:pt x="868" y="7484"/>
                  </a:cubicBezTo>
                  <a:cubicBezTo>
                    <a:pt x="1301" y="4916"/>
                    <a:pt x="2936" y="2681"/>
                    <a:pt x="5371" y="1480"/>
                  </a:cubicBezTo>
                  <a:cubicBezTo>
                    <a:pt x="6538" y="946"/>
                    <a:pt x="7773" y="646"/>
                    <a:pt x="9007" y="646"/>
                  </a:cubicBezTo>
                  <a:close/>
                  <a:moveTo>
                    <a:pt x="8974" y="1"/>
                  </a:moveTo>
                  <a:cubicBezTo>
                    <a:pt x="7665" y="1"/>
                    <a:pt x="6347" y="294"/>
                    <a:pt x="5104" y="879"/>
                  </a:cubicBezTo>
                  <a:cubicBezTo>
                    <a:pt x="2702" y="2047"/>
                    <a:pt x="1101" y="4082"/>
                    <a:pt x="467" y="6483"/>
                  </a:cubicBezTo>
                  <a:cubicBezTo>
                    <a:pt x="367" y="6817"/>
                    <a:pt x="301" y="7184"/>
                    <a:pt x="267" y="7517"/>
                  </a:cubicBezTo>
                  <a:cubicBezTo>
                    <a:pt x="0" y="9219"/>
                    <a:pt x="267" y="11020"/>
                    <a:pt x="1034" y="12688"/>
                  </a:cubicBezTo>
                  <a:cubicBezTo>
                    <a:pt x="2369" y="15490"/>
                    <a:pt x="5171" y="17358"/>
                    <a:pt x="8273" y="17591"/>
                  </a:cubicBezTo>
                  <a:cubicBezTo>
                    <a:pt x="8440" y="17591"/>
                    <a:pt x="8607" y="17658"/>
                    <a:pt x="8773" y="17658"/>
                  </a:cubicBezTo>
                  <a:lnTo>
                    <a:pt x="8973" y="17658"/>
                  </a:lnTo>
                  <a:cubicBezTo>
                    <a:pt x="9474" y="17658"/>
                    <a:pt x="9941" y="17591"/>
                    <a:pt x="10374" y="17525"/>
                  </a:cubicBezTo>
                  <a:cubicBezTo>
                    <a:pt x="11208" y="17391"/>
                    <a:pt x="12042" y="17158"/>
                    <a:pt x="12810" y="16757"/>
                  </a:cubicBezTo>
                  <a:cubicBezTo>
                    <a:pt x="13610" y="16391"/>
                    <a:pt x="14311" y="15890"/>
                    <a:pt x="14944" y="15323"/>
                  </a:cubicBezTo>
                  <a:cubicBezTo>
                    <a:pt x="15345" y="14956"/>
                    <a:pt x="15678" y="14523"/>
                    <a:pt x="16012" y="14122"/>
                  </a:cubicBezTo>
                  <a:cubicBezTo>
                    <a:pt x="17146" y="12554"/>
                    <a:pt x="17780" y="10686"/>
                    <a:pt x="17780" y="8818"/>
                  </a:cubicBezTo>
                  <a:cubicBezTo>
                    <a:pt x="17780" y="7517"/>
                    <a:pt x="17480" y="6183"/>
                    <a:pt x="16879" y="4982"/>
                  </a:cubicBezTo>
                  <a:cubicBezTo>
                    <a:pt x="16379" y="3948"/>
                    <a:pt x="15778" y="3048"/>
                    <a:pt x="14944" y="2314"/>
                  </a:cubicBezTo>
                  <a:cubicBezTo>
                    <a:pt x="14444" y="1847"/>
                    <a:pt x="13877" y="1480"/>
                    <a:pt x="13310" y="1146"/>
                  </a:cubicBezTo>
                  <a:cubicBezTo>
                    <a:pt x="12976" y="979"/>
                    <a:pt x="12676" y="813"/>
                    <a:pt x="12343" y="679"/>
                  </a:cubicBezTo>
                  <a:cubicBezTo>
                    <a:pt x="11266" y="227"/>
                    <a:pt x="10124" y="1"/>
                    <a:pt x="89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38"/>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1. Nghệ thuật</a:t>
            </a:r>
            <a:endParaRPr b="1" dirty="0">
              <a:latin typeface="Cambria" panose="02040503050406030204" pitchFamily="18" charset="0"/>
              <a:ea typeface="Cambria" panose="02040503050406030204" pitchFamily="18" charset="0"/>
            </a:endParaRPr>
          </a:p>
        </p:txBody>
      </p:sp>
      <p:grpSp>
        <p:nvGrpSpPr>
          <p:cNvPr id="1397" name="Google Shape;1397;p38"/>
          <p:cNvGrpSpPr/>
          <p:nvPr/>
        </p:nvGrpSpPr>
        <p:grpSpPr>
          <a:xfrm>
            <a:off x="7650675" y="702925"/>
            <a:ext cx="607500" cy="399900"/>
            <a:chOff x="7650675" y="702925"/>
            <a:chExt cx="607500" cy="399900"/>
          </a:xfrm>
        </p:grpSpPr>
        <p:sp>
          <p:nvSpPr>
            <p:cNvPr id="1398" name="Google Shape;1398;p38">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399" name="Google Shape;1399;p38"/>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34" name="Subtitle 16">
            <a:extLst>
              <a:ext uri="{FF2B5EF4-FFF2-40B4-BE49-F238E27FC236}">
                <a16:creationId xmlns:a16="http://schemas.microsoft.com/office/drawing/2014/main" id="{893DBE55-03AF-42EE-B875-E13C2EB292AF}"/>
              </a:ext>
            </a:extLst>
          </p:cNvPr>
          <p:cNvSpPr txBox="1">
            <a:spLocks/>
          </p:cNvSpPr>
          <p:nvPr/>
        </p:nvSpPr>
        <p:spPr>
          <a:xfrm>
            <a:off x="3174380" y="1562935"/>
            <a:ext cx="5348583" cy="30169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425450" indent="-285750">
              <a:lnSpc>
                <a:spcPct val="150000"/>
              </a:lnSpc>
              <a:buFontTx/>
              <a:buChar char="-"/>
            </a:pPr>
            <a:r>
              <a:rPr lang="en-US" sz="1800" dirty="0" err="1">
                <a:latin typeface="Cambria" panose="02040503050406030204" pitchFamily="18" charset="0"/>
                <a:ea typeface="Cambria" panose="02040503050406030204" pitchFamily="18" charset="0"/>
              </a:rPr>
              <a:t>Kết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hợp</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yếu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tố</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tự</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sự</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biểu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cảm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trong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bài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văn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nghị</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luận</a:t>
            </a:r>
            <a:r>
              <a:rPr lang="en-US" sz="1800" dirty="0">
                <a:latin typeface="Cambria" panose="02040503050406030204" pitchFamily="18" charset="0"/>
                <a:ea typeface="Cambria" panose="02040503050406030204" pitchFamily="18" charset="0"/>
              </a:rPr>
              <a:t>.</a:t>
            </a:r>
          </a:p>
          <a:p>
            <a:pPr marL="425450" indent="-285750">
              <a:lnSpc>
                <a:spcPct val="150000"/>
              </a:lnSpc>
              <a:buFontTx/>
              <a:buChar char="-"/>
            </a:pPr>
            <a:r>
              <a:rPr lang="en-US" sz="1800" dirty="0" err="1">
                <a:latin typeface="Cambria" panose="02040503050406030204" pitchFamily="18" charset="0"/>
                <a:ea typeface="Cambria" panose="02040503050406030204" pitchFamily="18" charset="0"/>
              </a:rPr>
              <a:t>Bố</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cục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bài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viết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rõ</a:t>
            </a:r>
            <a:r>
              <a:rPr lang="en-US" sz="1800" dirty="0">
                <a:latin typeface="Cambria" panose="02040503050406030204" pitchFamily="18" charset="0"/>
                <a:ea typeface="Cambria" panose="02040503050406030204" pitchFamily="18" charset="0"/>
              </a:rPr>
              <a:t> rang, </a:t>
            </a:r>
            <a:r>
              <a:rPr lang="en-US" sz="1800" dirty="0" err="1">
                <a:latin typeface="Cambria" panose="02040503050406030204" pitchFamily="18" charset="0"/>
                <a:ea typeface="Cambria" panose="02040503050406030204" pitchFamily="18" charset="0"/>
              </a:rPr>
              <a:t>lí</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lẽ</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giàu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sức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thuyết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phục</a:t>
            </a:r>
            <a:r>
              <a:rPr lang="en-US" sz="1800" dirty="0">
                <a:latin typeface="Cambria" panose="02040503050406030204" pitchFamily="18" charset="0"/>
                <a:ea typeface="Cambria" panose="02040503050406030204" pitchFamily="18" charset="0"/>
              </a:rPr>
              <a:t>.</a:t>
            </a:r>
          </a:p>
          <a:p>
            <a:pPr marL="425450" indent="-285750">
              <a:lnSpc>
                <a:spcPct val="150000"/>
              </a:lnSpc>
              <a:buFontTx/>
              <a:buChar char="-"/>
            </a:pPr>
            <a:r>
              <a:rPr lang="en-US" sz="1800" dirty="0" err="1">
                <a:latin typeface="Cambria" panose="02040503050406030204" pitchFamily="18" charset="0"/>
                <a:ea typeface="Cambria" panose="02040503050406030204" pitchFamily="18" charset="0"/>
              </a:rPr>
              <a:t>Khai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thác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dẫn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chứng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từ</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chính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những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trải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nghiệm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than </a:t>
            </a:r>
            <a:r>
              <a:rPr lang="en-US" sz="1800" dirty="0" err="1">
                <a:latin typeface="Cambria" panose="02040503050406030204" pitchFamily="18" charset="0"/>
                <a:ea typeface="Cambria" panose="02040503050406030204" pitchFamily="18" charset="0"/>
              </a:rPr>
              <a:t>giúp</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bài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viết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trở</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nên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thu</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hút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hơn</a:t>
            </a:r>
            <a:r>
              <a:rPr lang="en-US" sz="1800" dirty="0">
                <a:latin typeface="Cambria" panose="02040503050406030204" pitchFamily="18" charset="0"/>
                <a:ea typeface="Cambria" panose="02040503050406030204" pitchFamily="18" charset="0"/>
              </a:rPr>
              <a:t>.</a:t>
            </a:r>
          </a:p>
        </p:txBody>
      </p:sp>
      <p:pic>
        <p:nvPicPr>
          <p:cNvPr id="13314" name="Picture 2">
            <a:extLst>
              <a:ext uri="{FF2B5EF4-FFF2-40B4-BE49-F238E27FC236}">
                <a16:creationId xmlns:a16="http://schemas.microsoft.com/office/drawing/2014/main" id="{B6EF4A93-CAE1-48B6-96AC-9F4250BF8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73" y="1436339"/>
            <a:ext cx="3270095" cy="32700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31"/>
                                        </p:tgtEl>
                                        <p:attrNameLst>
                                          <p:attrName>style.visibility</p:attrName>
                                        </p:attrNameLst>
                                      </p:cBhvr>
                                      <p:to>
                                        <p:strVal val="visible"/>
                                      </p:to>
                                    </p:set>
                                    <p:animEffect transition="in" filter="barn(inVertical)">
                                      <p:cBhvr>
                                        <p:cTn id="7" dur="500"/>
                                        <p:tgtEl>
                                          <p:spTgt spid="13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314"/>
                                        </p:tgtEl>
                                        <p:attrNameLst>
                                          <p:attrName>style.visibility</p:attrName>
                                        </p:attrNameLst>
                                      </p:cBhvr>
                                      <p:to>
                                        <p:strVal val="visible"/>
                                      </p:to>
                                    </p:set>
                                    <p:animEffect transition="in" filter="fade">
                                      <p:cBhvr>
                                        <p:cTn id="12" dur="1000"/>
                                        <p:tgtEl>
                                          <p:spTgt spid="13314"/>
                                        </p:tgtEl>
                                      </p:cBhvr>
                                    </p:animEffect>
                                    <p:anim calcmode="lin" valueType="num">
                                      <p:cBhvr>
                                        <p:cTn id="13" dur="1000" fill="hold"/>
                                        <p:tgtEl>
                                          <p:spTgt spid="13314"/>
                                        </p:tgtEl>
                                        <p:attrNameLst>
                                          <p:attrName>ppt_x</p:attrName>
                                        </p:attrNameLst>
                                      </p:cBhvr>
                                      <p:tavLst>
                                        <p:tav tm="0">
                                          <p:val>
                                            <p:strVal val="#ppt_x"/>
                                          </p:val>
                                        </p:tav>
                                        <p:tav tm="100000">
                                          <p:val>
                                            <p:strVal val="#ppt_x"/>
                                          </p:val>
                                        </p:tav>
                                      </p:tavLst>
                                    </p:anim>
                                    <p:anim calcmode="lin" valueType="num">
                                      <p:cBhvr>
                                        <p:cTn id="14" dur="1000" fill="hold"/>
                                        <p:tgtEl>
                                          <p:spTgt spid="133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4"/>
                                        </p:tgtEl>
                                        <p:attrNameLst>
                                          <p:attrName>style.visibility</p:attrName>
                                        </p:attrNameLst>
                                      </p:cBhvr>
                                      <p:to>
                                        <p:strVal val="visible"/>
                                      </p:to>
                                    </p:set>
                                    <p:animEffect transition="in" filter="fade">
                                      <p:cBhvr>
                                        <p:cTn id="17" dur="1000"/>
                                        <p:tgtEl>
                                          <p:spTgt spid="134"/>
                                        </p:tgtEl>
                                      </p:cBhvr>
                                    </p:animEffect>
                                    <p:anim calcmode="lin" valueType="num">
                                      <p:cBhvr>
                                        <p:cTn id="18" dur="1000" fill="hold"/>
                                        <p:tgtEl>
                                          <p:spTgt spid="134"/>
                                        </p:tgtEl>
                                        <p:attrNameLst>
                                          <p:attrName>ppt_x</p:attrName>
                                        </p:attrNameLst>
                                      </p:cBhvr>
                                      <p:tavLst>
                                        <p:tav tm="0">
                                          <p:val>
                                            <p:strVal val="#ppt_x"/>
                                          </p:val>
                                        </p:tav>
                                        <p:tav tm="100000">
                                          <p:val>
                                            <p:strVal val="#ppt_x"/>
                                          </p:val>
                                        </p:tav>
                                      </p:tavLst>
                                    </p:anim>
                                    <p:anim calcmode="lin" valueType="num">
                                      <p:cBhvr>
                                        <p:cTn id="19"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 grpId="0"/>
      <p:bldP spid="1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38"/>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2. Nội dung</a:t>
            </a:r>
            <a:endParaRPr b="1" dirty="0">
              <a:latin typeface="Cambria" panose="02040503050406030204" pitchFamily="18" charset="0"/>
              <a:ea typeface="Cambria" panose="02040503050406030204" pitchFamily="18" charset="0"/>
            </a:endParaRPr>
          </a:p>
        </p:txBody>
      </p:sp>
      <p:grpSp>
        <p:nvGrpSpPr>
          <p:cNvPr id="1397" name="Google Shape;1397;p38"/>
          <p:cNvGrpSpPr/>
          <p:nvPr/>
        </p:nvGrpSpPr>
        <p:grpSpPr>
          <a:xfrm>
            <a:off x="7650675" y="702925"/>
            <a:ext cx="607500" cy="399900"/>
            <a:chOff x="7650675" y="702925"/>
            <a:chExt cx="607500" cy="399900"/>
          </a:xfrm>
        </p:grpSpPr>
        <p:sp>
          <p:nvSpPr>
            <p:cNvPr id="1398" name="Google Shape;1398;p38">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399" name="Google Shape;1399;p38"/>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34" name="Subtitle 16">
            <a:extLst>
              <a:ext uri="{FF2B5EF4-FFF2-40B4-BE49-F238E27FC236}">
                <a16:creationId xmlns:a16="http://schemas.microsoft.com/office/drawing/2014/main" id="{893DBE55-03AF-42EE-B875-E13C2EB292AF}"/>
              </a:ext>
            </a:extLst>
          </p:cNvPr>
          <p:cNvSpPr txBox="1">
            <a:spLocks/>
          </p:cNvSpPr>
          <p:nvPr/>
        </p:nvSpPr>
        <p:spPr>
          <a:xfrm>
            <a:off x="483219" y="1443989"/>
            <a:ext cx="5348583" cy="30169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1pPr>
            <a:lvl2pPr marL="914400" marR="0" lvl="1"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2pPr>
            <a:lvl3pPr marL="1371600" marR="0" lvl="2"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3pPr>
            <a:lvl4pPr marL="1828800" marR="0" lvl="3"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4pPr>
            <a:lvl5pPr marL="2286000" marR="0" lvl="4"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5pPr>
            <a:lvl6pPr marL="2743200" marR="0" lvl="5"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6pPr>
            <a:lvl7pPr marL="3200400" marR="0" lvl="6"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7pPr>
            <a:lvl8pPr marL="3657600" marR="0" lvl="7"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8pPr>
            <a:lvl9pPr marL="4114800" marR="0" lvl="8" indent="-317500" algn="ctr" rtl="0">
              <a:lnSpc>
                <a:spcPct val="100000"/>
              </a:lnSpc>
              <a:spcBef>
                <a:spcPts val="0"/>
              </a:spcBef>
              <a:spcAft>
                <a:spcPts val="0"/>
              </a:spcAft>
              <a:buClr>
                <a:schemeClr val="lt1"/>
              </a:buClr>
              <a:buSzPts val="1400"/>
              <a:buFont typeface="Cairo"/>
              <a:buNone/>
              <a:defRPr sz="1400" b="0" i="0" u="none" strike="noStrike" cap="none">
                <a:solidFill>
                  <a:schemeClr val="lt1"/>
                </a:solidFill>
                <a:latin typeface="Cairo"/>
                <a:ea typeface="Cairo"/>
                <a:cs typeface="Cairo"/>
                <a:sym typeface="Cairo"/>
              </a:defRPr>
            </a:lvl9pPr>
          </a:lstStyle>
          <a:p>
            <a:pPr marL="425450" indent="-285750">
              <a:lnSpc>
                <a:spcPct val="150000"/>
              </a:lnSpc>
              <a:buFontTx/>
              <a:buChar char="-"/>
            </a:pPr>
            <a:r>
              <a:rPr lang="en-US" sz="1800" dirty="0" err="1">
                <a:latin typeface="Cambria" panose="02040503050406030204" pitchFamily="18" charset="0"/>
                <a:ea typeface="Cambria" panose="02040503050406030204" pitchFamily="18" charset="0"/>
              </a:rPr>
              <a:t>Bài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viết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nói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về</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việc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mỗi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cần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tự</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có</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mình</a:t>
            </a:r>
            <a:r>
              <a:rPr lang="en-US" sz="1800" dirty="0">
                <a:latin typeface="Cambria" panose="02040503050406030204" pitchFamily="18" charset="0"/>
                <a:ea typeface="Cambria" panose="02040503050406030204" pitchFamily="18" charset="0"/>
              </a:rPr>
              <a:t> 1 con </a:t>
            </a:r>
            <a:r>
              <a:rPr lang="en-US" sz="1800" dirty="0" err="1">
                <a:latin typeface="Cambria" panose="02040503050406030204" pitchFamily="18" charset="0"/>
                <a:ea typeface="Cambria" panose="02040503050406030204" pitchFamily="18" charset="0"/>
              </a:rPr>
              <a:t>đường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một</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cách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sống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phù</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hợp</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với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chính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thân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của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mình</a:t>
            </a:r>
            <a:r>
              <a:rPr lang="en-US" sz="1800" dirty="0">
                <a:latin typeface="Cambria" panose="02040503050406030204" pitchFamily="18" charset="0"/>
                <a:ea typeface="Cambria" panose="02040503050406030204" pitchFamily="18" charset="0"/>
              </a:rPr>
              <a:t>.</a:t>
            </a:r>
          </a:p>
          <a:p>
            <a:pPr marL="425450" indent="-285750">
              <a:lnSpc>
                <a:spcPct val="150000"/>
              </a:lnSpc>
              <a:buFontTx/>
              <a:buChar char="-"/>
            </a:pPr>
            <a:r>
              <a:rPr lang="en-US" sz="1800" dirty="0" err="1">
                <a:latin typeface="Cambria" panose="02040503050406030204" pitchFamily="18" charset="0"/>
                <a:ea typeface="Cambria" panose="02040503050406030204" pitchFamily="18" charset="0"/>
              </a:rPr>
              <a:t>Việc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tìm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kiếm</a:t>
            </a:r>
            <a:r>
              <a:rPr lang="en-US" sz="1800" dirty="0">
                <a:latin typeface="Cambria" panose="02040503050406030204" pitchFamily="18" charset="0"/>
                <a:ea typeface="Cambria" panose="02040503050406030204" pitchFamily="18" charset="0"/>
              </a:rPr>
              <a:t> con </a:t>
            </a:r>
            <a:r>
              <a:rPr lang="en-US" sz="1800" dirty="0" err="1">
                <a:latin typeface="Cambria" panose="02040503050406030204" pitchFamily="18" charset="0"/>
                <a:ea typeface="Cambria" panose="02040503050406030204" pitchFamily="18" charset="0"/>
              </a:rPr>
              <a:t>đường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riêng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không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phải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lúc</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nào</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cũng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dễ</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dàng</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có</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sẵn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mà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cần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có</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thời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gian</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và</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trải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nghiệm</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của</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chính</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bản</a:t>
            </a:r>
            <a:r>
              <a:rPr lang="en-US" sz="1800" dirty="0">
                <a:latin typeface="Cambria" panose="02040503050406030204" pitchFamily="18" charset="0"/>
                <a:ea typeface="Cambria" panose="02040503050406030204" pitchFamily="18" charset="0"/>
              </a:rPr>
              <a:t> than </a:t>
            </a:r>
            <a:r>
              <a:rPr lang="en-US" sz="1800" dirty="0" err="1">
                <a:latin typeface="Cambria" panose="02040503050406030204" pitchFamily="18" charset="0"/>
                <a:ea typeface="Cambria" panose="02040503050406030204" pitchFamily="18" charset="0"/>
              </a:rPr>
              <a:t>mỗi</a:t>
            </a:r>
            <a:r>
              <a:rPr lang="en-US" sz="1800" dirty="0">
                <a:latin typeface="Cambria" panose="02040503050406030204" pitchFamily="18" charset="0"/>
                <a:ea typeface="Cambria" panose="02040503050406030204" pitchFamily="18" charset="0"/>
              </a:rPr>
              <a:t> </a:t>
            </a:r>
            <a:r>
              <a:rPr lang="en-US" sz="1800" dirty="0" err="1">
                <a:latin typeface="Cambria" panose="02040503050406030204" pitchFamily="18" charset="0"/>
                <a:ea typeface="Cambria" panose="02040503050406030204" pitchFamily="18" charset="0"/>
              </a:rPr>
              <a:t>người</a:t>
            </a:r>
            <a:r>
              <a:rPr lang="en-US" sz="1800" dirty="0">
                <a:latin typeface="Cambria" panose="02040503050406030204" pitchFamily="18" charset="0"/>
                <a:ea typeface="Cambria" panose="02040503050406030204" pitchFamily="18" charset="0"/>
              </a:rPr>
              <a:t>.</a:t>
            </a:r>
          </a:p>
        </p:txBody>
      </p:sp>
      <p:pic>
        <p:nvPicPr>
          <p:cNvPr id="12290" name="Picture 2">
            <a:extLst>
              <a:ext uri="{FF2B5EF4-FFF2-40B4-BE49-F238E27FC236}">
                <a16:creationId xmlns:a16="http://schemas.microsoft.com/office/drawing/2014/main" id="{6BF71F09-6ECE-4184-8C73-1CF29347B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029" y="1390216"/>
            <a:ext cx="3389971" cy="338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7348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1000"/>
                                        <p:tgtEl>
                                          <p:spTgt spid="12290"/>
                                        </p:tgtEl>
                                      </p:cBhvr>
                                    </p:animEffect>
                                    <p:anim calcmode="lin" valueType="num">
                                      <p:cBhvr>
                                        <p:cTn id="13" dur="1000" fill="hold"/>
                                        <p:tgtEl>
                                          <p:spTgt spid="12290"/>
                                        </p:tgtEl>
                                        <p:attrNameLst>
                                          <p:attrName>ppt_x</p:attrName>
                                        </p:attrNameLst>
                                      </p:cBhvr>
                                      <p:tavLst>
                                        <p:tav tm="0">
                                          <p:val>
                                            <p:strVal val="#ppt_x"/>
                                          </p:val>
                                        </p:tav>
                                        <p:tav tm="100000">
                                          <p:val>
                                            <p:strVal val="#ppt_x"/>
                                          </p:val>
                                        </p:tav>
                                      </p:tavLst>
                                    </p:anim>
                                    <p:anim calcmode="lin" valueType="num">
                                      <p:cBhvr>
                                        <p:cTn id="14"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6"/>
        <p:cNvGrpSpPr/>
        <p:nvPr/>
      </p:nvGrpSpPr>
      <p:grpSpPr>
        <a:xfrm>
          <a:off x="0" y="0"/>
          <a:ext cx="0" cy="0"/>
          <a:chOff x="0" y="0"/>
          <a:chExt cx="0" cy="0"/>
        </a:xfrm>
      </p:grpSpPr>
      <p:sp>
        <p:nvSpPr>
          <p:cNvPr id="2817" name="Google Shape;2817;p58"/>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VIẾT KẾT NỐI ĐỌC.</a:t>
            </a:r>
            <a:endParaRPr b="1" dirty="0">
              <a:latin typeface="Cambria" panose="02040503050406030204" pitchFamily="18" charset="0"/>
              <a:ea typeface="Cambria" panose="02040503050406030204" pitchFamily="18" charset="0"/>
            </a:endParaRPr>
          </a:p>
        </p:txBody>
      </p:sp>
      <p:grpSp>
        <p:nvGrpSpPr>
          <p:cNvPr id="2818" name="Google Shape;2818;p58"/>
          <p:cNvGrpSpPr/>
          <p:nvPr/>
        </p:nvGrpSpPr>
        <p:grpSpPr>
          <a:xfrm>
            <a:off x="7650675" y="702925"/>
            <a:ext cx="607500" cy="399900"/>
            <a:chOff x="7650675" y="702925"/>
            <a:chExt cx="607500" cy="399900"/>
          </a:xfrm>
        </p:grpSpPr>
        <p:sp>
          <p:nvSpPr>
            <p:cNvPr id="2819" name="Google Shape;2819;p58">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2820" name="Google Shape;2820;p58"/>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2821" name="Google Shape;2821;p58"/>
          <p:cNvSpPr txBox="1">
            <a:spLocks noGrp="1"/>
          </p:cNvSpPr>
          <p:nvPr>
            <p:ph type="subTitle" idx="1"/>
          </p:nvPr>
        </p:nvSpPr>
        <p:spPr>
          <a:xfrm>
            <a:off x="1371600" y="1875175"/>
            <a:ext cx="4837236" cy="514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600" b="1" i="1" dirty="0">
                <a:latin typeface="Cambria" panose="02040503050406030204" pitchFamily="18" charset="0"/>
                <a:ea typeface="Cambria" panose="02040503050406030204" pitchFamily="18" charset="0"/>
              </a:rPr>
              <a:t>T</a:t>
            </a:r>
            <a:r>
              <a:rPr lang="en" sz="1600" b="1" i="1" dirty="0">
                <a:latin typeface="Cambria" panose="02040503050406030204" pitchFamily="18" charset="0"/>
                <a:ea typeface="Cambria" panose="02040503050406030204" pitchFamily="18" charset="0"/>
              </a:rPr>
              <a:t>rên con đường đi tới tương lai, tấm bản đồ có vai trò như thế nào?</a:t>
            </a:r>
            <a:endParaRPr sz="1600" b="1" i="1" dirty="0">
              <a:latin typeface="Cambria" panose="02040503050406030204" pitchFamily="18" charset="0"/>
              <a:ea typeface="Cambria" panose="02040503050406030204" pitchFamily="18" charset="0"/>
            </a:endParaRPr>
          </a:p>
        </p:txBody>
      </p:sp>
      <p:sp>
        <p:nvSpPr>
          <p:cNvPr id="2822" name="Google Shape;2822;p58"/>
          <p:cNvSpPr txBox="1">
            <a:spLocks noGrp="1"/>
          </p:cNvSpPr>
          <p:nvPr>
            <p:ph type="subTitle" idx="2"/>
          </p:nvPr>
        </p:nvSpPr>
        <p:spPr>
          <a:xfrm>
            <a:off x="1371622" y="2474875"/>
            <a:ext cx="4286100" cy="47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latin typeface="Cambria" panose="02040503050406030204" pitchFamily="18" charset="0"/>
                <a:ea typeface="Cambria" panose="02040503050406030204" pitchFamily="18" charset="0"/>
              </a:rPr>
              <a:t>T</a:t>
            </a:r>
            <a:r>
              <a:rPr lang="en" sz="1600" dirty="0">
                <a:latin typeface="Cambria" panose="02040503050406030204" pitchFamily="18" charset="0"/>
                <a:ea typeface="Cambria" panose="02040503050406030204" pitchFamily="18" charset="0"/>
              </a:rPr>
              <a:t>rả lời câu hỏi trên bằng 1 đoạn văn (5-7 câu)</a:t>
            </a:r>
            <a:endParaRPr sz="1600" dirty="0">
              <a:latin typeface="Cambria" panose="02040503050406030204" pitchFamily="18" charset="0"/>
              <a:ea typeface="Cambria" panose="02040503050406030204" pitchFamily="18" charset="0"/>
            </a:endParaRPr>
          </a:p>
        </p:txBody>
      </p:sp>
      <p:sp>
        <p:nvSpPr>
          <p:cNvPr id="2823" name="Google Shape;2823;p58"/>
          <p:cNvSpPr txBox="1">
            <a:spLocks noGrp="1"/>
          </p:cNvSpPr>
          <p:nvPr>
            <p:ph type="subTitle" idx="3"/>
          </p:nvPr>
        </p:nvSpPr>
        <p:spPr>
          <a:xfrm>
            <a:off x="1371600" y="3214338"/>
            <a:ext cx="4837236" cy="514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600" b="1" i="1" dirty="0">
                <a:latin typeface="Cambria" panose="02040503050406030204" pitchFamily="18" charset="0"/>
                <a:ea typeface="Cambria" panose="02040503050406030204" pitchFamily="18" charset="0"/>
              </a:rPr>
              <a:t>Tấm bản đồ tự vẽ bằng chính kinh nghiệm của mình có phải tấm bản đồ hoàn hảo nhất?</a:t>
            </a:r>
            <a:endParaRPr sz="1600" b="1" i="1" dirty="0">
              <a:latin typeface="Cambria" panose="02040503050406030204" pitchFamily="18" charset="0"/>
              <a:ea typeface="Cambria" panose="02040503050406030204" pitchFamily="18" charset="0"/>
            </a:endParaRPr>
          </a:p>
        </p:txBody>
      </p:sp>
      <p:sp>
        <p:nvSpPr>
          <p:cNvPr id="2824" name="Google Shape;2824;p58"/>
          <p:cNvSpPr txBox="1">
            <a:spLocks noGrp="1"/>
          </p:cNvSpPr>
          <p:nvPr>
            <p:ph type="subTitle" idx="4"/>
          </p:nvPr>
        </p:nvSpPr>
        <p:spPr>
          <a:xfrm>
            <a:off x="1371622" y="3817900"/>
            <a:ext cx="4286100" cy="475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latin typeface="Cambria" panose="02040503050406030204" pitchFamily="18" charset="0"/>
                <a:ea typeface="Cambria" panose="02040503050406030204" pitchFamily="18" charset="0"/>
              </a:rPr>
              <a:t>Trả lời câu hỏi trên bằng 1 đoạn văn (5-7 câu)</a:t>
            </a:r>
            <a:endParaRPr sz="1600" dirty="0">
              <a:latin typeface="Cambria" panose="02040503050406030204" pitchFamily="18" charset="0"/>
              <a:ea typeface="Cambria" panose="02040503050406030204" pitchFamily="18" charset="0"/>
            </a:endParaRPr>
          </a:p>
        </p:txBody>
      </p:sp>
      <p:sp>
        <p:nvSpPr>
          <p:cNvPr id="2825" name="Google Shape;2825;p58"/>
          <p:cNvSpPr/>
          <p:nvPr/>
        </p:nvSpPr>
        <p:spPr>
          <a:xfrm>
            <a:off x="751350" y="1875175"/>
            <a:ext cx="514500" cy="514500"/>
          </a:xfrm>
          <a:prstGeom prst="ellipse">
            <a:avLst/>
          </a:prstGeom>
          <a:solidFill>
            <a:schemeClr val="l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1800" b="1">
                <a:solidFill>
                  <a:schemeClr val="lt2"/>
                </a:solidFill>
                <a:latin typeface="Cambria" panose="02040503050406030204" pitchFamily="18" charset="0"/>
                <a:ea typeface="Cambria" panose="02040503050406030204" pitchFamily="18" charset="0"/>
                <a:cs typeface="Do Hyeon"/>
                <a:sym typeface="Do Hyeon"/>
              </a:rPr>
              <a:t>01</a:t>
            </a:r>
            <a:endParaRPr sz="1800" b="1">
              <a:solidFill>
                <a:schemeClr val="lt2"/>
              </a:solidFill>
              <a:latin typeface="Cambria" panose="02040503050406030204" pitchFamily="18" charset="0"/>
              <a:ea typeface="Cambria" panose="02040503050406030204" pitchFamily="18" charset="0"/>
              <a:cs typeface="Do Hyeon"/>
              <a:sym typeface="Do Hyeon"/>
            </a:endParaRPr>
          </a:p>
        </p:txBody>
      </p:sp>
      <p:sp>
        <p:nvSpPr>
          <p:cNvPr id="2826" name="Google Shape;2826;p58"/>
          <p:cNvSpPr/>
          <p:nvPr/>
        </p:nvSpPr>
        <p:spPr>
          <a:xfrm>
            <a:off x="751338" y="3214338"/>
            <a:ext cx="514500" cy="514500"/>
          </a:xfrm>
          <a:prstGeom prst="ellipse">
            <a:avLst/>
          </a:prstGeom>
          <a:solidFill>
            <a:schemeClr val="lt1"/>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1800" b="1">
                <a:solidFill>
                  <a:schemeClr val="lt2"/>
                </a:solidFill>
                <a:latin typeface="Cambria" panose="02040503050406030204" pitchFamily="18" charset="0"/>
                <a:ea typeface="Cambria" panose="02040503050406030204" pitchFamily="18" charset="0"/>
                <a:cs typeface="Do Hyeon"/>
                <a:sym typeface="Do Hyeon"/>
              </a:rPr>
              <a:t>02</a:t>
            </a:r>
            <a:endParaRPr sz="1800" b="1">
              <a:solidFill>
                <a:schemeClr val="lt2"/>
              </a:solidFill>
              <a:latin typeface="Cambria" panose="02040503050406030204" pitchFamily="18" charset="0"/>
              <a:ea typeface="Cambria" panose="02040503050406030204" pitchFamily="18" charset="0"/>
              <a:cs typeface="Do Hyeon"/>
              <a:sym typeface="Do Hyeon"/>
            </a:endParaRPr>
          </a:p>
        </p:txBody>
      </p:sp>
      <p:grpSp>
        <p:nvGrpSpPr>
          <p:cNvPr id="2827" name="Google Shape;2827;p58"/>
          <p:cNvGrpSpPr/>
          <p:nvPr/>
        </p:nvGrpSpPr>
        <p:grpSpPr>
          <a:xfrm>
            <a:off x="6656640" y="1872954"/>
            <a:ext cx="1281419" cy="1814952"/>
            <a:chOff x="6656640" y="1872954"/>
            <a:chExt cx="1281419" cy="1814952"/>
          </a:xfrm>
        </p:grpSpPr>
        <p:sp>
          <p:nvSpPr>
            <p:cNvPr id="2828" name="Google Shape;2828;p58"/>
            <p:cNvSpPr/>
            <p:nvPr/>
          </p:nvSpPr>
          <p:spPr>
            <a:xfrm>
              <a:off x="6914580" y="3241780"/>
              <a:ext cx="766466" cy="436806"/>
            </a:xfrm>
            <a:custGeom>
              <a:avLst/>
              <a:gdLst/>
              <a:ahLst/>
              <a:cxnLst/>
              <a:rect l="l" t="t" r="r" b="b"/>
              <a:pathLst>
                <a:path w="13241" h="7546" extrusionOk="0">
                  <a:moveTo>
                    <a:pt x="5519" y="1"/>
                  </a:moveTo>
                  <a:lnTo>
                    <a:pt x="5068" y="3524"/>
                  </a:lnTo>
                  <a:cubicBezTo>
                    <a:pt x="5052" y="3781"/>
                    <a:pt x="4875" y="4022"/>
                    <a:pt x="4618" y="4087"/>
                  </a:cubicBezTo>
                  <a:lnTo>
                    <a:pt x="709" y="5068"/>
                  </a:lnTo>
                  <a:cubicBezTo>
                    <a:pt x="355" y="5181"/>
                    <a:pt x="65" y="5470"/>
                    <a:pt x="33" y="5840"/>
                  </a:cubicBezTo>
                  <a:cubicBezTo>
                    <a:pt x="33" y="5872"/>
                    <a:pt x="1" y="5921"/>
                    <a:pt x="1" y="5985"/>
                  </a:cubicBezTo>
                  <a:lnTo>
                    <a:pt x="1" y="6629"/>
                  </a:lnTo>
                  <a:cubicBezTo>
                    <a:pt x="1" y="7127"/>
                    <a:pt x="435" y="7545"/>
                    <a:pt x="934" y="7545"/>
                  </a:cubicBezTo>
                  <a:lnTo>
                    <a:pt x="12307" y="7545"/>
                  </a:lnTo>
                  <a:cubicBezTo>
                    <a:pt x="12822" y="7545"/>
                    <a:pt x="13240" y="7127"/>
                    <a:pt x="13240" y="6629"/>
                  </a:cubicBezTo>
                  <a:lnTo>
                    <a:pt x="13240" y="6001"/>
                  </a:lnTo>
                  <a:lnTo>
                    <a:pt x="13240" y="5856"/>
                  </a:lnTo>
                  <a:cubicBezTo>
                    <a:pt x="13176" y="5502"/>
                    <a:pt x="12918" y="5197"/>
                    <a:pt x="12548" y="5100"/>
                  </a:cubicBezTo>
                  <a:lnTo>
                    <a:pt x="8816" y="4151"/>
                  </a:lnTo>
                  <a:lnTo>
                    <a:pt x="8655" y="4103"/>
                  </a:lnTo>
                  <a:cubicBezTo>
                    <a:pt x="8398" y="4055"/>
                    <a:pt x="8205" y="3829"/>
                    <a:pt x="8189" y="3540"/>
                  </a:cubicBezTo>
                  <a:lnTo>
                    <a:pt x="775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9" name="Google Shape;2829;p58"/>
            <p:cNvSpPr/>
            <p:nvPr/>
          </p:nvSpPr>
          <p:spPr>
            <a:xfrm>
              <a:off x="7416508" y="1880363"/>
              <a:ext cx="139736" cy="116466"/>
            </a:xfrm>
            <a:custGeom>
              <a:avLst/>
              <a:gdLst/>
              <a:ahLst/>
              <a:cxnLst/>
              <a:rect l="l" t="t" r="r" b="b"/>
              <a:pathLst>
                <a:path w="2414" h="2012" extrusionOk="0">
                  <a:moveTo>
                    <a:pt x="821" y="1"/>
                  </a:moveTo>
                  <a:cubicBezTo>
                    <a:pt x="660" y="1"/>
                    <a:pt x="515" y="97"/>
                    <a:pt x="467" y="242"/>
                  </a:cubicBezTo>
                  <a:lnTo>
                    <a:pt x="1" y="1368"/>
                  </a:lnTo>
                  <a:cubicBezTo>
                    <a:pt x="724" y="1513"/>
                    <a:pt x="1432" y="1722"/>
                    <a:pt x="2108" y="2012"/>
                  </a:cubicBezTo>
                  <a:lnTo>
                    <a:pt x="2398" y="837"/>
                  </a:lnTo>
                  <a:cubicBezTo>
                    <a:pt x="2414" y="709"/>
                    <a:pt x="2381" y="564"/>
                    <a:pt x="2253" y="467"/>
                  </a:cubicBezTo>
                  <a:cubicBezTo>
                    <a:pt x="2204" y="419"/>
                    <a:pt x="2172" y="403"/>
                    <a:pt x="2108" y="387"/>
                  </a:cubicBezTo>
                  <a:lnTo>
                    <a:pt x="950" y="17"/>
                  </a:lnTo>
                  <a:cubicBezTo>
                    <a:pt x="901" y="1"/>
                    <a:pt x="869" y="1"/>
                    <a:pt x="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0" name="Google Shape;2830;p58"/>
            <p:cNvSpPr/>
            <p:nvPr/>
          </p:nvSpPr>
          <p:spPr>
            <a:xfrm>
              <a:off x="7039382" y="3165429"/>
              <a:ext cx="140663" cy="120171"/>
            </a:xfrm>
            <a:custGeom>
              <a:avLst/>
              <a:gdLst/>
              <a:ahLst/>
              <a:cxnLst/>
              <a:rect l="l" t="t" r="r" b="b"/>
              <a:pathLst>
                <a:path w="2430" h="2076" extrusionOk="0">
                  <a:moveTo>
                    <a:pt x="322" y="1"/>
                  </a:moveTo>
                  <a:lnTo>
                    <a:pt x="16" y="1223"/>
                  </a:lnTo>
                  <a:cubicBezTo>
                    <a:pt x="0" y="1368"/>
                    <a:pt x="49" y="1513"/>
                    <a:pt x="161" y="1609"/>
                  </a:cubicBezTo>
                  <a:cubicBezTo>
                    <a:pt x="210" y="1642"/>
                    <a:pt x="242" y="1674"/>
                    <a:pt x="306" y="1690"/>
                  </a:cubicBezTo>
                  <a:lnTo>
                    <a:pt x="1464" y="2044"/>
                  </a:lnTo>
                  <a:cubicBezTo>
                    <a:pt x="1513" y="2044"/>
                    <a:pt x="1545" y="2076"/>
                    <a:pt x="1593" y="2076"/>
                  </a:cubicBezTo>
                  <a:cubicBezTo>
                    <a:pt x="1754" y="2076"/>
                    <a:pt x="1899" y="1963"/>
                    <a:pt x="1947" y="1835"/>
                  </a:cubicBezTo>
                  <a:lnTo>
                    <a:pt x="2430" y="644"/>
                  </a:lnTo>
                  <a:cubicBezTo>
                    <a:pt x="1690" y="499"/>
                    <a:pt x="982" y="274"/>
                    <a:pt x="3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1" name="Google Shape;2831;p58"/>
            <p:cNvSpPr/>
            <p:nvPr/>
          </p:nvSpPr>
          <p:spPr>
            <a:xfrm>
              <a:off x="6666886" y="1951158"/>
              <a:ext cx="1261853" cy="1261853"/>
            </a:xfrm>
            <a:custGeom>
              <a:avLst/>
              <a:gdLst/>
              <a:ahLst/>
              <a:cxnLst/>
              <a:rect l="l" t="t" r="r" b="b"/>
              <a:pathLst>
                <a:path w="21799" h="21799" extrusionOk="0">
                  <a:moveTo>
                    <a:pt x="10908" y="1"/>
                  </a:moveTo>
                  <a:cubicBezTo>
                    <a:pt x="7626" y="1"/>
                    <a:pt x="4521" y="1464"/>
                    <a:pt x="2462" y="4022"/>
                  </a:cubicBezTo>
                  <a:cubicBezTo>
                    <a:pt x="1272" y="5486"/>
                    <a:pt x="467" y="7240"/>
                    <a:pt x="162" y="9090"/>
                  </a:cubicBezTo>
                  <a:cubicBezTo>
                    <a:pt x="49" y="9669"/>
                    <a:pt x="1" y="10296"/>
                    <a:pt x="1" y="10907"/>
                  </a:cubicBezTo>
                  <a:cubicBezTo>
                    <a:pt x="1" y="15428"/>
                    <a:pt x="2784" y="19305"/>
                    <a:pt x="6725" y="20962"/>
                  </a:cubicBezTo>
                  <a:cubicBezTo>
                    <a:pt x="7385" y="21235"/>
                    <a:pt x="8092" y="21460"/>
                    <a:pt x="8832" y="21605"/>
                  </a:cubicBezTo>
                  <a:cubicBezTo>
                    <a:pt x="9492" y="21734"/>
                    <a:pt x="10200" y="21798"/>
                    <a:pt x="10908" y="21798"/>
                  </a:cubicBezTo>
                  <a:cubicBezTo>
                    <a:pt x="15508" y="21798"/>
                    <a:pt x="19627" y="18886"/>
                    <a:pt x="21171" y="14543"/>
                  </a:cubicBezTo>
                  <a:cubicBezTo>
                    <a:pt x="21605" y="13353"/>
                    <a:pt x="21798" y="12130"/>
                    <a:pt x="21798" y="10875"/>
                  </a:cubicBezTo>
                  <a:cubicBezTo>
                    <a:pt x="21798" y="10216"/>
                    <a:pt x="21734" y="9540"/>
                    <a:pt x="21621" y="8913"/>
                  </a:cubicBezTo>
                  <a:cubicBezTo>
                    <a:pt x="20930" y="5213"/>
                    <a:pt x="18420" y="2237"/>
                    <a:pt x="15106" y="853"/>
                  </a:cubicBezTo>
                  <a:cubicBezTo>
                    <a:pt x="14414" y="564"/>
                    <a:pt x="13723" y="338"/>
                    <a:pt x="12999" y="210"/>
                  </a:cubicBezTo>
                  <a:cubicBezTo>
                    <a:pt x="12307" y="65"/>
                    <a:pt x="11599" y="1"/>
                    <a:pt x="10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2" name="Google Shape;2832;p58"/>
            <p:cNvSpPr/>
            <p:nvPr/>
          </p:nvSpPr>
          <p:spPr>
            <a:xfrm>
              <a:off x="7295468" y="2242555"/>
              <a:ext cx="621173" cy="714253"/>
            </a:xfrm>
            <a:custGeom>
              <a:avLst/>
              <a:gdLst/>
              <a:ahLst/>
              <a:cxnLst/>
              <a:rect l="l" t="t" r="r" b="b"/>
              <a:pathLst>
                <a:path w="10731" h="12339" extrusionOk="0">
                  <a:moveTo>
                    <a:pt x="5549" y="1"/>
                  </a:moveTo>
                  <a:cubicBezTo>
                    <a:pt x="5496" y="1"/>
                    <a:pt x="5438" y="6"/>
                    <a:pt x="5373" y="18"/>
                  </a:cubicBezTo>
                  <a:cubicBezTo>
                    <a:pt x="5148" y="50"/>
                    <a:pt x="5003" y="163"/>
                    <a:pt x="4923" y="356"/>
                  </a:cubicBezTo>
                  <a:cubicBezTo>
                    <a:pt x="4907" y="404"/>
                    <a:pt x="4891" y="436"/>
                    <a:pt x="4891" y="484"/>
                  </a:cubicBezTo>
                  <a:cubicBezTo>
                    <a:pt x="4857" y="572"/>
                    <a:pt x="4796" y="600"/>
                    <a:pt x="4726" y="600"/>
                  </a:cubicBezTo>
                  <a:cubicBezTo>
                    <a:pt x="4628" y="600"/>
                    <a:pt x="4515" y="545"/>
                    <a:pt x="4440" y="516"/>
                  </a:cubicBezTo>
                  <a:cubicBezTo>
                    <a:pt x="4397" y="502"/>
                    <a:pt x="4352" y="495"/>
                    <a:pt x="4307" y="495"/>
                  </a:cubicBezTo>
                  <a:cubicBezTo>
                    <a:pt x="4151" y="495"/>
                    <a:pt x="3993" y="580"/>
                    <a:pt x="3893" y="742"/>
                  </a:cubicBezTo>
                  <a:cubicBezTo>
                    <a:pt x="3728" y="998"/>
                    <a:pt x="3915" y="1423"/>
                    <a:pt x="4269" y="1423"/>
                  </a:cubicBezTo>
                  <a:cubicBezTo>
                    <a:pt x="4293" y="1423"/>
                    <a:pt x="4318" y="1421"/>
                    <a:pt x="4344" y="1417"/>
                  </a:cubicBezTo>
                  <a:cubicBezTo>
                    <a:pt x="4585" y="1385"/>
                    <a:pt x="4698" y="1289"/>
                    <a:pt x="4859" y="1256"/>
                  </a:cubicBezTo>
                  <a:cubicBezTo>
                    <a:pt x="5100" y="1256"/>
                    <a:pt x="5229" y="1578"/>
                    <a:pt x="4971" y="1852"/>
                  </a:cubicBezTo>
                  <a:cubicBezTo>
                    <a:pt x="4871" y="1939"/>
                    <a:pt x="4751" y="1970"/>
                    <a:pt x="4640" y="1970"/>
                  </a:cubicBezTo>
                  <a:cubicBezTo>
                    <a:pt x="4483" y="1970"/>
                    <a:pt x="4342" y="1908"/>
                    <a:pt x="4295" y="1852"/>
                  </a:cubicBezTo>
                  <a:cubicBezTo>
                    <a:pt x="4247" y="1771"/>
                    <a:pt x="4151" y="1723"/>
                    <a:pt x="4038" y="1707"/>
                  </a:cubicBezTo>
                  <a:cubicBezTo>
                    <a:pt x="3995" y="1701"/>
                    <a:pt x="3955" y="1698"/>
                    <a:pt x="3918" y="1698"/>
                  </a:cubicBezTo>
                  <a:cubicBezTo>
                    <a:pt x="3492" y="1698"/>
                    <a:pt x="3472" y="2067"/>
                    <a:pt x="3264" y="2067"/>
                  </a:cubicBezTo>
                  <a:cubicBezTo>
                    <a:pt x="3250" y="2067"/>
                    <a:pt x="3234" y="2065"/>
                    <a:pt x="3218" y="2061"/>
                  </a:cubicBezTo>
                  <a:cubicBezTo>
                    <a:pt x="3009" y="2029"/>
                    <a:pt x="2992" y="2013"/>
                    <a:pt x="2880" y="2013"/>
                  </a:cubicBezTo>
                  <a:cubicBezTo>
                    <a:pt x="2590" y="2013"/>
                    <a:pt x="2429" y="2109"/>
                    <a:pt x="2285" y="2302"/>
                  </a:cubicBezTo>
                  <a:cubicBezTo>
                    <a:pt x="2172" y="2463"/>
                    <a:pt x="1931" y="2366"/>
                    <a:pt x="1786" y="2576"/>
                  </a:cubicBezTo>
                  <a:cubicBezTo>
                    <a:pt x="1705" y="2688"/>
                    <a:pt x="1689" y="2769"/>
                    <a:pt x="1770" y="2913"/>
                  </a:cubicBezTo>
                  <a:cubicBezTo>
                    <a:pt x="1847" y="3046"/>
                    <a:pt x="2001" y="3126"/>
                    <a:pt x="2168" y="3126"/>
                  </a:cubicBezTo>
                  <a:cubicBezTo>
                    <a:pt x="2244" y="3126"/>
                    <a:pt x="2322" y="3109"/>
                    <a:pt x="2397" y="3074"/>
                  </a:cubicBezTo>
                  <a:cubicBezTo>
                    <a:pt x="2590" y="2946"/>
                    <a:pt x="2590" y="2913"/>
                    <a:pt x="2799" y="2753"/>
                  </a:cubicBezTo>
                  <a:cubicBezTo>
                    <a:pt x="2872" y="2704"/>
                    <a:pt x="2972" y="2672"/>
                    <a:pt x="3061" y="2672"/>
                  </a:cubicBezTo>
                  <a:cubicBezTo>
                    <a:pt x="3149" y="2672"/>
                    <a:pt x="3226" y="2704"/>
                    <a:pt x="3250" y="2785"/>
                  </a:cubicBezTo>
                  <a:cubicBezTo>
                    <a:pt x="3282" y="2833"/>
                    <a:pt x="3314" y="2865"/>
                    <a:pt x="3330" y="2913"/>
                  </a:cubicBezTo>
                  <a:cubicBezTo>
                    <a:pt x="3400" y="2983"/>
                    <a:pt x="3466" y="3008"/>
                    <a:pt x="3535" y="3008"/>
                  </a:cubicBezTo>
                  <a:cubicBezTo>
                    <a:pt x="3610" y="3008"/>
                    <a:pt x="3689" y="2979"/>
                    <a:pt x="3781" y="2946"/>
                  </a:cubicBezTo>
                  <a:cubicBezTo>
                    <a:pt x="3825" y="2931"/>
                    <a:pt x="3880" y="2919"/>
                    <a:pt x="3935" y="2919"/>
                  </a:cubicBezTo>
                  <a:cubicBezTo>
                    <a:pt x="3998" y="2919"/>
                    <a:pt x="4059" y="2935"/>
                    <a:pt x="4102" y="2978"/>
                  </a:cubicBezTo>
                  <a:cubicBezTo>
                    <a:pt x="4376" y="3267"/>
                    <a:pt x="4167" y="3493"/>
                    <a:pt x="4215" y="3863"/>
                  </a:cubicBezTo>
                  <a:cubicBezTo>
                    <a:pt x="4247" y="3959"/>
                    <a:pt x="4279" y="4039"/>
                    <a:pt x="4360" y="4120"/>
                  </a:cubicBezTo>
                  <a:cubicBezTo>
                    <a:pt x="4414" y="4165"/>
                    <a:pt x="4466" y="4185"/>
                    <a:pt x="4514" y="4185"/>
                  </a:cubicBezTo>
                  <a:cubicBezTo>
                    <a:pt x="4638" y="4185"/>
                    <a:pt x="4730" y="4053"/>
                    <a:pt x="4730" y="3879"/>
                  </a:cubicBezTo>
                  <a:cubicBezTo>
                    <a:pt x="4746" y="3653"/>
                    <a:pt x="4730" y="3493"/>
                    <a:pt x="4778" y="3299"/>
                  </a:cubicBezTo>
                  <a:cubicBezTo>
                    <a:pt x="4837" y="3140"/>
                    <a:pt x="4953" y="3068"/>
                    <a:pt x="5053" y="3068"/>
                  </a:cubicBezTo>
                  <a:cubicBezTo>
                    <a:pt x="5144" y="3068"/>
                    <a:pt x="5221" y="3128"/>
                    <a:pt x="5229" y="3235"/>
                  </a:cubicBezTo>
                  <a:cubicBezTo>
                    <a:pt x="5229" y="3412"/>
                    <a:pt x="5148" y="3621"/>
                    <a:pt x="5084" y="3798"/>
                  </a:cubicBezTo>
                  <a:cubicBezTo>
                    <a:pt x="5052" y="3943"/>
                    <a:pt x="5084" y="4056"/>
                    <a:pt x="5180" y="4136"/>
                  </a:cubicBezTo>
                  <a:cubicBezTo>
                    <a:pt x="5293" y="4216"/>
                    <a:pt x="5422" y="4265"/>
                    <a:pt x="5550" y="4297"/>
                  </a:cubicBezTo>
                  <a:cubicBezTo>
                    <a:pt x="5631" y="4297"/>
                    <a:pt x="5663" y="4345"/>
                    <a:pt x="5711" y="4377"/>
                  </a:cubicBezTo>
                  <a:cubicBezTo>
                    <a:pt x="5853" y="4519"/>
                    <a:pt x="5695" y="4710"/>
                    <a:pt x="5491" y="4710"/>
                  </a:cubicBezTo>
                  <a:cubicBezTo>
                    <a:pt x="5463" y="4710"/>
                    <a:pt x="5434" y="4707"/>
                    <a:pt x="5405" y="4699"/>
                  </a:cubicBezTo>
                  <a:cubicBezTo>
                    <a:pt x="5309" y="4683"/>
                    <a:pt x="5212" y="4667"/>
                    <a:pt x="5100" y="4619"/>
                  </a:cubicBezTo>
                  <a:cubicBezTo>
                    <a:pt x="5044" y="4586"/>
                    <a:pt x="4979" y="4570"/>
                    <a:pt x="4915" y="4570"/>
                  </a:cubicBezTo>
                  <a:cubicBezTo>
                    <a:pt x="4850" y="4570"/>
                    <a:pt x="4786" y="4586"/>
                    <a:pt x="4730" y="4619"/>
                  </a:cubicBezTo>
                  <a:cubicBezTo>
                    <a:pt x="4560" y="4684"/>
                    <a:pt x="4485" y="4760"/>
                    <a:pt x="4368" y="4760"/>
                  </a:cubicBezTo>
                  <a:cubicBezTo>
                    <a:pt x="4341" y="4760"/>
                    <a:pt x="4312" y="4756"/>
                    <a:pt x="4279" y="4747"/>
                  </a:cubicBezTo>
                  <a:cubicBezTo>
                    <a:pt x="4183" y="4715"/>
                    <a:pt x="4119" y="4699"/>
                    <a:pt x="4022" y="4635"/>
                  </a:cubicBezTo>
                  <a:cubicBezTo>
                    <a:pt x="3845" y="4506"/>
                    <a:pt x="3845" y="4426"/>
                    <a:pt x="3716" y="4216"/>
                  </a:cubicBezTo>
                  <a:cubicBezTo>
                    <a:pt x="3577" y="3963"/>
                    <a:pt x="3408" y="3899"/>
                    <a:pt x="3185" y="3899"/>
                  </a:cubicBezTo>
                  <a:cubicBezTo>
                    <a:pt x="3125" y="3899"/>
                    <a:pt x="3061" y="3904"/>
                    <a:pt x="2992" y="3911"/>
                  </a:cubicBezTo>
                  <a:cubicBezTo>
                    <a:pt x="2971" y="3914"/>
                    <a:pt x="2951" y="3915"/>
                    <a:pt x="2932" y="3915"/>
                  </a:cubicBezTo>
                  <a:cubicBezTo>
                    <a:pt x="2649" y="3915"/>
                    <a:pt x="2712" y="3587"/>
                    <a:pt x="2365" y="3557"/>
                  </a:cubicBezTo>
                  <a:cubicBezTo>
                    <a:pt x="2308" y="3549"/>
                    <a:pt x="2249" y="3545"/>
                    <a:pt x="2190" y="3545"/>
                  </a:cubicBezTo>
                  <a:cubicBezTo>
                    <a:pt x="1904" y="3545"/>
                    <a:pt x="1625" y="3629"/>
                    <a:pt x="1545" y="3669"/>
                  </a:cubicBezTo>
                  <a:cubicBezTo>
                    <a:pt x="1368" y="3798"/>
                    <a:pt x="1239" y="4023"/>
                    <a:pt x="1239" y="4136"/>
                  </a:cubicBezTo>
                  <a:cubicBezTo>
                    <a:pt x="1239" y="4200"/>
                    <a:pt x="1223" y="4281"/>
                    <a:pt x="1207" y="4345"/>
                  </a:cubicBezTo>
                  <a:cubicBezTo>
                    <a:pt x="1126" y="4619"/>
                    <a:pt x="660" y="4586"/>
                    <a:pt x="354" y="4779"/>
                  </a:cubicBezTo>
                  <a:cubicBezTo>
                    <a:pt x="193" y="4876"/>
                    <a:pt x="97" y="5021"/>
                    <a:pt x="65" y="5198"/>
                  </a:cubicBezTo>
                  <a:cubicBezTo>
                    <a:pt x="0" y="5439"/>
                    <a:pt x="97" y="5552"/>
                    <a:pt x="226" y="5761"/>
                  </a:cubicBezTo>
                  <a:cubicBezTo>
                    <a:pt x="338" y="5986"/>
                    <a:pt x="258" y="6115"/>
                    <a:pt x="242" y="6292"/>
                  </a:cubicBezTo>
                  <a:cubicBezTo>
                    <a:pt x="226" y="6581"/>
                    <a:pt x="419" y="6935"/>
                    <a:pt x="740" y="6983"/>
                  </a:cubicBezTo>
                  <a:cubicBezTo>
                    <a:pt x="798" y="6996"/>
                    <a:pt x="858" y="7001"/>
                    <a:pt x="920" y="7001"/>
                  </a:cubicBezTo>
                  <a:cubicBezTo>
                    <a:pt x="1063" y="7001"/>
                    <a:pt x="1216" y="6976"/>
                    <a:pt x="1374" y="6976"/>
                  </a:cubicBezTo>
                  <a:cubicBezTo>
                    <a:pt x="1487" y="6976"/>
                    <a:pt x="1604" y="6989"/>
                    <a:pt x="1722" y="7032"/>
                  </a:cubicBezTo>
                  <a:cubicBezTo>
                    <a:pt x="1963" y="7112"/>
                    <a:pt x="2108" y="7369"/>
                    <a:pt x="1995" y="7611"/>
                  </a:cubicBezTo>
                  <a:cubicBezTo>
                    <a:pt x="1866" y="7852"/>
                    <a:pt x="1786" y="8013"/>
                    <a:pt x="1786" y="8254"/>
                  </a:cubicBezTo>
                  <a:cubicBezTo>
                    <a:pt x="1786" y="8479"/>
                    <a:pt x="1866" y="8576"/>
                    <a:pt x="2011" y="8737"/>
                  </a:cubicBezTo>
                  <a:cubicBezTo>
                    <a:pt x="2156" y="8930"/>
                    <a:pt x="2236" y="9139"/>
                    <a:pt x="2092" y="9348"/>
                  </a:cubicBezTo>
                  <a:cubicBezTo>
                    <a:pt x="1915" y="9622"/>
                    <a:pt x="1432" y="9943"/>
                    <a:pt x="1770" y="10571"/>
                  </a:cubicBezTo>
                  <a:cubicBezTo>
                    <a:pt x="2011" y="10989"/>
                    <a:pt x="1850" y="11262"/>
                    <a:pt x="1834" y="11472"/>
                  </a:cubicBezTo>
                  <a:cubicBezTo>
                    <a:pt x="1804" y="11982"/>
                    <a:pt x="2153" y="12297"/>
                    <a:pt x="2501" y="12297"/>
                  </a:cubicBezTo>
                  <a:cubicBezTo>
                    <a:pt x="2525" y="12297"/>
                    <a:pt x="2550" y="12295"/>
                    <a:pt x="2574" y="12292"/>
                  </a:cubicBezTo>
                  <a:cubicBezTo>
                    <a:pt x="2733" y="12272"/>
                    <a:pt x="2843" y="12234"/>
                    <a:pt x="2971" y="12234"/>
                  </a:cubicBezTo>
                  <a:cubicBezTo>
                    <a:pt x="3051" y="12234"/>
                    <a:pt x="3139" y="12249"/>
                    <a:pt x="3250" y="12292"/>
                  </a:cubicBezTo>
                  <a:cubicBezTo>
                    <a:pt x="3326" y="12322"/>
                    <a:pt x="3402" y="12338"/>
                    <a:pt x="3478" y="12338"/>
                  </a:cubicBezTo>
                  <a:cubicBezTo>
                    <a:pt x="3563" y="12338"/>
                    <a:pt x="3648" y="12318"/>
                    <a:pt x="3732" y="12276"/>
                  </a:cubicBezTo>
                  <a:cubicBezTo>
                    <a:pt x="4649" y="11825"/>
                    <a:pt x="4054" y="10732"/>
                    <a:pt x="4601" y="10715"/>
                  </a:cubicBezTo>
                  <a:cubicBezTo>
                    <a:pt x="4649" y="10715"/>
                    <a:pt x="4746" y="10715"/>
                    <a:pt x="4826" y="10699"/>
                  </a:cubicBezTo>
                  <a:cubicBezTo>
                    <a:pt x="4987" y="10635"/>
                    <a:pt x="5084" y="10539"/>
                    <a:pt x="5148" y="10378"/>
                  </a:cubicBezTo>
                  <a:cubicBezTo>
                    <a:pt x="5325" y="9863"/>
                    <a:pt x="5052" y="9509"/>
                    <a:pt x="5325" y="9332"/>
                  </a:cubicBezTo>
                  <a:cubicBezTo>
                    <a:pt x="5486" y="9219"/>
                    <a:pt x="5422" y="9284"/>
                    <a:pt x="5936" y="9042"/>
                  </a:cubicBezTo>
                  <a:cubicBezTo>
                    <a:pt x="6338" y="8866"/>
                    <a:pt x="6290" y="8656"/>
                    <a:pt x="6596" y="8335"/>
                  </a:cubicBezTo>
                  <a:cubicBezTo>
                    <a:pt x="6934" y="7981"/>
                    <a:pt x="6853" y="7514"/>
                    <a:pt x="6371" y="7369"/>
                  </a:cubicBezTo>
                  <a:cubicBezTo>
                    <a:pt x="6097" y="7289"/>
                    <a:pt x="6049" y="7321"/>
                    <a:pt x="5936" y="7209"/>
                  </a:cubicBezTo>
                  <a:cubicBezTo>
                    <a:pt x="5743" y="7048"/>
                    <a:pt x="5582" y="6694"/>
                    <a:pt x="5566" y="6436"/>
                  </a:cubicBezTo>
                  <a:cubicBezTo>
                    <a:pt x="5550" y="6163"/>
                    <a:pt x="5695" y="5986"/>
                    <a:pt x="5888" y="5664"/>
                  </a:cubicBezTo>
                  <a:cubicBezTo>
                    <a:pt x="5896" y="5648"/>
                    <a:pt x="5916" y="5640"/>
                    <a:pt x="5936" y="5640"/>
                  </a:cubicBezTo>
                  <a:cubicBezTo>
                    <a:pt x="5956" y="5640"/>
                    <a:pt x="5977" y="5648"/>
                    <a:pt x="5985" y="5664"/>
                  </a:cubicBezTo>
                  <a:cubicBezTo>
                    <a:pt x="6145" y="5841"/>
                    <a:pt x="6065" y="6131"/>
                    <a:pt x="6033" y="6243"/>
                  </a:cubicBezTo>
                  <a:cubicBezTo>
                    <a:pt x="5962" y="6654"/>
                    <a:pt x="6203" y="6952"/>
                    <a:pt x="6470" y="6952"/>
                  </a:cubicBezTo>
                  <a:cubicBezTo>
                    <a:pt x="6506" y="6952"/>
                    <a:pt x="6543" y="6947"/>
                    <a:pt x="6580" y="6935"/>
                  </a:cubicBezTo>
                  <a:cubicBezTo>
                    <a:pt x="6747" y="6891"/>
                    <a:pt x="6930" y="6823"/>
                    <a:pt x="7085" y="6823"/>
                  </a:cubicBezTo>
                  <a:cubicBezTo>
                    <a:pt x="7154" y="6823"/>
                    <a:pt x="7217" y="6836"/>
                    <a:pt x="7272" y="6871"/>
                  </a:cubicBezTo>
                  <a:cubicBezTo>
                    <a:pt x="7336" y="6887"/>
                    <a:pt x="7384" y="6919"/>
                    <a:pt x="7432" y="6951"/>
                  </a:cubicBezTo>
                  <a:cubicBezTo>
                    <a:pt x="7478" y="6972"/>
                    <a:pt x="7526" y="6981"/>
                    <a:pt x="7573" y="6981"/>
                  </a:cubicBezTo>
                  <a:cubicBezTo>
                    <a:pt x="7823" y="6981"/>
                    <a:pt x="8058" y="6715"/>
                    <a:pt x="7963" y="6404"/>
                  </a:cubicBezTo>
                  <a:cubicBezTo>
                    <a:pt x="7883" y="6147"/>
                    <a:pt x="7674" y="6034"/>
                    <a:pt x="7481" y="5906"/>
                  </a:cubicBezTo>
                  <a:cubicBezTo>
                    <a:pt x="7223" y="5745"/>
                    <a:pt x="6998" y="5568"/>
                    <a:pt x="7014" y="5278"/>
                  </a:cubicBezTo>
                  <a:cubicBezTo>
                    <a:pt x="7014" y="5075"/>
                    <a:pt x="7211" y="4944"/>
                    <a:pt x="7363" y="4944"/>
                  </a:cubicBezTo>
                  <a:cubicBezTo>
                    <a:pt x="7428" y="4944"/>
                    <a:pt x="7484" y="4968"/>
                    <a:pt x="7513" y="5021"/>
                  </a:cubicBezTo>
                  <a:lnTo>
                    <a:pt x="7577" y="5149"/>
                  </a:lnTo>
                  <a:cubicBezTo>
                    <a:pt x="7642" y="5423"/>
                    <a:pt x="7818" y="5761"/>
                    <a:pt x="8108" y="5970"/>
                  </a:cubicBezTo>
                  <a:cubicBezTo>
                    <a:pt x="8285" y="6082"/>
                    <a:pt x="8510" y="6131"/>
                    <a:pt x="8848" y="6243"/>
                  </a:cubicBezTo>
                  <a:cubicBezTo>
                    <a:pt x="9089" y="6324"/>
                    <a:pt x="9331" y="6549"/>
                    <a:pt x="9202" y="6774"/>
                  </a:cubicBezTo>
                  <a:lnTo>
                    <a:pt x="9089" y="7016"/>
                  </a:lnTo>
                  <a:cubicBezTo>
                    <a:pt x="9041" y="7080"/>
                    <a:pt x="9041" y="7160"/>
                    <a:pt x="9025" y="7241"/>
                  </a:cubicBezTo>
                  <a:cubicBezTo>
                    <a:pt x="9025" y="7482"/>
                    <a:pt x="9170" y="7562"/>
                    <a:pt x="9234" y="7691"/>
                  </a:cubicBezTo>
                  <a:cubicBezTo>
                    <a:pt x="9347" y="7916"/>
                    <a:pt x="9282" y="7997"/>
                    <a:pt x="9202" y="8367"/>
                  </a:cubicBezTo>
                  <a:cubicBezTo>
                    <a:pt x="9156" y="8598"/>
                    <a:pt x="9316" y="8770"/>
                    <a:pt x="9542" y="8770"/>
                  </a:cubicBezTo>
                  <a:cubicBezTo>
                    <a:pt x="9552" y="8770"/>
                    <a:pt x="9562" y="8770"/>
                    <a:pt x="9572" y="8769"/>
                  </a:cubicBezTo>
                  <a:cubicBezTo>
                    <a:pt x="9556" y="8496"/>
                    <a:pt x="9765" y="8286"/>
                    <a:pt x="10055" y="8254"/>
                  </a:cubicBezTo>
                  <a:lnTo>
                    <a:pt x="10119" y="8254"/>
                  </a:lnTo>
                  <a:cubicBezTo>
                    <a:pt x="10215" y="8126"/>
                    <a:pt x="10328" y="7997"/>
                    <a:pt x="10521" y="7981"/>
                  </a:cubicBezTo>
                  <a:cubicBezTo>
                    <a:pt x="10650" y="7289"/>
                    <a:pt x="10730" y="6565"/>
                    <a:pt x="10730" y="5841"/>
                  </a:cubicBezTo>
                  <a:cubicBezTo>
                    <a:pt x="10730" y="5182"/>
                    <a:pt x="10682" y="4522"/>
                    <a:pt x="10553" y="3895"/>
                  </a:cubicBezTo>
                  <a:cubicBezTo>
                    <a:pt x="10360" y="2849"/>
                    <a:pt x="10006" y="1868"/>
                    <a:pt x="9556" y="935"/>
                  </a:cubicBezTo>
                  <a:cubicBezTo>
                    <a:pt x="9447" y="1007"/>
                    <a:pt x="9319" y="1049"/>
                    <a:pt x="9178" y="1049"/>
                  </a:cubicBezTo>
                  <a:cubicBezTo>
                    <a:pt x="9069" y="1049"/>
                    <a:pt x="8952" y="1023"/>
                    <a:pt x="8832" y="967"/>
                  </a:cubicBezTo>
                  <a:cubicBezTo>
                    <a:pt x="8446" y="774"/>
                    <a:pt x="8365" y="581"/>
                    <a:pt x="7963" y="533"/>
                  </a:cubicBezTo>
                  <a:cubicBezTo>
                    <a:pt x="7921" y="529"/>
                    <a:pt x="7881" y="527"/>
                    <a:pt x="7842" y="527"/>
                  </a:cubicBezTo>
                  <a:cubicBezTo>
                    <a:pt x="7362" y="527"/>
                    <a:pt x="7125" y="791"/>
                    <a:pt x="6902" y="999"/>
                  </a:cubicBezTo>
                  <a:cubicBezTo>
                    <a:pt x="6844" y="1073"/>
                    <a:pt x="6756" y="1105"/>
                    <a:pt x="6661" y="1105"/>
                  </a:cubicBezTo>
                  <a:cubicBezTo>
                    <a:pt x="6466" y="1105"/>
                    <a:pt x="6237" y="969"/>
                    <a:pt x="6162" y="774"/>
                  </a:cubicBezTo>
                  <a:cubicBezTo>
                    <a:pt x="6045" y="540"/>
                    <a:pt x="6074" y="1"/>
                    <a:pt x="55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3" name="Google Shape;2833;p58"/>
            <p:cNvSpPr/>
            <p:nvPr/>
          </p:nvSpPr>
          <p:spPr>
            <a:xfrm>
              <a:off x="6814032" y="2941932"/>
              <a:ext cx="785048" cy="262686"/>
            </a:xfrm>
            <a:custGeom>
              <a:avLst/>
              <a:gdLst/>
              <a:ahLst/>
              <a:cxnLst/>
              <a:rect l="l" t="t" r="r" b="b"/>
              <a:pathLst>
                <a:path w="13562" h="4538" extrusionOk="0">
                  <a:moveTo>
                    <a:pt x="821" y="1"/>
                  </a:moveTo>
                  <a:cubicBezTo>
                    <a:pt x="515" y="1"/>
                    <a:pt x="242" y="323"/>
                    <a:pt x="0" y="580"/>
                  </a:cubicBezTo>
                  <a:cubicBezTo>
                    <a:pt x="1963" y="2993"/>
                    <a:pt x="4955" y="4537"/>
                    <a:pt x="8317" y="4537"/>
                  </a:cubicBezTo>
                  <a:cubicBezTo>
                    <a:pt x="10248" y="4505"/>
                    <a:pt x="12033" y="4023"/>
                    <a:pt x="13562" y="3154"/>
                  </a:cubicBezTo>
                  <a:cubicBezTo>
                    <a:pt x="13562" y="2993"/>
                    <a:pt x="13449" y="2896"/>
                    <a:pt x="13288" y="2816"/>
                  </a:cubicBezTo>
                  <a:cubicBezTo>
                    <a:pt x="13192" y="2768"/>
                    <a:pt x="13079" y="2752"/>
                    <a:pt x="12982" y="2752"/>
                  </a:cubicBezTo>
                  <a:cubicBezTo>
                    <a:pt x="12958" y="2751"/>
                    <a:pt x="12934" y="2750"/>
                    <a:pt x="12910" y="2750"/>
                  </a:cubicBezTo>
                  <a:cubicBezTo>
                    <a:pt x="12306" y="2750"/>
                    <a:pt x="11710" y="3096"/>
                    <a:pt x="11355" y="3096"/>
                  </a:cubicBezTo>
                  <a:cubicBezTo>
                    <a:pt x="11328" y="3096"/>
                    <a:pt x="11302" y="3094"/>
                    <a:pt x="11277" y="3090"/>
                  </a:cubicBezTo>
                  <a:cubicBezTo>
                    <a:pt x="10634" y="2993"/>
                    <a:pt x="10714" y="2189"/>
                    <a:pt x="9974" y="2124"/>
                  </a:cubicBezTo>
                  <a:cubicBezTo>
                    <a:pt x="9957" y="2123"/>
                    <a:pt x="9939" y="2122"/>
                    <a:pt x="9922" y="2122"/>
                  </a:cubicBezTo>
                  <a:cubicBezTo>
                    <a:pt x="9570" y="2122"/>
                    <a:pt x="9228" y="2418"/>
                    <a:pt x="8768" y="2510"/>
                  </a:cubicBezTo>
                  <a:cubicBezTo>
                    <a:pt x="8720" y="2521"/>
                    <a:pt x="8678" y="2525"/>
                    <a:pt x="8639" y="2525"/>
                  </a:cubicBezTo>
                  <a:cubicBezTo>
                    <a:pt x="8378" y="2525"/>
                    <a:pt x="8302" y="2317"/>
                    <a:pt x="8092" y="2317"/>
                  </a:cubicBezTo>
                  <a:cubicBezTo>
                    <a:pt x="7529" y="2285"/>
                    <a:pt x="7207" y="2430"/>
                    <a:pt x="6869" y="1738"/>
                  </a:cubicBezTo>
                  <a:cubicBezTo>
                    <a:pt x="6765" y="1529"/>
                    <a:pt x="6506" y="1333"/>
                    <a:pt x="6212" y="1333"/>
                  </a:cubicBezTo>
                  <a:cubicBezTo>
                    <a:pt x="6190" y="1333"/>
                    <a:pt x="6168" y="1334"/>
                    <a:pt x="6146" y="1336"/>
                  </a:cubicBezTo>
                  <a:cubicBezTo>
                    <a:pt x="5985" y="1368"/>
                    <a:pt x="5808" y="1481"/>
                    <a:pt x="5759" y="1658"/>
                  </a:cubicBezTo>
                  <a:cubicBezTo>
                    <a:pt x="5711" y="2092"/>
                    <a:pt x="5904" y="2301"/>
                    <a:pt x="5647" y="2462"/>
                  </a:cubicBezTo>
                  <a:cubicBezTo>
                    <a:pt x="5558" y="2511"/>
                    <a:pt x="5469" y="2530"/>
                    <a:pt x="5377" y="2530"/>
                  </a:cubicBezTo>
                  <a:cubicBezTo>
                    <a:pt x="5319" y="2530"/>
                    <a:pt x="5259" y="2523"/>
                    <a:pt x="5196" y="2510"/>
                  </a:cubicBezTo>
                  <a:cubicBezTo>
                    <a:pt x="4924" y="2406"/>
                    <a:pt x="4756" y="2177"/>
                    <a:pt x="4329" y="2177"/>
                  </a:cubicBezTo>
                  <a:cubicBezTo>
                    <a:pt x="4227" y="2177"/>
                    <a:pt x="4110" y="2190"/>
                    <a:pt x="3974" y="2221"/>
                  </a:cubicBezTo>
                  <a:cubicBezTo>
                    <a:pt x="3922" y="2235"/>
                    <a:pt x="3871" y="2241"/>
                    <a:pt x="3822" y="2241"/>
                  </a:cubicBezTo>
                  <a:cubicBezTo>
                    <a:pt x="3639" y="2241"/>
                    <a:pt x="3473" y="2154"/>
                    <a:pt x="3346" y="2028"/>
                  </a:cubicBezTo>
                  <a:cubicBezTo>
                    <a:pt x="3250" y="1931"/>
                    <a:pt x="3250" y="1786"/>
                    <a:pt x="3314" y="1690"/>
                  </a:cubicBezTo>
                  <a:cubicBezTo>
                    <a:pt x="3443" y="1449"/>
                    <a:pt x="3733" y="1368"/>
                    <a:pt x="3877" y="1063"/>
                  </a:cubicBezTo>
                  <a:cubicBezTo>
                    <a:pt x="3958" y="886"/>
                    <a:pt x="3845" y="725"/>
                    <a:pt x="3684" y="644"/>
                  </a:cubicBezTo>
                  <a:cubicBezTo>
                    <a:pt x="3604" y="596"/>
                    <a:pt x="3507" y="596"/>
                    <a:pt x="3427" y="580"/>
                  </a:cubicBezTo>
                  <a:cubicBezTo>
                    <a:pt x="3282" y="580"/>
                    <a:pt x="3153" y="612"/>
                    <a:pt x="3025" y="660"/>
                  </a:cubicBezTo>
                  <a:cubicBezTo>
                    <a:pt x="2719" y="786"/>
                    <a:pt x="2569" y="947"/>
                    <a:pt x="2337" y="947"/>
                  </a:cubicBezTo>
                  <a:cubicBezTo>
                    <a:pt x="2301" y="947"/>
                    <a:pt x="2262" y="943"/>
                    <a:pt x="2220" y="934"/>
                  </a:cubicBezTo>
                  <a:cubicBezTo>
                    <a:pt x="2181" y="929"/>
                    <a:pt x="2143" y="926"/>
                    <a:pt x="2107" y="926"/>
                  </a:cubicBezTo>
                  <a:cubicBezTo>
                    <a:pt x="1922" y="926"/>
                    <a:pt x="1778" y="985"/>
                    <a:pt x="1657" y="998"/>
                  </a:cubicBezTo>
                  <a:cubicBezTo>
                    <a:pt x="1647" y="999"/>
                    <a:pt x="1637" y="1000"/>
                    <a:pt x="1627" y="1000"/>
                  </a:cubicBezTo>
                  <a:cubicBezTo>
                    <a:pt x="1455" y="1000"/>
                    <a:pt x="1252" y="876"/>
                    <a:pt x="1207" y="709"/>
                  </a:cubicBezTo>
                  <a:cubicBezTo>
                    <a:pt x="1094" y="419"/>
                    <a:pt x="1143" y="1"/>
                    <a:pt x="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4" name="Google Shape;2834;p58"/>
            <p:cNvSpPr/>
            <p:nvPr/>
          </p:nvSpPr>
          <p:spPr>
            <a:xfrm>
              <a:off x="6777738" y="2051069"/>
              <a:ext cx="420946" cy="876044"/>
            </a:xfrm>
            <a:custGeom>
              <a:avLst/>
              <a:gdLst/>
              <a:ahLst/>
              <a:cxnLst/>
              <a:rect l="l" t="t" r="r" b="b"/>
              <a:pathLst>
                <a:path w="7272" h="15134" extrusionOk="0">
                  <a:moveTo>
                    <a:pt x="3353" y="0"/>
                  </a:moveTo>
                  <a:cubicBezTo>
                    <a:pt x="3204" y="0"/>
                    <a:pt x="3082" y="38"/>
                    <a:pt x="2960" y="60"/>
                  </a:cubicBezTo>
                  <a:cubicBezTo>
                    <a:pt x="2075" y="671"/>
                    <a:pt x="1271" y="1395"/>
                    <a:pt x="579" y="2216"/>
                  </a:cubicBezTo>
                  <a:lnTo>
                    <a:pt x="515" y="2280"/>
                  </a:lnTo>
                  <a:cubicBezTo>
                    <a:pt x="627" y="2538"/>
                    <a:pt x="627" y="2634"/>
                    <a:pt x="547" y="2714"/>
                  </a:cubicBezTo>
                  <a:cubicBezTo>
                    <a:pt x="257" y="3020"/>
                    <a:pt x="0" y="3245"/>
                    <a:pt x="113" y="3648"/>
                  </a:cubicBezTo>
                  <a:cubicBezTo>
                    <a:pt x="257" y="4082"/>
                    <a:pt x="64" y="4307"/>
                    <a:pt x="80" y="4741"/>
                  </a:cubicBezTo>
                  <a:cubicBezTo>
                    <a:pt x="80" y="4854"/>
                    <a:pt x="113" y="4983"/>
                    <a:pt x="225" y="5047"/>
                  </a:cubicBezTo>
                  <a:cubicBezTo>
                    <a:pt x="243" y="5065"/>
                    <a:pt x="262" y="5073"/>
                    <a:pt x="282" y="5073"/>
                  </a:cubicBezTo>
                  <a:cubicBezTo>
                    <a:pt x="333" y="5073"/>
                    <a:pt x="388" y="5020"/>
                    <a:pt x="434" y="4951"/>
                  </a:cubicBezTo>
                  <a:cubicBezTo>
                    <a:pt x="563" y="4725"/>
                    <a:pt x="547" y="4629"/>
                    <a:pt x="676" y="4420"/>
                  </a:cubicBezTo>
                  <a:cubicBezTo>
                    <a:pt x="709" y="4386"/>
                    <a:pt x="759" y="4344"/>
                    <a:pt x="797" y="4344"/>
                  </a:cubicBezTo>
                  <a:cubicBezTo>
                    <a:pt x="813" y="4344"/>
                    <a:pt x="827" y="4352"/>
                    <a:pt x="837" y="4371"/>
                  </a:cubicBezTo>
                  <a:cubicBezTo>
                    <a:pt x="869" y="4452"/>
                    <a:pt x="788" y="4709"/>
                    <a:pt x="740" y="4790"/>
                  </a:cubicBezTo>
                  <a:cubicBezTo>
                    <a:pt x="643" y="5079"/>
                    <a:pt x="643" y="5337"/>
                    <a:pt x="804" y="5594"/>
                  </a:cubicBezTo>
                  <a:cubicBezTo>
                    <a:pt x="901" y="5771"/>
                    <a:pt x="965" y="5851"/>
                    <a:pt x="1319" y="5980"/>
                  </a:cubicBezTo>
                  <a:cubicBezTo>
                    <a:pt x="1544" y="6061"/>
                    <a:pt x="1544" y="6173"/>
                    <a:pt x="1560" y="6254"/>
                  </a:cubicBezTo>
                  <a:cubicBezTo>
                    <a:pt x="1625" y="6447"/>
                    <a:pt x="1753" y="6543"/>
                    <a:pt x="1914" y="6607"/>
                  </a:cubicBezTo>
                  <a:cubicBezTo>
                    <a:pt x="2043" y="6656"/>
                    <a:pt x="2107" y="6768"/>
                    <a:pt x="2156" y="6897"/>
                  </a:cubicBezTo>
                  <a:cubicBezTo>
                    <a:pt x="2204" y="7203"/>
                    <a:pt x="2397" y="7524"/>
                    <a:pt x="2687" y="7589"/>
                  </a:cubicBezTo>
                  <a:cubicBezTo>
                    <a:pt x="2896" y="7621"/>
                    <a:pt x="2992" y="7830"/>
                    <a:pt x="2896" y="7991"/>
                  </a:cubicBezTo>
                  <a:cubicBezTo>
                    <a:pt x="2815" y="8136"/>
                    <a:pt x="2751" y="8152"/>
                    <a:pt x="2429" y="8329"/>
                  </a:cubicBezTo>
                  <a:cubicBezTo>
                    <a:pt x="2107" y="8538"/>
                    <a:pt x="2043" y="8972"/>
                    <a:pt x="2236" y="9310"/>
                  </a:cubicBezTo>
                  <a:cubicBezTo>
                    <a:pt x="2333" y="9503"/>
                    <a:pt x="2445" y="9616"/>
                    <a:pt x="2510" y="9696"/>
                  </a:cubicBezTo>
                  <a:cubicBezTo>
                    <a:pt x="2735" y="10066"/>
                    <a:pt x="2429" y="10179"/>
                    <a:pt x="2365" y="10517"/>
                  </a:cubicBezTo>
                  <a:cubicBezTo>
                    <a:pt x="2333" y="10726"/>
                    <a:pt x="2413" y="10822"/>
                    <a:pt x="2558" y="10983"/>
                  </a:cubicBezTo>
                  <a:cubicBezTo>
                    <a:pt x="2751" y="11240"/>
                    <a:pt x="2719" y="11482"/>
                    <a:pt x="2574" y="11771"/>
                  </a:cubicBezTo>
                  <a:cubicBezTo>
                    <a:pt x="2268" y="12399"/>
                    <a:pt x="2317" y="12367"/>
                    <a:pt x="2397" y="12897"/>
                  </a:cubicBezTo>
                  <a:cubicBezTo>
                    <a:pt x="2413" y="13058"/>
                    <a:pt x="2413" y="13219"/>
                    <a:pt x="2333" y="13364"/>
                  </a:cubicBezTo>
                  <a:cubicBezTo>
                    <a:pt x="2236" y="13605"/>
                    <a:pt x="2236" y="13863"/>
                    <a:pt x="2333" y="14104"/>
                  </a:cubicBezTo>
                  <a:cubicBezTo>
                    <a:pt x="2413" y="14297"/>
                    <a:pt x="2606" y="14812"/>
                    <a:pt x="2751" y="14940"/>
                  </a:cubicBezTo>
                  <a:cubicBezTo>
                    <a:pt x="2869" y="15071"/>
                    <a:pt x="3000" y="15133"/>
                    <a:pt x="3102" y="15133"/>
                  </a:cubicBezTo>
                  <a:cubicBezTo>
                    <a:pt x="3251" y="15133"/>
                    <a:pt x="3338" y="15002"/>
                    <a:pt x="3233" y="14763"/>
                  </a:cubicBezTo>
                  <a:cubicBezTo>
                    <a:pt x="3137" y="14522"/>
                    <a:pt x="3073" y="14426"/>
                    <a:pt x="3057" y="14265"/>
                  </a:cubicBezTo>
                  <a:cubicBezTo>
                    <a:pt x="3040" y="13975"/>
                    <a:pt x="3282" y="14200"/>
                    <a:pt x="3603" y="13943"/>
                  </a:cubicBezTo>
                  <a:cubicBezTo>
                    <a:pt x="3957" y="13653"/>
                    <a:pt x="3700" y="13477"/>
                    <a:pt x="3957" y="13235"/>
                  </a:cubicBezTo>
                  <a:cubicBezTo>
                    <a:pt x="4167" y="13058"/>
                    <a:pt x="4167" y="12881"/>
                    <a:pt x="4263" y="12737"/>
                  </a:cubicBezTo>
                  <a:cubicBezTo>
                    <a:pt x="4319" y="12652"/>
                    <a:pt x="4400" y="12605"/>
                    <a:pt x="4484" y="12605"/>
                  </a:cubicBezTo>
                  <a:cubicBezTo>
                    <a:pt x="4496" y="12605"/>
                    <a:pt x="4508" y="12606"/>
                    <a:pt x="4520" y="12608"/>
                  </a:cubicBezTo>
                  <a:lnTo>
                    <a:pt x="4617" y="12608"/>
                  </a:lnTo>
                  <a:cubicBezTo>
                    <a:pt x="4636" y="12612"/>
                    <a:pt x="4654" y="12613"/>
                    <a:pt x="4672" y="12613"/>
                  </a:cubicBezTo>
                  <a:cubicBezTo>
                    <a:pt x="4810" y="12613"/>
                    <a:pt x="4930" y="12509"/>
                    <a:pt x="4987" y="12367"/>
                  </a:cubicBezTo>
                  <a:cubicBezTo>
                    <a:pt x="5067" y="12157"/>
                    <a:pt x="5003" y="12157"/>
                    <a:pt x="5067" y="11964"/>
                  </a:cubicBezTo>
                  <a:cubicBezTo>
                    <a:pt x="5096" y="11863"/>
                    <a:pt x="5164" y="11801"/>
                    <a:pt x="5271" y="11801"/>
                  </a:cubicBezTo>
                  <a:cubicBezTo>
                    <a:pt x="5283" y="11801"/>
                    <a:pt x="5296" y="11802"/>
                    <a:pt x="5309" y="11804"/>
                  </a:cubicBezTo>
                  <a:cubicBezTo>
                    <a:pt x="5373" y="11822"/>
                    <a:pt x="5475" y="11862"/>
                    <a:pt x="5599" y="11862"/>
                  </a:cubicBezTo>
                  <a:cubicBezTo>
                    <a:pt x="5691" y="11862"/>
                    <a:pt x="5794" y="11840"/>
                    <a:pt x="5904" y="11771"/>
                  </a:cubicBezTo>
                  <a:cubicBezTo>
                    <a:pt x="6515" y="11385"/>
                    <a:pt x="5952" y="10742"/>
                    <a:pt x="6370" y="10581"/>
                  </a:cubicBezTo>
                  <a:cubicBezTo>
                    <a:pt x="6499" y="10549"/>
                    <a:pt x="6628" y="10484"/>
                    <a:pt x="6708" y="10388"/>
                  </a:cubicBezTo>
                  <a:cubicBezTo>
                    <a:pt x="7078" y="9921"/>
                    <a:pt x="6756" y="9374"/>
                    <a:pt x="6274" y="9358"/>
                  </a:cubicBezTo>
                  <a:cubicBezTo>
                    <a:pt x="6049" y="9342"/>
                    <a:pt x="5872" y="9358"/>
                    <a:pt x="5743" y="9294"/>
                  </a:cubicBezTo>
                  <a:cubicBezTo>
                    <a:pt x="5534" y="9197"/>
                    <a:pt x="5486" y="8988"/>
                    <a:pt x="5534" y="8747"/>
                  </a:cubicBezTo>
                  <a:cubicBezTo>
                    <a:pt x="5582" y="8474"/>
                    <a:pt x="5486" y="8232"/>
                    <a:pt x="5180" y="8136"/>
                  </a:cubicBezTo>
                  <a:cubicBezTo>
                    <a:pt x="4906" y="8023"/>
                    <a:pt x="4697" y="7991"/>
                    <a:pt x="4601" y="7573"/>
                  </a:cubicBezTo>
                  <a:cubicBezTo>
                    <a:pt x="4585" y="7508"/>
                    <a:pt x="4569" y="7444"/>
                    <a:pt x="4536" y="7364"/>
                  </a:cubicBezTo>
                  <a:cubicBezTo>
                    <a:pt x="4506" y="7256"/>
                    <a:pt x="4314" y="7105"/>
                    <a:pt x="4157" y="7105"/>
                  </a:cubicBezTo>
                  <a:cubicBezTo>
                    <a:pt x="4150" y="7105"/>
                    <a:pt x="4142" y="7105"/>
                    <a:pt x="4134" y="7106"/>
                  </a:cubicBezTo>
                  <a:cubicBezTo>
                    <a:pt x="3866" y="7118"/>
                    <a:pt x="3733" y="7231"/>
                    <a:pt x="3631" y="7231"/>
                  </a:cubicBezTo>
                  <a:cubicBezTo>
                    <a:pt x="3593" y="7231"/>
                    <a:pt x="3558" y="7215"/>
                    <a:pt x="3523" y="7171"/>
                  </a:cubicBezTo>
                  <a:cubicBezTo>
                    <a:pt x="3394" y="7026"/>
                    <a:pt x="3314" y="7010"/>
                    <a:pt x="3233" y="6977"/>
                  </a:cubicBezTo>
                  <a:cubicBezTo>
                    <a:pt x="2912" y="6881"/>
                    <a:pt x="2767" y="7042"/>
                    <a:pt x="2574" y="6768"/>
                  </a:cubicBezTo>
                  <a:cubicBezTo>
                    <a:pt x="2477" y="6640"/>
                    <a:pt x="2477" y="6479"/>
                    <a:pt x="2510" y="6334"/>
                  </a:cubicBezTo>
                  <a:cubicBezTo>
                    <a:pt x="2526" y="6221"/>
                    <a:pt x="2719" y="5964"/>
                    <a:pt x="2638" y="5771"/>
                  </a:cubicBezTo>
                  <a:cubicBezTo>
                    <a:pt x="2587" y="5660"/>
                    <a:pt x="2501" y="5627"/>
                    <a:pt x="2403" y="5627"/>
                  </a:cubicBezTo>
                  <a:cubicBezTo>
                    <a:pt x="2288" y="5627"/>
                    <a:pt x="2156" y="5673"/>
                    <a:pt x="2043" y="5691"/>
                  </a:cubicBezTo>
                  <a:cubicBezTo>
                    <a:pt x="2028" y="5695"/>
                    <a:pt x="2014" y="5698"/>
                    <a:pt x="1998" y="5698"/>
                  </a:cubicBezTo>
                  <a:cubicBezTo>
                    <a:pt x="1914" y="5698"/>
                    <a:pt x="1827" y="5625"/>
                    <a:pt x="1786" y="5530"/>
                  </a:cubicBezTo>
                  <a:cubicBezTo>
                    <a:pt x="1705" y="5272"/>
                    <a:pt x="1850" y="4806"/>
                    <a:pt x="2107" y="4693"/>
                  </a:cubicBezTo>
                  <a:cubicBezTo>
                    <a:pt x="2193" y="4650"/>
                    <a:pt x="2272" y="4636"/>
                    <a:pt x="2353" y="4636"/>
                  </a:cubicBezTo>
                  <a:cubicBezTo>
                    <a:pt x="2393" y="4636"/>
                    <a:pt x="2434" y="4640"/>
                    <a:pt x="2477" y="4645"/>
                  </a:cubicBezTo>
                  <a:cubicBezTo>
                    <a:pt x="2590" y="4677"/>
                    <a:pt x="2687" y="4677"/>
                    <a:pt x="2815" y="4709"/>
                  </a:cubicBezTo>
                  <a:cubicBezTo>
                    <a:pt x="2927" y="4742"/>
                    <a:pt x="2990" y="4748"/>
                    <a:pt x="3032" y="4748"/>
                  </a:cubicBezTo>
                  <a:cubicBezTo>
                    <a:pt x="3056" y="4748"/>
                    <a:pt x="3072" y="4746"/>
                    <a:pt x="3086" y="4746"/>
                  </a:cubicBezTo>
                  <a:cubicBezTo>
                    <a:pt x="3108" y="4746"/>
                    <a:pt x="3124" y="4751"/>
                    <a:pt x="3153" y="4774"/>
                  </a:cubicBezTo>
                  <a:cubicBezTo>
                    <a:pt x="3330" y="4918"/>
                    <a:pt x="2912" y="5272"/>
                    <a:pt x="3089" y="5674"/>
                  </a:cubicBezTo>
                  <a:cubicBezTo>
                    <a:pt x="3130" y="5757"/>
                    <a:pt x="3201" y="5797"/>
                    <a:pt x="3273" y="5797"/>
                  </a:cubicBezTo>
                  <a:cubicBezTo>
                    <a:pt x="3342" y="5797"/>
                    <a:pt x="3412" y="5761"/>
                    <a:pt x="3459" y="5691"/>
                  </a:cubicBezTo>
                  <a:cubicBezTo>
                    <a:pt x="3636" y="5433"/>
                    <a:pt x="3523" y="5240"/>
                    <a:pt x="3636" y="4918"/>
                  </a:cubicBezTo>
                  <a:cubicBezTo>
                    <a:pt x="3652" y="4854"/>
                    <a:pt x="3700" y="4838"/>
                    <a:pt x="3764" y="4838"/>
                  </a:cubicBezTo>
                  <a:cubicBezTo>
                    <a:pt x="3866" y="4846"/>
                    <a:pt x="3999" y="4891"/>
                    <a:pt x="4135" y="4891"/>
                  </a:cubicBezTo>
                  <a:cubicBezTo>
                    <a:pt x="4257" y="4891"/>
                    <a:pt x="4382" y="4855"/>
                    <a:pt x="4488" y="4725"/>
                  </a:cubicBezTo>
                  <a:cubicBezTo>
                    <a:pt x="4520" y="4677"/>
                    <a:pt x="4569" y="4613"/>
                    <a:pt x="4585" y="4532"/>
                  </a:cubicBezTo>
                  <a:cubicBezTo>
                    <a:pt x="4601" y="4468"/>
                    <a:pt x="4665" y="4243"/>
                    <a:pt x="4730" y="4146"/>
                  </a:cubicBezTo>
                  <a:cubicBezTo>
                    <a:pt x="4805" y="4015"/>
                    <a:pt x="4891" y="3987"/>
                    <a:pt x="4981" y="3987"/>
                  </a:cubicBezTo>
                  <a:cubicBezTo>
                    <a:pt x="5046" y="3987"/>
                    <a:pt x="5113" y="4001"/>
                    <a:pt x="5180" y="4001"/>
                  </a:cubicBezTo>
                  <a:cubicBezTo>
                    <a:pt x="5195" y="4002"/>
                    <a:pt x="5210" y="4002"/>
                    <a:pt x="5224" y="4002"/>
                  </a:cubicBezTo>
                  <a:cubicBezTo>
                    <a:pt x="5541" y="4002"/>
                    <a:pt x="5620" y="3836"/>
                    <a:pt x="5743" y="3728"/>
                  </a:cubicBezTo>
                  <a:cubicBezTo>
                    <a:pt x="5811" y="3668"/>
                    <a:pt x="5893" y="3631"/>
                    <a:pt x="5977" y="3631"/>
                  </a:cubicBezTo>
                  <a:cubicBezTo>
                    <a:pt x="6051" y="3631"/>
                    <a:pt x="6126" y="3660"/>
                    <a:pt x="6193" y="3728"/>
                  </a:cubicBezTo>
                  <a:cubicBezTo>
                    <a:pt x="6226" y="3760"/>
                    <a:pt x="6354" y="3921"/>
                    <a:pt x="6451" y="3937"/>
                  </a:cubicBezTo>
                  <a:cubicBezTo>
                    <a:pt x="6459" y="3938"/>
                    <a:pt x="6468" y="3938"/>
                    <a:pt x="6476" y="3938"/>
                  </a:cubicBezTo>
                  <a:cubicBezTo>
                    <a:pt x="6991" y="3938"/>
                    <a:pt x="7271" y="2968"/>
                    <a:pt x="7271" y="2698"/>
                  </a:cubicBezTo>
                  <a:cubicBezTo>
                    <a:pt x="7260" y="2244"/>
                    <a:pt x="7028" y="1912"/>
                    <a:pt x="6690" y="1912"/>
                  </a:cubicBezTo>
                  <a:cubicBezTo>
                    <a:pt x="6537" y="1912"/>
                    <a:pt x="6363" y="1980"/>
                    <a:pt x="6177" y="2135"/>
                  </a:cubicBezTo>
                  <a:cubicBezTo>
                    <a:pt x="6049" y="2232"/>
                    <a:pt x="5856" y="2457"/>
                    <a:pt x="5711" y="2554"/>
                  </a:cubicBezTo>
                  <a:cubicBezTo>
                    <a:pt x="5646" y="2618"/>
                    <a:pt x="5566" y="2634"/>
                    <a:pt x="5486" y="2650"/>
                  </a:cubicBezTo>
                  <a:cubicBezTo>
                    <a:pt x="5445" y="2670"/>
                    <a:pt x="5399" y="2679"/>
                    <a:pt x="5352" y="2679"/>
                  </a:cubicBezTo>
                  <a:cubicBezTo>
                    <a:pt x="5287" y="2679"/>
                    <a:pt x="5220" y="2662"/>
                    <a:pt x="5164" y="2634"/>
                  </a:cubicBezTo>
                  <a:cubicBezTo>
                    <a:pt x="4939" y="2570"/>
                    <a:pt x="4778" y="2361"/>
                    <a:pt x="4762" y="2135"/>
                  </a:cubicBezTo>
                  <a:cubicBezTo>
                    <a:pt x="4747" y="2014"/>
                    <a:pt x="4846" y="1893"/>
                    <a:pt x="4979" y="1893"/>
                  </a:cubicBezTo>
                  <a:cubicBezTo>
                    <a:pt x="4987" y="1893"/>
                    <a:pt x="4995" y="1893"/>
                    <a:pt x="5003" y="1894"/>
                  </a:cubicBezTo>
                  <a:cubicBezTo>
                    <a:pt x="5054" y="1900"/>
                    <a:pt x="5101" y="1905"/>
                    <a:pt x="5148" y="1905"/>
                  </a:cubicBezTo>
                  <a:cubicBezTo>
                    <a:pt x="5233" y="1905"/>
                    <a:pt x="5317" y="1886"/>
                    <a:pt x="5421" y="1814"/>
                  </a:cubicBezTo>
                  <a:cubicBezTo>
                    <a:pt x="5948" y="1393"/>
                    <a:pt x="5701" y="775"/>
                    <a:pt x="5298" y="775"/>
                  </a:cubicBezTo>
                  <a:cubicBezTo>
                    <a:pt x="5270" y="775"/>
                    <a:pt x="5242" y="778"/>
                    <a:pt x="5212" y="784"/>
                  </a:cubicBezTo>
                  <a:cubicBezTo>
                    <a:pt x="5019" y="832"/>
                    <a:pt x="5019" y="832"/>
                    <a:pt x="4858" y="865"/>
                  </a:cubicBezTo>
                  <a:cubicBezTo>
                    <a:pt x="4813" y="876"/>
                    <a:pt x="4769" y="881"/>
                    <a:pt x="4727" y="881"/>
                  </a:cubicBezTo>
                  <a:cubicBezTo>
                    <a:pt x="4533" y="881"/>
                    <a:pt x="4379" y="766"/>
                    <a:pt x="4247" y="607"/>
                  </a:cubicBezTo>
                  <a:cubicBezTo>
                    <a:pt x="4038" y="366"/>
                    <a:pt x="3893" y="108"/>
                    <a:pt x="3571" y="28"/>
                  </a:cubicBezTo>
                  <a:cubicBezTo>
                    <a:pt x="3491" y="8"/>
                    <a:pt x="3419" y="0"/>
                    <a:pt x="33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5" name="Google Shape;2835;p58"/>
            <p:cNvSpPr/>
            <p:nvPr/>
          </p:nvSpPr>
          <p:spPr>
            <a:xfrm>
              <a:off x="6680837" y="2608104"/>
              <a:ext cx="131401" cy="198259"/>
            </a:xfrm>
            <a:custGeom>
              <a:avLst/>
              <a:gdLst/>
              <a:ahLst/>
              <a:cxnLst/>
              <a:rect l="l" t="t" r="r" b="b"/>
              <a:pathLst>
                <a:path w="2270" h="3425" extrusionOk="0">
                  <a:moveTo>
                    <a:pt x="635" y="1"/>
                  </a:moveTo>
                  <a:cubicBezTo>
                    <a:pt x="493" y="1"/>
                    <a:pt x="362" y="63"/>
                    <a:pt x="242" y="170"/>
                  </a:cubicBezTo>
                  <a:cubicBezTo>
                    <a:pt x="178" y="250"/>
                    <a:pt x="130" y="379"/>
                    <a:pt x="1" y="411"/>
                  </a:cubicBezTo>
                  <a:cubicBezTo>
                    <a:pt x="49" y="1457"/>
                    <a:pt x="291" y="2470"/>
                    <a:pt x="644" y="3419"/>
                  </a:cubicBezTo>
                  <a:cubicBezTo>
                    <a:pt x="679" y="3422"/>
                    <a:pt x="718" y="3424"/>
                    <a:pt x="761" y="3424"/>
                  </a:cubicBezTo>
                  <a:cubicBezTo>
                    <a:pt x="939" y="3424"/>
                    <a:pt x="1183" y="3391"/>
                    <a:pt x="1417" y="3274"/>
                  </a:cubicBezTo>
                  <a:cubicBezTo>
                    <a:pt x="1610" y="3178"/>
                    <a:pt x="1771" y="3033"/>
                    <a:pt x="1851" y="2808"/>
                  </a:cubicBezTo>
                  <a:cubicBezTo>
                    <a:pt x="1947" y="2502"/>
                    <a:pt x="1754" y="2454"/>
                    <a:pt x="1706" y="2293"/>
                  </a:cubicBezTo>
                  <a:cubicBezTo>
                    <a:pt x="1690" y="2181"/>
                    <a:pt x="1754" y="2148"/>
                    <a:pt x="1835" y="2084"/>
                  </a:cubicBezTo>
                  <a:cubicBezTo>
                    <a:pt x="1996" y="1987"/>
                    <a:pt x="2189" y="1762"/>
                    <a:pt x="2221" y="1601"/>
                  </a:cubicBezTo>
                  <a:cubicBezTo>
                    <a:pt x="2237" y="1505"/>
                    <a:pt x="2237" y="1376"/>
                    <a:pt x="2189" y="1280"/>
                  </a:cubicBezTo>
                  <a:cubicBezTo>
                    <a:pt x="2076" y="894"/>
                    <a:pt x="2269" y="781"/>
                    <a:pt x="2108" y="475"/>
                  </a:cubicBezTo>
                  <a:cubicBezTo>
                    <a:pt x="2075" y="398"/>
                    <a:pt x="1965" y="343"/>
                    <a:pt x="1868" y="343"/>
                  </a:cubicBezTo>
                  <a:cubicBezTo>
                    <a:pt x="1825" y="343"/>
                    <a:pt x="1784" y="354"/>
                    <a:pt x="1754" y="379"/>
                  </a:cubicBezTo>
                  <a:cubicBezTo>
                    <a:pt x="1738" y="395"/>
                    <a:pt x="1690" y="411"/>
                    <a:pt x="1674" y="443"/>
                  </a:cubicBezTo>
                  <a:cubicBezTo>
                    <a:pt x="1529" y="540"/>
                    <a:pt x="1449" y="652"/>
                    <a:pt x="1352" y="733"/>
                  </a:cubicBezTo>
                  <a:cubicBezTo>
                    <a:pt x="1330" y="755"/>
                    <a:pt x="1305" y="768"/>
                    <a:pt x="1281" y="768"/>
                  </a:cubicBezTo>
                  <a:cubicBezTo>
                    <a:pt x="1237" y="768"/>
                    <a:pt x="1196" y="725"/>
                    <a:pt x="1175" y="620"/>
                  </a:cubicBezTo>
                  <a:cubicBezTo>
                    <a:pt x="1127" y="443"/>
                    <a:pt x="1143" y="234"/>
                    <a:pt x="934" y="89"/>
                  </a:cubicBezTo>
                  <a:cubicBezTo>
                    <a:pt x="870" y="57"/>
                    <a:pt x="789" y="41"/>
                    <a:pt x="725" y="9"/>
                  </a:cubicBezTo>
                  <a:cubicBezTo>
                    <a:pt x="695" y="3"/>
                    <a:pt x="665" y="1"/>
                    <a:pt x="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6" name="Google Shape;2836;p58"/>
            <p:cNvSpPr/>
            <p:nvPr/>
          </p:nvSpPr>
          <p:spPr>
            <a:xfrm>
              <a:off x="7277755" y="2036424"/>
              <a:ext cx="226855" cy="138694"/>
            </a:xfrm>
            <a:custGeom>
              <a:avLst/>
              <a:gdLst/>
              <a:ahLst/>
              <a:cxnLst/>
              <a:rect l="l" t="t" r="r" b="b"/>
              <a:pathLst>
                <a:path w="3919" h="2396" extrusionOk="0">
                  <a:moveTo>
                    <a:pt x="1161" y="0"/>
                  </a:moveTo>
                  <a:cubicBezTo>
                    <a:pt x="941" y="0"/>
                    <a:pt x="758" y="30"/>
                    <a:pt x="596" y="120"/>
                  </a:cubicBezTo>
                  <a:cubicBezTo>
                    <a:pt x="322" y="217"/>
                    <a:pt x="210" y="474"/>
                    <a:pt x="371" y="715"/>
                  </a:cubicBezTo>
                  <a:cubicBezTo>
                    <a:pt x="435" y="828"/>
                    <a:pt x="483" y="860"/>
                    <a:pt x="548" y="957"/>
                  </a:cubicBezTo>
                  <a:cubicBezTo>
                    <a:pt x="612" y="1069"/>
                    <a:pt x="564" y="1198"/>
                    <a:pt x="483" y="1246"/>
                  </a:cubicBezTo>
                  <a:cubicBezTo>
                    <a:pt x="210" y="1423"/>
                    <a:pt x="1" y="1729"/>
                    <a:pt x="129" y="2051"/>
                  </a:cubicBezTo>
                  <a:cubicBezTo>
                    <a:pt x="202" y="2210"/>
                    <a:pt x="339" y="2395"/>
                    <a:pt x="531" y="2395"/>
                  </a:cubicBezTo>
                  <a:cubicBezTo>
                    <a:pt x="552" y="2395"/>
                    <a:pt x="573" y="2393"/>
                    <a:pt x="596" y="2388"/>
                  </a:cubicBezTo>
                  <a:cubicBezTo>
                    <a:pt x="910" y="2320"/>
                    <a:pt x="1120" y="1857"/>
                    <a:pt x="1383" y="1857"/>
                  </a:cubicBezTo>
                  <a:cubicBezTo>
                    <a:pt x="1430" y="1857"/>
                    <a:pt x="1478" y="1872"/>
                    <a:pt x="1529" y="1906"/>
                  </a:cubicBezTo>
                  <a:cubicBezTo>
                    <a:pt x="1690" y="2002"/>
                    <a:pt x="1770" y="2067"/>
                    <a:pt x="1931" y="2115"/>
                  </a:cubicBezTo>
                  <a:cubicBezTo>
                    <a:pt x="1955" y="2120"/>
                    <a:pt x="1980" y="2123"/>
                    <a:pt x="2007" y="2123"/>
                  </a:cubicBezTo>
                  <a:cubicBezTo>
                    <a:pt x="2142" y="2123"/>
                    <a:pt x="2301" y="2054"/>
                    <a:pt x="2381" y="1906"/>
                  </a:cubicBezTo>
                  <a:cubicBezTo>
                    <a:pt x="2492" y="1685"/>
                    <a:pt x="2552" y="1602"/>
                    <a:pt x="2633" y="1602"/>
                  </a:cubicBezTo>
                  <a:cubicBezTo>
                    <a:pt x="2681" y="1602"/>
                    <a:pt x="2737" y="1632"/>
                    <a:pt x="2816" y="1681"/>
                  </a:cubicBezTo>
                  <a:cubicBezTo>
                    <a:pt x="2893" y="1727"/>
                    <a:pt x="2974" y="1747"/>
                    <a:pt x="3054" y="1747"/>
                  </a:cubicBezTo>
                  <a:cubicBezTo>
                    <a:pt x="3502" y="1747"/>
                    <a:pt x="3918" y="1098"/>
                    <a:pt x="3604" y="715"/>
                  </a:cubicBezTo>
                  <a:cubicBezTo>
                    <a:pt x="3347" y="394"/>
                    <a:pt x="2928" y="281"/>
                    <a:pt x="2462" y="152"/>
                  </a:cubicBezTo>
                  <a:cubicBezTo>
                    <a:pt x="2317" y="120"/>
                    <a:pt x="2156" y="104"/>
                    <a:pt x="2011" y="72"/>
                  </a:cubicBezTo>
                  <a:cubicBezTo>
                    <a:pt x="1931" y="56"/>
                    <a:pt x="1835" y="40"/>
                    <a:pt x="1754" y="40"/>
                  </a:cubicBezTo>
                  <a:cubicBezTo>
                    <a:pt x="1528" y="19"/>
                    <a:pt x="1333" y="0"/>
                    <a:pt x="1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7" name="Google Shape;2837;p58"/>
            <p:cNvSpPr/>
            <p:nvPr/>
          </p:nvSpPr>
          <p:spPr>
            <a:xfrm>
              <a:off x="7584955" y="2860486"/>
              <a:ext cx="94238" cy="96380"/>
            </a:xfrm>
            <a:custGeom>
              <a:avLst/>
              <a:gdLst/>
              <a:ahLst/>
              <a:cxnLst/>
              <a:rect l="l" t="t" r="r" b="b"/>
              <a:pathLst>
                <a:path w="1628" h="1665" extrusionOk="0">
                  <a:moveTo>
                    <a:pt x="1078" y="1"/>
                  </a:moveTo>
                  <a:cubicBezTo>
                    <a:pt x="864" y="1"/>
                    <a:pt x="680" y="141"/>
                    <a:pt x="646" y="314"/>
                  </a:cubicBezTo>
                  <a:cubicBezTo>
                    <a:pt x="646" y="362"/>
                    <a:pt x="614" y="475"/>
                    <a:pt x="597" y="523"/>
                  </a:cubicBezTo>
                  <a:cubicBezTo>
                    <a:pt x="565" y="604"/>
                    <a:pt x="533" y="636"/>
                    <a:pt x="469" y="684"/>
                  </a:cubicBezTo>
                  <a:cubicBezTo>
                    <a:pt x="292" y="780"/>
                    <a:pt x="83" y="925"/>
                    <a:pt x="51" y="1118"/>
                  </a:cubicBezTo>
                  <a:cubicBezTo>
                    <a:pt x="1" y="1430"/>
                    <a:pt x="241" y="1664"/>
                    <a:pt x="493" y="1664"/>
                  </a:cubicBezTo>
                  <a:cubicBezTo>
                    <a:pt x="567" y="1664"/>
                    <a:pt x="641" y="1644"/>
                    <a:pt x="710" y="1601"/>
                  </a:cubicBezTo>
                  <a:cubicBezTo>
                    <a:pt x="951" y="1440"/>
                    <a:pt x="951" y="1279"/>
                    <a:pt x="1225" y="1167"/>
                  </a:cubicBezTo>
                  <a:cubicBezTo>
                    <a:pt x="1450" y="1070"/>
                    <a:pt x="1579" y="877"/>
                    <a:pt x="1611" y="636"/>
                  </a:cubicBezTo>
                  <a:cubicBezTo>
                    <a:pt x="1627" y="394"/>
                    <a:pt x="1563" y="201"/>
                    <a:pt x="1337" y="73"/>
                  </a:cubicBezTo>
                  <a:cubicBezTo>
                    <a:pt x="1251" y="23"/>
                    <a:pt x="1162" y="1"/>
                    <a:pt x="10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8" name="Google Shape;2838;p58"/>
            <p:cNvSpPr/>
            <p:nvPr/>
          </p:nvSpPr>
          <p:spPr>
            <a:xfrm>
              <a:off x="7410951" y="2256506"/>
              <a:ext cx="86424" cy="85845"/>
            </a:xfrm>
            <a:custGeom>
              <a:avLst/>
              <a:gdLst/>
              <a:ahLst/>
              <a:cxnLst/>
              <a:rect l="l" t="t" r="r" b="b"/>
              <a:pathLst>
                <a:path w="1493" h="1483" extrusionOk="0">
                  <a:moveTo>
                    <a:pt x="409" y="1"/>
                  </a:moveTo>
                  <a:cubicBezTo>
                    <a:pt x="296" y="1"/>
                    <a:pt x="181" y="58"/>
                    <a:pt x="129" y="163"/>
                  </a:cubicBezTo>
                  <a:cubicBezTo>
                    <a:pt x="32" y="372"/>
                    <a:pt x="129" y="436"/>
                    <a:pt x="209" y="597"/>
                  </a:cubicBezTo>
                  <a:cubicBezTo>
                    <a:pt x="274" y="726"/>
                    <a:pt x="193" y="758"/>
                    <a:pt x="80" y="919"/>
                  </a:cubicBezTo>
                  <a:cubicBezTo>
                    <a:pt x="32" y="967"/>
                    <a:pt x="16" y="999"/>
                    <a:pt x="16" y="1064"/>
                  </a:cubicBezTo>
                  <a:cubicBezTo>
                    <a:pt x="0" y="1305"/>
                    <a:pt x="177" y="1402"/>
                    <a:pt x="418" y="1466"/>
                  </a:cubicBezTo>
                  <a:cubicBezTo>
                    <a:pt x="458" y="1477"/>
                    <a:pt x="496" y="1482"/>
                    <a:pt x="533" y="1482"/>
                  </a:cubicBezTo>
                  <a:cubicBezTo>
                    <a:pt x="707" y="1482"/>
                    <a:pt x="851" y="1362"/>
                    <a:pt x="917" y="1176"/>
                  </a:cubicBezTo>
                  <a:cubicBezTo>
                    <a:pt x="965" y="1080"/>
                    <a:pt x="997" y="999"/>
                    <a:pt x="1094" y="919"/>
                  </a:cubicBezTo>
                  <a:cubicBezTo>
                    <a:pt x="1492" y="639"/>
                    <a:pt x="1336" y="101"/>
                    <a:pt x="984" y="101"/>
                  </a:cubicBezTo>
                  <a:cubicBezTo>
                    <a:pt x="953" y="101"/>
                    <a:pt x="919" y="105"/>
                    <a:pt x="885" y="115"/>
                  </a:cubicBezTo>
                  <a:cubicBezTo>
                    <a:pt x="817" y="135"/>
                    <a:pt x="772" y="144"/>
                    <a:pt x="737" y="144"/>
                  </a:cubicBezTo>
                  <a:cubicBezTo>
                    <a:pt x="666" y="144"/>
                    <a:pt x="645" y="105"/>
                    <a:pt x="579" y="50"/>
                  </a:cubicBezTo>
                  <a:cubicBezTo>
                    <a:pt x="529" y="17"/>
                    <a:pt x="469" y="1"/>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9" name="Google Shape;2839;p58"/>
            <p:cNvSpPr/>
            <p:nvPr/>
          </p:nvSpPr>
          <p:spPr>
            <a:xfrm>
              <a:off x="7529443" y="2147622"/>
              <a:ext cx="130185" cy="68016"/>
            </a:xfrm>
            <a:custGeom>
              <a:avLst/>
              <a:gdLst/>
              <a:ahLst/>
              <a:cxnLst/>
              <a:rect l="l" t="t" r="r" b="b"/>
              <a:pathLst>
                <a:path w="2249" h="1175" extrusionOk="0">
                  <a:moveTo>
                    <a:pt x="1075" y="0"/>
                  </a:moveTo>
                  <a:cubicBezTo>
                    <a:pt x="386" y="0"/>
                    <a:pt x="1" y="519"/>
                    <a:pt x="302" y="725"/>
                  </a:cubicBezTo>
                  <a:cubicBezTo>
                    <a:pt x="366" y="773"/>
                    <a:pt x="430" y="805"/>
                    <a:pt x="527" y="805"/>
                  </a:cubicBezTo>
                  <a:cubicBezTo>
                    <a:pt x="1010" y="853"/>
                    <a:pt x="945" y="773"/>
                    <a:pt x="1235" y="1030"/>
                  </a:cubicBezTo>
                  <a:cubicBezTo>
                    <a:pt x="1333" y="1128"/>
                    <a:pt x="1452" y="1175"/>
                    <a:pt x="1579" y="1175"/>
                  </a:cubicBezTo>
                  <a:cubicBezTo>
                    <a:pt x="1640" y="1175"/>
                    <a:pt x="1703" y="1164"/>
                    <a:pt x="1766" y="1143"/>
                  </a:cubicBezTo>
                  <a:cubicBezTo>
                    <a:pt x="2087" y="1063"/>
                    <a:pt x="2248" y="709"/>
                    <a:pt x="1926" y="371"/>
                  </a:cubicBezTo>
                  <a:cubicBezTo>
                    <a:pt x="1733" y="146"/>
                    <a:pt x="1412" y="17"/>
                    <a:pt x="1106" y="1"/>
                  </a:cubicBezTo>
                  <a:cubicBezTo>
                    <a:pt x="1096" y="1"/>
                    <a:pt x="1085" y="0"/>
                    <a:pt x="10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0" name="Google Shape;2840;p58"/>
            <p:cNvSpPr/>
            <p:nvPr/>
          </p:nvSpPr>
          <p:spPr>
            <a:xfrm>
              <a:off x="6770270" y="2467731"/>
              <a:ext cx="72705" cy="76351"/>
            </a:xfrm>
            <a:custGeom>
              <a:avLst/>
              <a:gdLst/>
              <a:ahLst/>
              <a:cxnLst/>
              <a:rect l="l" t="t" r="r" b="b"/>
              <a:pathLst>
                <a:path w="1256" h="1319" extrusionOk="0">
                  <a:moveTo>
                    <a:pt x="254" y="1"/>
                  </a:moveTo>
                  <a:cubicBezTo>
                    <a:pt x="240" y="1"/>
                    <a:pt x="225" y="2"/>
                    <a:pt x="209" y="5"/>
                  </a:cubicBezTo>
                  <a:cubicBezTo>
                    <a:pt x="0" y="53"/>
                    <a:pt x="0" y="359"/>
                    <a:pt x="49" y="455"/>
                  </a:cubicBezTo>
                  <a:cubicBezTo>
                    <a:pt x="129" y="552"/>
                    <a:pt x="226" y="632"/>
                    <a:pt x="209" y="793"/>
                  </a:cubicBezTo>
                  <a:cubicBezTo>
                    <a:pt x="226" y="825"/>
                    <a:pt x="226" y="857"/>
                    <a:pt x="226" y="889"/>
                  </a:cubicBezTo>
                  <a:cubicBezTo>
                    <a:pt x="226" y="970"/>
                    <a:pt x="274" y="1034"/>
                    <a:pt x="322" y="1099"/>
                  </a:cubicBezTo>
                  <a:cubicBezTo>
                    <a:pt x="386" y="1147"/>
                    <a:pt x="447" y="1159"/>
                    <a:pt x="505" y="1159"/>
                  </a:cubicBezTo>
                  <a:cubicBezTo>
                    <a:pt x="563" y="1159"/>
                    <a:pt x="620" y="1147"/>
                    <a:pt x="676" y="1147"/>
                  </a:cubicBezTo>
                  <a:cubicBezTo>
                    <a:pt x="869" y="1147"/>
                    <a:pt x="869" y="1227"/>
                    <a:pt x="998" y="1308"/>
                  </a:cubicBezTo>
                  <a:cubicBezTo>
                    <a:pt x="1011" y="1314"/>
                    <a:pt x="1030" y="1318"/>
                    <a:pt x="1050" y="1318"/>
                  </a:cubicBezTo>
                  <a:cubicBezTo>
                    <a:pt x="1078" y="1318"/>
                    <a:pt x="1108" y="1310"/>
                    <a:pt x="1126" y="1292"/>
                  </a:cubicBezTo>
                  <a:cubicBezTo>
                    <a:pt x="1191" y="1259"/>
                    <a:pt x="1207" y="1195"/>
                    <a:pt x="1239" y="1131"/>
                  </a:cubicBezTo>
                  <a:cubicBezTo>
                    <a:pt x="1255" y="648"/>
                    <a:pt x="724" y="487"/>
                    <a:pt x="596" y="294"/>
                  </a:cubicBezTo>
                  <a:cubicBezTo>
                    <a:pt x="492" y="161"/>
                    <a:pt x="416" y="1"/>
                    <a:pt x="254" y="1"/>
                  </a:cubicBezTo>
                  <a:close/>
                </a:path>
              </a:pathLst>
            </a:custGeom>
            <a:solidFill>
              <a:srgbClr val="A7D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1" name="Google Shape;2841;p58"/>
            <p:cNvSpPr/>
            <p:nvPr/>
          </p:nvSpPr>
          <p:spPr>
            <a:xfrm>
              <a:off x="7136225" y="2045917"/>
              <a:ext cx="118319" cy="78898"/>
            </a:xfrm>
            <a:custGeom>
              <a:avLst/>
              <a:gdLst/>
              <a:ahLst/>
              <a:cxnLst/>
              <a:rect l="l" t="t" r="r" b="b"/>
              <a:pathLst>
                <a:path w="2044" h="1363" extrusionOk="0">
                  <a:moveTo>
                    <a:pt x="1289" y="0"/>
                  </a:moveTo>
                  <a:cubicBezTo>
                    <a:pt x="1160" y="0"/>
                    <a:pt x="1026" y="35"/>
                    <a:pt x="901" y="69"/>
                  </a:cubicBezTo>
                  <a:cubicBezTo>
                    <a:pt x="724" y="149"/>
                    <a:pt x="596" y="278"/>
                    <a:pt x="596" y="487"/>
                  </a:cubicBezTo>
                  <a:lnTo>
                    <a:pt x="596" y="535"/>
                  </a:lnTo>
                  <a:cubicBezTo>
                    <a:pt x="596" y="744"/>
                    <a:pt x="338" y="632"/>
                    <a:pt x="113" y="841"/>
                  </a:cubicBezTo>
                  <a:cubicBezTo>
                    <a:pt x="17" y="921"/>
                    <a:pt x="0" y="1018"/>
                    <a:pt x="33" y="1114"/>
                  </a:cubicBezTo>
                  <a:cubicBezTo>
                    <a:pt x="65" y="1179"/>
                    <a:pt x="97" y="1243"/>
                    <a:pt x="129" y="1275"/>
                  </a:cubicBezTo>
                  <a:cubicBezTo>
                    <a:pt x="203" y="1337"/>
                    <a:pt x="279" y="1363"/>
                    <a:pt x="356" y="1363"/>
                  </a:cubicBezTo>
                  <a:cubicBezTo>
                    <a:pt x="482" y="1363"/>
                    <a:pt x="611" y="1294"/>
                    <a:pt x="740" y="1195"/>
                  </a:cubicBezTo>
                  <a:cubicBezTo>
                    <a:pt x="852" y="1125"/>
                    <a:pt x="903" y="1044"/>
                    <a:pt x="1008" y="1044"/>
                  </a:cubicBezTo>
                  <a:cubicBezTo>
                    <a:pt x="1025" y="1044"/>
                    <a:pt x="1043" y="1046"/>
                    <a:pt x="1062" y="1050"/>
                  </a:cubicBezTo>
                  <a:cubicBezTo>
                    <a:pt x="1130" y="1082"/>
                    <a:pt x="1208" y="1098"/>
                    <a:pt x="1291" y="1098"/>
                  </a:cubicBezTo>
                  <a:cubicBezTo>
                    <a:pt x="1503" y="1098"/>
                    <a:pt x="1746" y="992"/>
                    <a:pt x="1931" y="760"/>
                  </a:cubicBezTo>
                  <a:cubicBezTo>
                    <a:pt x="2043" y="616"/>
                    <a:pt x="2043" y="390"/>
                    <a:pt x="1931" y="262"/>
                  </a:cubicBezTo>
                  <a:cubicBezTo>
                    <a:pt x="1850" y="133"/>
                    <a:pt x="1706" y="101"/>
                    <a:pt x="1593" y="37"/>
                  </a:cubicBezTo>
                  <a:cubicBezTo>
                    <a:pt x="1545" y="37"/>
                    <a:pt x="1480" y="37"/>
                    <a:pt x="1448" y="20"/>
                  </a:cubicBezTo>
                  <a:cubicBezTo>
                    <a:pt x="1396" y="6"/>
                    <a:pt x="1343" y="0"/>
                    <a:pt x="12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2" name="Google Shape;2842;p58"/>
            <p:cNvSpPr/>
            <p:nvPr/>
          </p:nvSpPr>
          <p:spPr>
            <a:xfrm>
              <a:off x="7331763" y="2195147"/>
              <a:ext cx="97017" cy="51345"/>
            </a:xfrm>
            <a:custGeom>
              <a:avLst/>
              <a:gdLst/>
              <a:ahLst/>
              <a:cxnLst/>
              <a:rect l="l" t="t" r="r" b="b"/>
              <a:pathLst>
                <a:path w="1676" h="887" extrusionOk="0">
                  <a:moveTo>
                    <a:pt x="1151" y="1"/>
                  </a:moveTo>
                  <a:cubicBezTo>
                    <a:pt x="1071" y="1"/>
                    <a:pt x="981" y="29"/>
                    <a:pt x="885" y="97"/>
                  </a:cubicBezTo>
                  <a:cubicBezTo>
                    <a:pt x="791" y="156"/>
                    <a:pt x="749" y="224"/>
                    <a:pt x="643" y="224"/>
                  </a:cubicBezTo>
                  <a:cubicBezTo>
                    <a:pt x="605" y="224"/>
                    <a:pt x="559" y="215"/>
                    <a:pt x="499" y="193"/>
                  </a:cubicBezTo>
                  <a:cubicBezTo>
                    <a:pt x="444" y="169"/>
                    <a:pt x="393" y="156"/>
                    <a:pt x="344" y="156"/>
                  </a:cubicBezTo>
                  <a:cubicBezTo>
                    <a:pt x="265" y="156"/>
                    <a:pt x="192" y="188"/>
                    <a:pt x="113" y="258"/>
                  </a:cubicBezTo>
                  <a:cubicBezTo>
                    <a:pt x="17" y="338"/>
                    <a:pt x="1" y="451"/>
                    <a:pt x="65" y="579"/>
                  </a:cubicBezTo>
                  <a:cubicBezTo>
                    <a:pt x="188" y="815"/>
                    <a:pt x="545" y="886"/>
                    <a:pt x="811" y="886"/>
                  </a:cubicBezTo>
                  <a:cubicBezTo>
                    <a:pt x="926" y="886"/>
                    <a:pt x="1025" y="872"/>
                    <a:pt x="1078" y="853"/>
                  </a:cubicBezTo>
                  <a:cubicBezTo>
                    <a:pt x="1676" y="640"/>
                    <a:pt x="1528"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3" name="Google Shape;2843;p58"/>
            <p:cNvSpPr/>
            <p:nvPr/>
          </p:nvSpPr>
          <p:spPr>
            <a:xfrm>
              <a:off x="7852330" y="2719419"/>
              <a:ext cx="48450" cy="46830"/>
            </a:xfrm>
            <a:custGeom>
              <a:avLst/>
              <a:gdLst/>
              <a:ahLst/>
              <a:cxnLst/>
              <a:rect l="l" t="t" r="r" b="b"/>
              <a:pathLst>
                <a:path w="837" h="809" extrusionOk="0">
                  <a:moveTo>
                    <a:pt x="499" y="0"/>
                  </a:moveTo>
                  <a:cubicBezTo>
                    <a:pt x="209" y="16"/>
                    <a:pt x="0" y="241"/>
                    <a:pt x="16" y="499"/>
                  </a:cubicBezTo>
                  <a:cubicBezTo>
                    <a:pt x="16" y="531"/>
                    <a:pt x="16" y="563"/>
                    <a:pt x="32" y="579"/>
                  </a:cubicBezTo>
                  <a:cubicBezTo>
                    <a:pt x="74" y="724"/>
                    <a:pt x="194" y="808"/>
                    <a:pt x="335" y="808"/>
                  </a:cubicBezTo>
                  <a:cubicBezTo>
                    <a:pt x="413" y="808"/>
                    <a:pt x="498" y="782"/>
                    <a:pt x="579" y="724"/>
                  </a:cubicBezTo>
                  <a:cubicBezTo>
                    <a:pt x="676" y="644"/>
                    <a:pt x="805" y="370"/>
                    <a:pt x="805" y="338"/>
                  </a:cubicBezTo>
                  <a:cubicBezTo>
                    <a:pt x="837" y="161"/>
                    <a:pt x="692" y="16"/>
                    <a:pt x="563" y="0"/>
                  </a:cubicBezTo>
                  <a:close/>
                </a:path>
              </a:pathLst>
            </a:custGeom>
            <a:solidFill>
              <a:srgbClr val="A7D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4" name="Google Shape;2844;p58"/>
            <p:cNvSpPr/>
            <p:nvPr/>
          </p:nvSpPr>
          <p:spPr>
            <a:xfrm>
              <a:off x="7025431" y="2023631"/>
              <a:ext cx="102458" cy="48624"/>
            </a:xfrm>
            <a:custGeom>
              <a:avLst/>
              <a:gdLst/>
              <a:ahLst/>
              <a:cxnLst/>
              <a:rect l="l" t="t" r="r" b="b"/>
              <a:pathLst>
                <a:path w="1770" h="840" extrusionOk="0">
                  <a:moveTo>
                    <a:pt x="588" y="0"/>
                  </a:moveTo>
                  <a:cubicBezTo>
                    <a:pt x="522" y="0"/>
                    <a:pt x="454" y="17"/>
                    <a:pt x="370" y="68"/>
                  </a:cubicBezTo>
                  <a:cubicBezTo>
                    <a:pt x="0" y="325"/>
                    <a:pt x="434" y="824"/>
                    <a:pt x="1062" y="840"/>
                  </a:cubicBezTo>
                  <a:cubicBezTo>
                    <a:pt x="1207" y="840"/>
                    <a:pt x="1351" y="792"/>
                    <a:pt x="1496" y="759"/>
                  </a:cubicBezTo>
                  <a:cubicBezTo>
                    <a:pt x="1641" y="711"/>
                    <a:pt x="1770" y="518"/>
                    <a:pt x="1705" y="309"/>
                  </a:cubicBezTo>
                  <a:cubicBezTo>
                    <a:pt x="1650" y="157"/>
                    <a:pt x="1501" y="6"/>
                    <a:pt x="1307" y="6"/>
                  </a:cubicBezTo>
                  <a:cubicBezTo>
                    <a:pt x="1275" y="6"/>
                    <a:pt x="1241" y="10"/>
                    <a:pt x="1207" y="19"/>
                  </a:cubicBezTo>
                  <a:cubicBezTo>
                    <a:pt x="1118" y="42"/>
                    <a:pt x="1042" y="51"/>
                    <a:pt x="976" y="51"/>
                  </a:cubicBezTo>
                  <a:cubicBezTo>
                    <a:pt x="812" y="51"/>
                    <a:pt x="704" y="0"/>
                    <a:pt x="5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5" name="Google Shape;2845;p58"/>
            <p:cNvSpPr/>
            <p:nvPr/>
          </p:nvSpPr>
          <p:spPr>
            <a:xfrm>
              <a:off x="7223748" y="2142818"/>
              <a:ext cx="44746" cy="42488"/>
            </a:xfrm>
            <a:custGeom>
              <a:avLst/>
              <a:gdLst/>
              <a:ahLst/>
              <a:cxnLst/>
              <a:rect l="l" t="t" r="r" b="b"/>
              <a:pathLst>
                <a:path w="773" h="734" extrusionOk="0">
                  <a:moveTo>
                    <a:pt x="397" y="1"/>
                  </a:moveTo>
                  <a:cubicBezTo>
                    <a:pt x="384" y="1"/>
                    <a:pt x="369" y="2"/>
                    <a:pt x="355" y="3"/>
                  </a:cubicBezTo>
                  <a:cubicBezTo>
                    <a:pt x="178" y="20"/>
                    <a:pt x="1" y="164"/>
                    <a:pt x="17" y="373"/>
                  </a:cubicBezTo>
                  <a:cubicBezTo>
                    <a:pt x="30" y="596"/>
                    <a:pt x="192" y="733"/>
                    <a:pt x="374" y="733"/>
                  </a:cubicBezTo>
                  <a:cubicBezTo>
                    <a:pt x="415" y="733"/>
                    <a:pt x="457" y="726"/>
                    <a:pt x="499" y="711"/>
                  </a:cubicBezTo>
                  <a:cubicBezTo>
                    <a:pt x="612" y="679"/>
                    <a:pt x="676" y="599"/>
                    <a:pt x="741" y="486"/>
                  </a:cubicBezTo>
                  <a:cubicBezTo>
                    <a:pt x="773" y="406"/>
                    <a:pt x="757" y="325"/>
                    <a:pt x="725" y="245"/>
                  </a:cubicBezTo>
                  <a:cubicBezTo>
                    <a:pt x="692" y="213"/>
                    <a:pt x="676" y="196"/>
                    <a:pt x="660" y="148"/>
                  </a:cubicBezTo>
                  <a:cubicBezTo>
                    <a:pt x="574" y="62"/>
                    <a:pt x="513" y="1"/>
                    <a:pt x="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6" name="Google Shape;2846;p58"/>
            <p:cNvSpPr/>
            <p:nvPr/>
          </p:nvSpPr>
          <p:spPr>
            <a:xfrm>
              <a:off x="6761530" y="2031214"/>
              <a:ext cx="480568" cy="406879"/>
            </a:xfrm>
            <a:custGeom>
              <a:avLst/>
              <a:gdLst/>
              <a:ahLst/>
              <a:cxnLst/>
              <a:rect l="l" t="t" r="r" b="b"/>
              <a:pathLst>
                <a:path w="8302" h="7029" extrusionOk="0">
                  <a:moveTo>
                    <a:pt x="8098" y="0"/>
                  </a:moveTo>
                  <a:cubicBezTo>
                    <a:pt x="8093" y="0"/>
                    <a:pt x="8087" y="1"/>
                    <a:pt x="8082" y="1"/>
                  </a:cubicBezTo>
                  <a:cubicBezTo>
                    <a:pt x="4527" y="339"/>
                    <a:pt x="940" y="2881"/>
                    <a:pt x="39" y="6838"/>
                  </a:cubicBezTo>
                  <a:cubicBezTo>
                    <a:pt x="0" y="6954"/>
                    <a:pt x="89" y="7029"/>
                    <a:pt x="177" y="7029"/>
                  </a:cubicBezTo>
                  <a:cubicBezTo>
                    <a:pt x="235" y="7029"/>
                    <a:pt x="293" y="6996"/>
                    <a:pt x="312" y="6918"/>
                  </a:cubicBezTo>
                  <a:cubicBezTo>
                    <a:pt x="312" y="6919"/>
                    <a:pt x="312" y="6920"/>
                    <a:pt x="313" y="6920"/>
                  </a:cubicBezTo>
                  <a:cubicBezTo>
                    <a:pt x="328" y="6920"/>
                    <a:pt x="731" y="5737"/>
                    <a:pt x="1551" y="4554"/>
                  </a:cubicBezTo>
                  <a:cubicBezTo>
                    <a:pt x="3111" y="2334"/>
                    <a:pt x="5540" y="918"/>
                    <a:pt x="8114" y="291"/>
                  </a:cubicBezTo>
                  <a:cubicBezTo>
                    <a:pt x="8302" y="244"/>
                    <a:pt x="8262" y="0"/>
                    <a:pt x="80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7" name="Google Shape;2847;p58"/>
            <p:cNvSpPr/>
            <p:nvPr/>
          </p:nvSpPr>
          <p:spPr>
            <a:xfrm>
              <a:off x="6914580" y="3579833"/>
              <a:ext cx="766466" cy="98753"/>
            </a:xfrm>
            <a:custGeom>
              <a:avLst/>
              <a:gdLst/>
              <a:ahLst/>
              <a:cxnLst/>
              <a:rect l="l" t="t" r="r" b="b"/>
              <a:pathLst>
                <a:path w="13241" h="1706" extrusionOk="0">
                  <a:moveTo>
                    <a:pt x="1" y="0"/>
                  </a:moveTo>
                  <a:lnTo>
                    <a:pt x="1" y="145"/>
                  </a:lnTo>
                  <a:lnTo>
                    <a:pt x="1" y="789"/>
                  </a:lnTo>
                  <a:cubicBezTo>
                    <a:pt x="1" y="1287"/>
                    <a:pt x="419" y="1705"/>
                    <a:pt x="934" y="1705"/>
                  </a:cubicBezTo>
                  <a:lnTo>
                    <a:pt x="12307" y="1705"/>
                  </a:lnTo>
                  <a:cubicBezTo>
                    <a:pt x="12806" y="1705"/>
                    <a:pt x="13240" y="1303"/>
                    <a:pt x="13240" y="789"/>
                  </a:cubicBezTo>
                  <a:lnTo>
                    <a:pt x="13240" y="161"/>
                  </a:lnTo>
                  <a:lnTo>
                    <a:pt x="132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8" name="Google Shape;2848;p58"/>
            <p:cNvSpPr/>
            <p:nvPr/>
          </p:nvSpPr>
          <p:spPr>
            <a:xfrm>
              <a:off x="7206035" y="1919494"/>
              <a:ext cx="680795" cy="1283271"/>
            </a:xfrm>
            <a:custGeom>
              <a:avLst/>
              <a:gdLst/>
              <a:ahLst/>
              <a:cxnLst/>
              <a:rect l="l" t="t" r="r" b="b"/>
              <a:pathLst>
                <a:path w="11761" h="22169" extrusionOk="0">
                  <a:moveTo>
                    <a:pt x="4988" y="1"/>
                  </a:moveTo>
                  <a:cubicBezTo>
                    <a:pt x="4827" y="1"/>
                    <a:pt x="4666" y="97"/>
                    <a:pt x="4586" y="242"/>
                  </a:cubicBezTo>
                  <a:cubicBezTo>
                    <a:pt x="4457" y="467"/>
                    <a:pt x="4537" y="757"/>
                    <a:pt x="4763" y="869"/>
                  </a:cubicBezTo>
                  <a:cubicBezTo>
                    <a:pt x="6629" y="1931"/>
                    <a:pt x="8479" y="3781"/>
                    <a:pt x="9589" y="6387"/>
                  </a:cubicBezTo>
                  <a:cubicBezTo>
                    <a:pt x="10441" y="8398"/>
                    <a:pt x="10843" y="10827"/>
                    <a:pt x="10473" y="13707"/>
                  </a:cubicBezTo>
                  <a:cubicBezTo>
                    <a:pt x="10313" y="14945"/>
                    <a:pt x="9637" y="18050"/>
                    <a:pt x="6854" y="20157"/>
                  </a:cubicBezTo>
                  <a:cubicBezTo>
                    <a:pt x="5181" y="21428"/>
                    <a:pt x="3090" y="22072"/>
                    <a:pt x="644" y="22072"/>
                  </a:cubicBezTo>
                  <a:cubicBezTo>
                    <a:pt x="435" y="22072"/>
                    <a:pt x="226" y="22072"/>
                    <a:pt x="1" y="22039"/>
                  </a:cubicBezTo>
                  <a:lnTo>
                    <a:pt x="1" y="22039"/>
                  </a:lnTo>
                  <a:cubicBezTo>
                    <a:pt x="516" y="22120"/>
                    <a:pt x="1047" y="22168"/>
                    <a:pt x="1594" y="22168"/>
                  </a:cubicBezTo>
                  <a:cubicBezTo>
                    <a:pt x="4763" y="22168"/>
                    <a:pt x="7594" y="20801"/>
                    <a:pt x="9573" y="18613"/>
                  </a:cubicBezTo>
                  <a:cubicBezTo>
                    <a:pt x="10522" y="17213"/>
                    <a:pt x="11165" y="15573"/>
                    <a:pt x="11374" y="13819"/>
                  </a:cubicBezTo>
                  <a:cubicBezTo>
                    <a:pt x="11760" y="10763"/>
                    <a:pt x="11326" y="7079"/>
                    <a:pt x="9396" y="4022"/>
                  </a:cubicBezTo>
                  <a:cubicBezTo>
                    <a:pt x="8398" y="2478"/>
                    <a:pt x="7031" y="1111"/>
                    <a:pt x="5213" y="65"/>
                  </a:cubicBezTo>
                  <a:cubicBezTo>
                    <a:pt x="5149" y="33"/>
                    <a:pt x="5068" y="1"/>
                    <a:pt x="49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9" name="Google Shape;2849;p58"/>
            <p:cNvSpPr/>
            <p:nvPr/>
          </p:nvSpPr>
          <p:spPr>
            <a:xfrm>
              <a:off x="7072897" y="2996865"/>
              <a:ext cx="687278" cy="253366"/>
            </a:xfrm>
            <a:custGeom>
              <a:avLst/>
              <a:gdLst/>
              <a:ahLst/>
              <a:cxnLst/>
              <a:rect l="l" t="t" r="r" b="b"/>
              <a:pathLst>
                <a:path w="11873" h="4377" extrusionOk="0">
                  <a:moveTo>
                    <a:pt x="11873" y="1"/>
                  </a:moveTo>
                  <a:lnTo>
                    <a:pt x="11873" y="1"/>
                  </a:lnTo>
                  <a:cubicBezTo>
                    <a:pt x="9905" y="2176"/>
                    <a:pt x="7096" y="3540"/>
                    <a:pt x="3965" y="3540"/>
                  </a:cubicBezTo>
                  <a:cubicBezTo>
                    <a:pt x="3946" y="3540"/>
                    <a:pt x="3928" y="3540"/>
                    <a:pt x="3910" y="3540"/>
                  </a:cubicBezTo>
                  <a:cubicBezTo>
                    <a:pt x="3363" y="3540"/>
                    <a:pt x="2848" y="3492"/>
                    <a:pt x="2317" y="3411"/>
                  </a:cubicBezTo>
                  <a:cubicBezTo>
                    <a:pt x="1754" y="3395"/>
                    <a:pt x="1175" y="3331"/>
                    <a:pt x="564" y="3251"/>
                  </a:cubicBezTo>
                  <a:lnTo>
                    <a:pt x="515" y="3251"/>
                  </a:lnTo>
                  <a:cubicBezTo>
                    <a:pt x="274" y="3251"/>
                    <a:pt x="81" y="3427"/>
                    <a:pt x="49" y="3653"/>
                  </a:cubicBezTo>
                  <a:cubicBezTo>
                    <a:pt x="1" y="3910"/>
                    <a:pt x="194" y="4135"/>
                    <a:pt x="435" y="4184"/>
                  </a:cubicBezTo>
                  <a:cubicBezTo>
                    <a:pt x="1320" y="4312"/>
                    <a:pt x="2156" y="4377"/>
                    <a:pt x="2961" y="4377"/>
                  </a:cubicBezTo>
                  <a:cubicBezTo>
                    <a:pt x="4296" y="4377"/>
                    <a:pt x="5518" y="4200"/>
                    <a:pt x="6644" y="3862"/>
                  </a:cubicBezTo>
                  <a:cubicBezTo>
                    <a:pt x="7770" y="3492"/>
                    <a:pt x="8800" y="2993"/>
                    <a:pt x="9717" y="2285"/>
                  </a:cubicBezTo>
                  <a:cubicBezTo>
                    <a:pt x="10537" y="1642"/>
                    <a:pt x="11261" y="886"/>
                    <a:pt x="11873" y="1"/>
                  </a:cubicBezTo>
                  <a:close/>
                </a:path>
              </a:pathLst>
            </a:custGeom>
            <a:solidFill>
              <a:srgbClr val="FFCE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0" name="Google Shape;2850;p58"/>
            <p:cNvSpPr/>
            <p:nvPr/>
          </p:nvSpPr>
          <p:spPr>
            <a:xfrm>
              <a:off x="7256338" y="3297409"/>
              <a:ext cx="41967" cy="192412"/>
            </a:xfrm>
            <a:custGeom>
              <a:avLst/>
              <a:gdLst/>
              <a:ahLst/>
              <a:cxnLst/>
              <a:rect l="l" t="t" r="r" b="b"/>
              <a:pathLst>
                <a:path w="725" h="3324" extrusionOk="0">
                  <a:moveTo>
                    <a:pt x="476" y="1"/>
                  </a:moveTo>
                  <a:cubicBezTo>
                    <a:pt x="414" y="1"/>
                    <a:pt x="368" y="32"/>
                    <a:pt x="355" y="85"/>
                  </a:cubicBezTo>
                  <a:cubicBezTo>
                    <a:pt x="113" y="906"/>
                    <a:pt x="1" y="2386"/>
                    <a:pt x="113" y="3206"/>
                  </a:cubicBezTo>
                  <a:cubicBezTo>
                    <a:pt x="122" y="3283"/>
                    <a:pt x="184" y="3323"/>
                    <a:pt x="246" y="3323"/>
                  </a:cubicBezTo>
                  <a:cubicBezTo>
                    <a:pt x="301" y="3323"/>
                    <a:pt x="355" y="3291"/>
                    <a:pt x="371" y="3222"/>
                  </a:cubicBezTo>
                  <a:cubicBezTo>
                    <a:pt x="612" y="2402"/>
                    <a:pt x="725" y="954"/>
                    <a:pt x="596" y="102"/>
                  </a:cubicBezTo>
                  <a:cubicBezTo>
                    <a:pt x="596" y="69"/>
                    <a:pt x="564" y="37"/>
                    <a:pt x="515" y="5"/>
                  </a:cubicBezTo>
                  <a:cubicBezTo>
                    <a:pt x="502" y="2"/>
                    <a:pt x="488" y="1"/>
                    <a:pt x="47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1" name="Google Shape;2851;p58"/>
            <p:cNvSpPr/>
            <p:nvPr/>
          </p:nvSpPr>
          <p:spPr>
            <a:xfrm>
              <a:off x="6656640" y="1872954"/>
              <a:ext cx="1281419" cy="1814952"/>
            </a:xfrm>
            <a:custGeom>
              <a:avLst/>
              <a:gdLst/>
              <a:ahLst/>
              <a:cxnLst/>
              <a:rect l="l" t="t" r="r" b="b"/>
              <a:pathLst>
                <a:path w="22137" h="31354" extrusionOk="0">
                  <a:moveTo>
                    <a:pt x="13996" y="306"/>
                  </a:moveTo>
                  <a:cubicBezTo>
                    <a:pt x="14012" y="306"/>
                    <a:pt x="14028" y="306"/>
                    <a:pt x="14045" y="322"/>
                  </a:cubicBezTo>
                  <a:lnTo>
                    <a:pt x="15219" y="676"/>
                  </a:lnTo>
                  <a:cubicBezTo>
                    <a:pt x="15251" y="676"/>
                    <a:pt x="15283" y="692"/>
                    <a:pt x="15299" y="708"/>
                  </a:cubicBezTo>
                  <a:cubicBezTo>
                    <a:pt x="15364" y="772"/>
                    <a:pt x="15396" y="853"/>
                    <a:pt x="15380" y="933"/>
                  </a:cubicBezTo>
                  <a:lnTo>
                    <a:pt x="15331" y="1094"/>
                  </a:lnTo>
                  <a:cubicBezTo>
                    <a:pt x="15155" y="965"/>
                    <a:pt x="14961" y="869"/>
                    <a:pt x="14768" y="756"/>
                  </a:cubicBezTo>
                  <a:cubicBezTo>
                    <a:pt x="14672" y="692"/>
                    <a:pt x="14575" y="676"/>
                    <a:pt x="14479" y="676"/>
                  </a:cubicBezTo>
                  <a:cubicBezTo>
                    <a:pt x="14254" y="676"/>
                    <a:pt x="14045" y="789"/>
                    <a:pt x="13932" y="965"/>
                  </a:cubicBezTo>
                  <a:cubicBezTo>
                    <a:pt x="13851" y="1110"/>
                    <a:pt x="13835" y="1271"/>
                    <a:pt x="13868" y="1432"/>
                  </a:cubicBezTo>
                  <a:cubicBezTo>
                    <a:pt x="13868" y="1480"/>
                    <a:pt x="13884" y="1496"/>
                    <a:pt x="13916" y="1529"/>
                  </a:cubicBezTo>
                  <a:cubicBezTo>
                    <a:pt x="13723" y="1496"/>
                    <a:pt x="13546" y="1432"/>
                    <a:pt x="13369" y="1416"/>
                  </a:cubicBezTo>
                  <a:lnTo>
                    <a:pt x="13771" y="451"/>
                  </a:lnTo>
                  <a:cubicBezTo>
                    <a:pt x="13819" y="354"/>
                    <a:pt x="13900" y="306"/>
                    <a:pt x="13996" y="306"/>
                  </a:cubicBezTo>
                  <a:close/>
                  <a:moveTo>
                    <a:pt x="19466" y="5486"/>
                  </a:moveTo>
                  <a:cubicBezTo>
                    <a:pt x="20544" y="6853"/>
                    <a:pt x="21332" y="8494"/>
                    <a:pt x="21654" y="10264"/>
                  </a:cubicBezTo>
                  <a:cubicBezTo>
                    <a:pt x="21782" y="10907"/>
                    <a:pt x="21831" y="11551"/>
                    <a:pt x="21831" y="12226"/>
                  </a:cubicBezTo>
                  <a:cubicBezTo>
                    <a:pt x="21814" y="13433"/>
                    <a:pt x="21621" y="14607"/>
                    <a:pt x="21251" y="15669"/>
                  </a:cubicBezTo>
                  <a:cubicBezTo>
                    <a:pt x="21235" y="15661"/>
                    <a:pt x="21215" y="15657"/>
                    <a:pt x="21197" y="15657"/>
                  </a:cubicBezTo>
                  <a:cubicBezTo>
                    <a:pt x="21179" y="15657"/>
                    <a:pt x="21163" y="15661"/>
                    <a:pt x="21155" y="15669"/>
                  </a:cubicBezTo>
                  <a:cubicBezTo>
                    <a:pt x="21058" y="15717"/>
                    <a:pt x="20930" y="15749"/>
                    <a:pt x="20817" y="15797"/>
                  </a:cubicBezTo>
                  <a:cubicBezTo>
                    <a:pt x="20914" y="15411"/>
                    <a:pt x="20962" y="15025"/>
                    <a:pt x="21026" y="14639"/>
                  </a:cubicBezTo>
                  <a:cubicBezTo>
                    <a:pt x="21396" y="11792"/>
                    <a:pt x="21058" y="8414"/>
                    <a:pt x="19466" y="5486"/>
                  </a:cubicBezTo>
                  <a:close/>
                  <a:moveTo>
                    <a:pt x="11085" y="1496"/>
                  </a:moveTo>
                  <a:cubicBezTo>
                    <a:pt x="11728" y="1496"/>
                    <a:pt x="12339" y="1561"/>
                    <a:pt x="12951" y="1657"/>
                  </a:cubicBezTo>
                  <a:lnTo>
                    <a:pt x="13240" y="1722"/>
                  </a:lnTo>
                  <a:cubicBezTo>
                    <a:pt x="13707" y="1818"/>
                    <a:pt x="14157" y="1931"/>
                    <a:pt x="14575" y="2075"/>
                  </a:cubicBezTo>
                  <a:cubicBezTo>
                    <a:pt x="14736" y="2172"/>
                    <a:pt x="14881" y="2268"/>
                    <a:pt x="15042" y="2397"/>
                  </a:cubicBezTo>
                  <a:cubicBezTo>
                    <a:pt x="15138" y="2462"/>
                    <a:pt x="15219" y="2542"/>
                    <a:pt x="15315" y="2606"/>
                  </a:cubicBezTo>
                  <a:cubicBezTo>
                    <a:pt x="18131" y="4746"/>
                    <a:pt x="20511" y="8768"/>
                    <a:pt x="19788" y="14511"/>
                  </a:cubicBezTo>
                  <a:cubicBezTo>
                    <a:pt x="19739" y="14913"/>
                    <a:pt x="19627" y="15492"/>
                    <a:pt x="19418" y="16167"/>
                  </a:cubicBezTo>
                  <a:cubicBezTo>
                    <a:pt x="18596" y="16319"/>
                    <a:pt x="17673" y="16394"/>
                    <a:pt x="16680" y="16394"/>
                  </a:cubicBezTo>
                  <a:cubicBezTo>
                    <a:pt x="14720" y="16394"/>
                    <a:pt x="12491" y="16101"/>
                    <a:pt x="10248" y="15524"/>
                  </a:cubicBezTo>
                  <a:cubicBezTo>
                    <a:pt x="5953" y="14430"/>
                    <a:pt x="2253" y="12435"/>
                    <a:pt x="596" y="10360"/>
                  </a:cubicBezTo>
                  <a:cubicBezTo>
                    <a:pt x="580" y="10328"/>
                    <a:pt x="548" y="10328"/>
                    <a:pt x="499" y="10296"/>
                  </a:cubicBezTo>
                  <a:cubicBezTo>
                    <a:pt x="837" y="8478"/>
                    <a:pt x="1626" y="6821"/>
                    <a:pt x="2752" y="5454"/>
                  </a:cubicBezTo>
                  <a:cubicBezTo>
                    <a:pt x="4730" y="3041"/>
                    <a:pt x="7722" y="1496"/>
                    <a:pt x="11085" y="1496"/>
                  </a:cubicBezTo>
                  <a:close/>
                  <a:moveTo>
                    <a:pt x="21139" y="16007"/>
                  </a:moveTo>
                  <a:lnTo>
                    <a:pt x="21139" y="16007"/>
                  </a:lnTo>
                  <a:cubicBezTo>
                    <a:pt x="20785" y="16891"/>
                    <a:pt x="20351" y="17728"/>
                    <a:pt x="19820" y="18468"/>
                  </a:cubicBezTo>
                  <a:cubicBezTo>
                    <a:pt x="20206" y="17744"/>
                    <a:pt x="20511" y="16956"/>
                    <a:pt x="20737" y="16151"/>
                  </a:cubicBezTo>
                  <a:cubicBezTo>
                    <a:pt x="20865" y="16119"/>
                    <a:pt x="21010" y="16071"/>
                    <a:pt x="21139" y="16007"/>
                  </a:cubicBezTo>
                  <a:close/>
                  <a:moveTo>
                    <a:pt x="467" y="10634"/>
                  </a:moveTo>
                  <a:cubicBezTo>
                    <a:pt x="2189" y="12741"/>
                    <a:pt x="5889" y="14704"/>
                    <a:pt x="10200" y="15814"/>
                  </a:cubicBezTo>
                  <a:cubicBezTo>
                    <a:pt x="12468" y="16393"/>
                    <a:pt x="14704" y="16698"/>
                    <a:pt x="16683" y="16698"/>
                  </a:cubicBezTo>
                  <a:cubicBezTo>
                    <a:pt x="17632" y="16698"/>
                    <a:pt x="18517" y="16634"/>
                    <a:pt x="19321" y="16489"/>
                  </a:cubicBezTo>
                  <a:lnTo>
                    <a:pt x="19321" y="16489"/>
                  </a:lnTo>
                  <a:cubicBezTo>
                    <a:pt x="18854" y="17857"/>
                    <a:pt x="17954" y="19546"/>
                    <a:pt x="16248" y="20833"/>
                  </a:cubicBezTo>
                  <a:cubicBezTo>
                    <a:pt x="14624" y="22087"/>
                    <a:pt x="12548" y="22715"/>
                    <a:pt x="10135" y="22715"/>
                  </a:cubicBezTo>
                  <a:cubicBezTo>
                    <a:pt x="9846" y="22715"/>
                    <a:pt x="9572" y="22715"/>
                    <a:pt x="9267" y="22683"/>
                  </a:cubicBezTo>
                  <a:cubicBezTo>
                    <a:pt x="9170" y="22683"/>
                    <a:pt x="9042" y="22667"/>
                    <a:pt x="8945" y="22667"/>
                  </a:cubicBezTo>
                  <a:cubicBezTo>
                    <a:pt x="8720" y="22650"/>
                    <a:pt x="8478" y="22634"/>
                    <a:pt x="8237" y="22586"/>
                  </a:cubicBezTo>
                  <a:cubicBezTo>
                    <a:pt x="7835" y="22490"/>
                    <a:pt x="7433" y="22345"/>
                    <a:pt x="7063" y="22184"/>
                  </a:cubicBezTo>
                  <a:lnTo>
                    <a:pt x="6757" y="22071"/>
                  </a:lnTo>
                  <a:cubicBezTo>
                    <a:pt x="2977" y="20414"/>
                    <a:pt x="339" y="16634"/>
                    <a:pt x="339" y="12226"/>
                  </a:cubicBezTo>
                  <a:cubicBezTo>
                    <a:pt x="339" y="11695"/>
                    <a:pt x="387" y="11164"/>
                    <a:pt x="467" y="10634"/>
                  </a:cubicBezTo>
                  <a:close/>
                  <a:moveTo>
                    <a:pt x="14479" y="949"/>
                  </a:moveTo>
                  <a:cubicBezTo>
                    <a:pt x="14511" y="949"/>
                    <a:pt x="14575" y="965"/>
                    <a:pt x="14608" y="982"/>
                  </a:cubicBezTo>
                  <a:cubicBezTo>
                    <a:pt x="14833" y="1110"/>
                    <a:pt x="15058" y="1255"/>
                    <a:pt x="15251" y="1400"/>
                  </a:cubicBezTo>
                  <a:cubicBezTo>
                    <a:pt x="15364" y="1448"/>
                    <a:pt x="15444" y="1512"/>
                    <a:pt x="15541" y="1577"/>
                  </a:cubicBezTo>
                  <a:cubicBezTo>
                    <a:pt x="16200" y="2011"/>
                    <a:pt x="16795" y="2526"/>
                    <a:pt x="17294" y="3057"/>
                  </a:cubicBezTo>
                  <a:cubicBezTo>
                    <a:pt x="17648" y="3443"/>
                    <a:pt x="18002" y="3845"/>
                    <a:pt x="18291" y="4247"/>
                  </a:cubicBezTo>
                  <a:cubicBezTo>
                    <a:pt x="20560" y="7368"/>
                    <a:pt x="21107" y="11325"/>
                    <a:pt x="20688" y="14559"/>
                  </a:cubicBezTo>
                  <a:cubicBezTo>
                    <a:pt x="20624" y="15009"/>
                    <a:pt x="20544" y="15444"/>
                    <a:pt x="20447" y="15862"/>
                  </a:cubicBezTo>
                  <a:cubicBezTo>
                    <a:pt x="20399" y="15990"/>
                    <a:pt x="20383" y="16119"/>
                    <a:pt x="20351" y="16216"/>
                  </a:cubicBezTo>
                  <a:cubicBezTo>
                    <a:pt x="19916" y="17696"/>
                    <a:pt x="19176" y="19063"/>
                    <a:pt x="18195" y="20189"/>
                  </a:cubicBezTo>
                  <a:cubicBezTo>
                    <a:pt x="17777" y="20672"/>
                    <a:pt x="17294" y="21122"/>
                    <a:pt x="16779" y="21524"/>
                  </a:cubicBezTo>
                  <a:cubicBezTo>
                    <a:pt x="16522" y="21717"/>
                    <a:pt x="16248" y="21927"/>
                    <a:pt x="15943" y="22087"/>
                  </a:cubicBezTo>
                  <a:cubicBezTo>
                    <a:pt x="14785" y="22876"/>
                    <a:pt x="13417" y="23326"/>
                    <a:pt x="11905" y="23503"/>
                  </a:cubicBezTo>
                  <a:cubicBezTo>
                    <a:pt x="11342" y="23600"/>
                    <a:pt x="10763" y="23632"/>
                    <a:pt x="10152" y="23632"/>
                  </a:cubicBezTo>
                  <a:lnTo>
                    <a:pt x="9830" y="23632"/>
                  </a:lnTo>
                  <a:cubicBezTo>
                    <a:pt x="9524" y="23632"/>
                    <a:pt x="9218" y="23616"/>
                    <a:pt x="8929" y="23600"/>
                  </a:cubicBezTo>
                  <a:cubicBezTo>
                    <a:pt x="8816" y="23600"/>
                    <a:pt x="8704" y="23567"/>
                    <a:pt x="8607" y="23567"/>
                  </a:cubicBezTo>
                  <a:cubicBezTo>
                    <a:pt x="8285" y="23551"/>
                    <a:pt x="7980" y="23503"/>
                    <a:pt x="7658" y="23455"/>
                  </a:cubicBezTo>
                  <a:cubicBezTo>
                    <a:pt x="7497" y="23439"/>
                    <a:pt x="7368" y="23278"/>
                    <a:pt x="7401" y="23117"/>
                  </a:cubicBezTo>
                  <a:cubicBezTo>
                    <a:pt x="7417" y="22972"/>
                    <a:pt x="7545" y="22843"/>
                    <a:pt x="7690" y="22843"/>
                  </a:cubicBezTo>
                  <a:lnTo>
                    <a:pt x="7738" y="22843"/>
                  </a:lnTo>
                  <a:cubicBezTo>
                    <a:pt x="7899" y="22876"/>
                    <a:pt x="8044" y="22892"/>
                    <a:pt x="8205" y="22908"/>
                  </a:cubicBezTo>
                  <a:cubicBezTo>
                    <a:pt x="8414" y="22924"/>
                    <a:pt x="8623" y="22956"/>
                    <a:pt x="8848" y="22972"/>
                  </a:cubicBezTo>
                  <a:cubicBezTo>
                    <a:pt x="8945" y="22988"/>
                    <a:pt x="9074" y="22988"/>
                    <a:pt x="9170" y="22988"/>
                  </a:cubicBezTo>
                  <a:cubicBezTo>
                    <a:pt x="9508" y="23004"/>
                    <a:pt x="9830" y="23036"/>
                    <a:pt x="10152" y="23036"/>
                  </a:cubicBezTo>
                  <a:cubicBezTo>
                    <a:pt x="10570" y="23036"/>
                    <a:pt x="10972" y="23004"/>
                    <a:pt x="11358" y="22972"/>
                  </a:cubicBezTo>
                  <a:cubicBezTo>
                    <a:pt x="13321" y="22795"/>
                    <a:pt x="15042" y="22168"/>
                    <a:pt x="16441" y="21090"/>
                  </a:cubicBezTo>
                  <a:cubicBezTo>
                    <a:pt x="18275" y="19707"/>
                    <a:pt x="19224" y="17873"/>
                    <a:pt x="19675" y="16425"/>
                  </a:cubicBezTo>
                  <a:cubicBezTo>
                    <a:pt x="19723" y="16312"/>
                    <a:pt x="19755" y="16216"/>
                    <a:pt x="19788" y="16087"/>
                  </a:cubicBezTo>
                  <a:cubicBezTo>
                    <a:pt x="19964" y="15444"/>
                    <a:pt x="20061" y="14897"/>
                    <a:pt x="20109" y="14527"/>
                  </a:cubicBezTo>
                  <a:cubicBezTo>
                    <a:pt x="20833" y="8896"/>
                    <a:pt x="18597" y="4875"/>
                    <a:pt x="15862" y="2590"/>
                  </a:cubicBezTo>
                  <a:cubicBezTo>
                    <a:pt x="15718" y="2478"/>
                    <a:pt x="15557" y="2349"/>
                    <a:pt x="15412" y="2252"/>
                  </a:cubicBezTo>
                  <a:cubicBezTo>
                    <a:pt x="15315" y="2188"/>
                    <a:pt x="15235" y="2108"/>
                    <a:pt x="15138" y="2059"/>
                  </a:cubicBezTo>
                  <a:cubicBezTo>
                    <a:pt x="15010" y="1947"/>
                    <a:pt x="14881" y="1866"/>
                    <a:pt x="14752" y="1786"/>
                  </a:cubicBezTo>
                  <a:cubicBezTo>
                    <a:pt x="14608" y="1705"/>
                    <a:pt x="14479" y="1609"/>
                    <a:pt x="14334" y="1529"/>
                  </a:cubicBezTo>
                  <a:cubicBezTo>
                    <a:pt x="14254" y="1496"/>
                    <a:pt x="14205" y="1432"/>
                    <a:pt x="14189" y="1352"/>
                  </a:cubicBezTo>
                  <a:cubicBezTo>
                    <a:pt x="14173" y="1271"/>
                    <a:pt x="14173" y="1191"/>
                    <a:pt x="14205" y="1110"/>
                  </a:cubicBezTo>
                  <a:cubicBezTo>
                    <a:pt x="14270" y="1014"/>
                    <a:pt x="14366" y="949"/>
                    <a:pt x="14479" y="949"/>
                  </a:cubicBezTo>
                  <a:close/>
                  <a:moveTo>
                    <a:pt x="6998" y="22473"/>
                  </a:moveTo>
                  <a:cubicBezTo>
                    <a:pt x="7095" y="22506"/>
                    <a:pt x="7224" y="22554"/>
                    <a:pt x="7336" y="22586"/>
                  </a:cubicBezTo>
                  <a:cubicBezTo>
                    <a:pt x="7192" y="22683"/>
                    <a:pt x="7095" y="22827"/>
                    <a:pt x="7079" y="23004"/>
                  </a:cubicBezTo>
                  <a:cubicBezTo>
                    <a:pt x="7031" y="23342"/>
                    <a:pt x="7256" y="23648"/>
                    <a:pt x="7594" y="23712"/>
                  </a:cubicBezTo>
                  <a:cubicBezTo>
                    <a:pt x="7899" y="23744"/>
                    <a:pt x="8189" y="23793"/>
                    <a:pt x="8478" y="23809"/>
                  </a:cubicBezTo>
                  <a:lnTo>
                    <a:pt x="8382" y="24050"/>
                  </a:lnTo>
                  <a:cubicBezTo>
                    <a:pt x="8350" y="24163"/>
                    <a:pt x="8269" y="24195"/>
                    <a:pt x="8157" y="24195"/>
                  </a:cubicBezTo>
                  <a:cubicBezTo>
                    <a:pt x="8141" y="24195"/>
                    <a:pt x="8125" y="24195"/>
                    <a:pt x="8108" y="24179"/>
                  </a:cubicBezTo>
                  <a:lnTo>
                    <a:pt x="6934" y="23809"/>
                  </a:lnTo>
                  <a:cubicBezTo>
                    <a:pt x="6918" y="23793"/>
                    <a:pt x="6870" y="23793"/>
                    <a:pt x="6854" y="23776"/>
                  </a:cubicBezTo>
                  <a:cubicBezTo>
                    <a:pt x="6789" y="23712"/>
                    <a:pt x="6757" y="23632"/>
                    <a:pt x="6773" y="23551"/>
                  </a:cubicBezTo>
                  <a:lnTo>
                    <a:pt x="6998" y="22473"/>
                  </a:lnTo>
                  <a:close/>
                  <a:moveTo>
                    <a:pt x="12066" y="23841"/>
                  </a:moveTo>
                  <a:lnTo>
                    <a:pt x="12484" y="27219"/>
                  </a:lnTo>
                  <a:cubicBezTo>
                    <a:pt x="12500" y="27557"/>
                    <a:pt x="12741" y="27830"/>
                    <a:pt x="13063" y="27911"/>
                  </a:cubicBezTo>
                  <a:lnTo>
                    <a:pt x="16972" y="28908"/>
                  </a:lnTo>
                  <a:cubicBezTo>
                    <a:pt x="17214" y="28956"/>
                    <a:pt x="17407" y="29117"/>
                    <a:pt x="17487" y="29359"/>
                  </a:cubicBezTo>
                  <a:lnTo>
                    <a:pt x="4682" y="29359"/>
                  </a:lnTo>
                  <a:cubicBezTo>
                    <a:pt x="4779" y="29149"/>
                    <a:pt x="4955" y="28956"/>
                    <a:pt x="5197" y="28908"/>
                  </a:cubicBezTo>
                  <a:lnTo>
                    <a:pt x="9106" y="27911"/>
                  </a:lnTo>
                  <a:cubicBezTo>
                    <a:pt x="9428" y="27830"/>
                    <a:pt x="9669" y="27557"/>
                    <a:pt x="9685" y="27235"/>
                  </a:cubicBezTo>
                  <a:lnTo>
                    <a:pt x="10103" y="23953"/>
                  </a:lnTo>
                  <a:lnTo>
                    <a:pt x="10168" y="23953"/>
                  </a:lnTo>
                  <a:cubicBezTo>
                    <a:pt x="10779" y="23953"/>
                    <a:pt x="11374" y="23921"/>
                    <a:pt x="11937" y="23841"/>
                  </a:cubicBezTo>
                  <a:close/>
                  <a:moveTo>
                    <a:pt x="17535" y="29648"/>
                  </a:moveTo>
                  <a:lnTo>
                    <a:pt x="17535" y="30276"/>
                  </a:lnTo>
                  <a:cubicBezTo>
                    <a:pt x="17535" y="30694"/>
                    <a:pt x="17198" y="31032"/>
                    <a:pt x="16763" y="31032"/>
                  </a:cubicBezTo>
                  <a:lnTo>
                    <a:pt x="5390" y="31032"/>
                  </a:lnTo>
                  <a:cubicBezTo>
                    <a:pt x="5132" y="31032"/>
                    <a:pt x="4891" y="30887"/>
                    <a:pt x="4746" y="30694"/>
                  </a:cubicBezTo>
                  <a:cubicBezTo>
                    <a:pt x="4746" y="30678"/>
                    <a:pt x="4730" y="30646"/>
                    <a:pt x="4698" y="30646"/>
                  </a:cubicBezTo>
                  <a:cubicBezTo>
                    <a:pt x="4682" y="30613"/>
                    <a:pt x="4666" y="30597"/>
                    <a:pt x="4666" y="30549"/>
                  </a:cubicBezTo>
                  <a:cubicBezTo>
                    <a:pt x="4618" y="30469"/>
                    <a:pt x="4602" y="30372"/>
                    <a:pt x="4602" y="30276"/>
                  </a:cubicBezTo>
                  <a:lnTo>
                    <a:pt x="4602" y="29648"/>
                  </a:lnTo>
                  <a:close/>
                  <a:moveTo>
                    <a:pt x="13980" y="0"/>
                  </a:moveTo>
                  <a:cubicBezTo>
                    <a:pt x="13755" y="0"/>
                    <a:pt x="13546" y="145"/>
                    <a:pt x="13465" y="338"/>
                  </a:cubicBezTo>
                  <a:lnTo>
                    <a:pt x="13063" y="1368"/>
                  </a:lnTo>
                  <a:cubicBezTo>
                    <a:pt x="12420" y="1255"/>
                    <a:pt x="11760" y="1191"/>
                    <a:pt x="11085" y="1191"/>
                  </a:cubicBezTo>
                  <a:cubicBezTo>
                    <a:pt x="7738" y="1191"/>
                    <a:pt x="4602" y="2671"/>
                    <a:pt x="2494" y="5277"/>
                  </a:cubicBezTo>
                  <a:cubicBezTo>
                    <a:pt x="1288" y="6757"/>
                    <a:pt x="483" y="8526"/>
                    <a:pt x="162" y="10408"/>
                  </a:cubicBezTo>
                  <a:cubicBezTo>
                    <a:pt x="65" y="11004"/>
                    <a:pt x="1" y="11631"/>
                    <a:pt x="1" y="12258"/>
                  </a:cubicBezTo>
                  <a:cubicBezTo>
                    <a:pt x="1" y="16795"/>
                    <a:pt x="2752" y="20720"/>
                    <a:pt x="6693" y="22409"/>
                  </a:cubicBezTo>
                  <a:lnTo>
                    <a:pt x="6452" y="23535"/>
                  </a:lnTo>
                  <a:cubicBezTo>
                    <a:pt x="6403" y="23728"/>
                    <a:pt x="6468" y="23937"/>
                    <a:pt x="6628" y="24050"/>
                  </a:cubicBezTo>
                  <a:cubicBezTo>
                    <a:pt x="6693" y="24098"/>
                    <a:pt x="6757" y="24130"/>
                    <a:pt x="6838" y="24146"/>
                  </a:cubicBezTo>
                  <a:lnTo>
                    <a:pt x="7996" y="24500"/>
                  </a:lnTo>
                  <a:cubicBezTo>
                    <a:pt x="8044" y="24516"/>
                    <a:pt x="8092" y="24516"/>
                    <a:pt x="8157" y="24516"/>
                  </a:cubicBezTo>
                  <a:cubicBezTo>
                    <a:pt x="8382" y="24516"/>
                    <a:pt x="8575" y="24372"/>
                    <a:pt x="8655" y="24179"/>
                  </a:cubicBezTo>
                  <a:lnTo>
                    <a:pt x="8784" y="23873"/>
                  </a:lnTo>
                  <a:cubicBezTo>
                    <a:pt x="9122" y="23889"/>
                    <a:pt x="9444" y="23905"/>
                    <a:pt x="9765" y="23937"/>
                  </a:cubicBezTo>
                  <a:lnTo>
                    <a:pt x="9363" y="27187"/>
                  </a:lnTo>
                  <a:cubicBezTo>
                    <a:pt x="9347" y="27396"/>
                    <a:pt x="9202" y="27557"/>
                    <a:pt x="9025" y="27605"/>
                  </a:cubicBezTo>
                  <a:lnTo>
                    <a:pt x="5116" y="28603"/>
                  </a:lnTo>
                  <a:cubicBezTo>
                    <a:pt x="4698" y="28699"/>
                    <a:pt x="4376" y="29069"/>
                    <a:pt x="4312" y="29487"/>
                  </a:cubicBezTo>
                  <a:lnTo>
                    <a:pt x="4312" y="29503"/>
                  </a:lnTo>
                  <a:lnTo>
                    <a:pt x="4312" y="29536"/>
                  </a:lnTo>
                  <a:lnTo>
                    <a:pt x="4312" y="29616"/>
                  </a:lnTo>
                  <a:lnTo>
                    <a:pt x="4312" y="30259"/>
                  </a:lnTo>
                  <a:cubicBezTo>
                    <a:pt x="4312" y="30871"/>
                    <a:pt x="4795" y="31353"/>
                    <a:pt x="5406" y="31353"/>
                  </a:cubicBezTo>
                  <a:lnTo>
                    <a:pt x="16779" y="31353"/>
                  </a:lnTo>
                  <a:cubicBezTo>
                    <a:pt x="17391" y="31353"/>
                    <a:pt x="17873" y="30871"/>
                    <a:pt x="17873" y="30259"/>
                  </a:cubicBezTo>
                  <a:lnTo>
                    <a:pt x="17873" y="29648"/>
                  </a:lnTo>
                  <a:cubicBezTo>
                    <a:pt x="17873" y="29584"/>
                    <a:pt x="17873" y="29536"/>
                    <a:pt x="17857" y="29487"/>
                  </a:cubicBezTo>
                  <a:lnTo>
                    <a:pt x="17857" y="29455"/>
                  </a:lnTo>
                  <a:cubicBezTo>
                    <a:pt x="17777" y="29037"/>
                    <a:pt x="17471" y="28699"/>
                    <a:pt x="17053" y="28603"/>
                  </a:cubicBezTo>
                  <a:lnTo>
                    <a:pt x="13144" y="27605"/>
                  </a:lnTo>
                  <a:cubicBezTo>
                    <a:pt x="12951" y="27573"/>
                    <a:pt x="12806" y="27396"/>
                    <a:pt x="12806" y="27187"/>
                  </a:cubicBezTo>
                  <a:lnTo>
                    <a:pt x="12355" y="23776"/>
                  </a:lnTo>
                  <a:cubicBezTo>
                    <a:pt x="14125" y="23487"/>
                    <a:pt x="15685" y="22827"/>
                    <a:pt x="16988" y="21814"/>
                  </a:cubicBezTo>
                  <a:cubicBezTo>
                    <a:pt x="17503" y="21412"/>
                    <a:pt x="17986" y="20977"/>
                    <a:pt x="18436" y="20479"/>
                  </a:cubicBezTo>
                  <a:cubicBezTo>
                    <a:pt x="19788" y="19272"/>
                    <a:pt x="20849" y="17712"/>
                    <a:pt x="21493" y="15926"/>
                  </a:cubicBezTo>
                  <a:cubicBezTo>
                    <a:pt x="21911" y="14736"/>
                    <a:pt x="22136" y="13497"/>
                    <a:pt x="22136" y="12226"/>
                  </a:cubicBezTo>
                  <a:cubicBezTo>
                    <a:pt x="22136" y="11551"/>
                    <a:pt x="22072" y="10891"/>
                    <a:pt x="21959" y="10215"/>
                  </a:cubicBezTo>
                  <a:cubicBezTo>
                    <a:pt x="21509" y="7786"/>
                    <a:pt x="20270" y="5647"/>
                    <a:pt x="18533" y="4070"/>
                  </a:cubicBezTo>
                  <a:cubicBezTo>
                    <a:pt x="17777" y="3025"/>
                    <a:pt x="16811" y="2075"/>
                    <a:pt x="15621" y="1271"/>
                  </a:cubicBezTo>
                  <a:lnTo>
                    <a:pt x="15685" y="982"/>
                  </a:lnTo>
                  <a:cubicBezTo>
                    <a:pt x="15718" y="789"/>
                    <a:pt x="15637" y="579"/>
                    <a:pt x="15508" y="467"/>
                  </a:cubicBezTo>
                  <a:cubicBezTo>
                    <a:pt x="15444" y="419"/>
                    <a:pt x="15380" y="386"/>
                    <a:pt x="15299" y="370"/>
                  </a:cubicBezTo>
                  <a:lnTo>
                    <a:pt x="14141" y="16"/>
                  </a:lnTo>
                  <a:cubicBezTo>
                    <a:pt x="14077" y="0"/>
                    <a:pt x="14028" y="0"/>
                    <a:pt x="139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852" name="Google Shape;2852;p58"/>
          <p:cNvGrpSpPr/>
          <p:nvPr/>
        </p:nvGrpSpPr>
        <p:grpSpPr>
          <a:xfrm>
            <a:off x="6396849" y="3958812"/>
            <a:ext cx="1383799" cy="278485"/>
            <a:chOff x="6396849" y="3958812"/>
            <a:chExt cx="1383799" cy="278485"/>
          </a:xfrm>
        </p:grpSpPr>
        <p:sp>
          <p:nvSpPr>
            <p:cNvPr id="2853" name="Google Shape;2853;p58"/>
            <p:cNvSpPr/>
            <p:nvPr/>
          </p:nvSpPr>
          <p:spPr>
            <a:xfrm>
              <a:off x="6405242" y="3968132"/>
              <a:ext cx="1366086" cy="258920"/>
            </a:xfrm>
            <a:custGeom>
              <a:avLst/>
              <a:gdLst/>
              <a:ahLst/>
              <a:cxnLst/>
              <a:rect l="l" t="t" r="r" b="b"/>
              <a:pathLst>
                <a:path w="23600" h="4473" extrusionOk="0">
                  <a:moveTo>
                    <a:pt x="789" y="0"/>
                  </a:moveTo>
                  <a:cubicBezTo>
                    <a:pt x="579" y="0"/>
                    <a:pt x="386" y="145"/>
                    <a:pt x="322" y="322"/>
                  </a:cubicBezTo>
                  <a:cubicBezTo>
                    <a:pt x="258" y="483"/>
                    <a:pt x="193" y="676"/>
                    <a:pt x="161" y="869"/>
                  </a:cubicBezTo>
                  <a:cubicBezTo>
                    <a:pt x="65" y="1255"/>
                    <a:pt x="0" y="1690"/>
                    <a:pt x="0" y="2204"/>
                  </a:cubicBezTo>
                  <a:cubicBezTo>
                    <a:pt x="0" y="3009"/>
                    <a:pt x="161" y="3668"/>
                    <a:pt x="322" y="4135"/>
                  </a:cubicBezTo>
                  <a:cubicBezTo>
                    <a:pt x="386" y="4328"/>
                    <a:pt x="579" y="4473"/>
                    <a:pt x="789" y="4473"/>
                  </a:cubicBezTo>
                  <a:lnTo>
                    <a:pt x="22827" y="4473"/>
                  </a:lnTo>
                  <a:cubicBezTo>
                    <a:pt x="23021" y="4473"/>
                    <a:pt x="23230" y="4328"/>
                    <a:pt x="23278" y="4135"/>
                  </a:cubicBezTo>
                  <a:cubicBezTo>
                    <a:pt x="23310" y="4038"/>
                    <a:pt x="23342" y="3958"/>
                    <a:pt x="23358" y="3861"/>
                  </a:cubicBezTo>
                  <a:cubicBezTo>
                    <a:pt x="23503" y="3427"/>
                    <a:pt x="23600" y="2864"/>
                    <a:pt x="23600" y="2188"/>
                  </a:cubicBezTo>
                  <a:cubicBezTo>
                    <a:pt x="23600" y="1432"/>
                    <a:pt x="23439" y="789"/>
                    <a:pt x="23278" y="322"/>
                  </a:cubicBezTo>
                  <a:cubicBezTo>
                    <a:pt x="23230" y="129"/>
                    <a:pt x="23021" y="0"/>
                    <a:pt x="22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4" name="Google Shape;2854;p58"/>
            <p:cNvSpPr/>
            <p:nvPr/>
          </p:nvSpPr>
          <p:spPr>
            <a:xfrm>
              <a:off x="7588776" y="3968132"/>
              <a:ext cx="76408" cy="258920"/>
            </a:xfrm>
            <a:custGeom>
              <a:avLst/>
              <a:gdLst/>
              <a:ahLst/>
              <a:cxnLst/>
              <a:rect l="l" t="t" r="r" b="b"/>
              <a:pathLst>
                <a:path w="1320" h="4473" extrusionOk="0">
                  <a:moveTo>
                    <a:pt x="1" y="0"/>
                  </a:moveTo>
                  <a:cubicBezTo>
                    <a:pt x="178" y="708"/>
                    <a:pt x="258" y="1432"/>
                    <a:pt x="290" y="2172"/>
                  </a:cubicBezTo>
                  <a:cubicBezTo>
                    <a:pt x="290" y="2558"/>
                    <a:pt x="258" y="2928"/>
                    <a:pt x="226" y="3282"/>
                  </a:cubicBezTo>
                  <a:cubicBezTo>
                    <a:pt x="178" y="3684"/>
                    <a:pt x="97" y="4086"/>
                    <a:pt x="1" y="4473"/>
                  </a:cubicBezTo>
                  <a:lnTo>
                    <a:pt x="1062" y="4473"/>
                  </a:lnTo>
                  <a:cubicBezTo>
                    <a:pt x="1143" y="4070"/>
                    <a:pt x="1223" y="3668"/>
                    <a:pt x="1271" y="3266"/>
                  </a:cubicBezTo>
                  <a:cubicBezTo>
                    <a:pt x="1304" y="2896"/>
                    <a:pt x="1320" y="2526"/>
                    <a:pt x="1320" y="2156"/>
                  </a:cubicBezTo>
                  <a:cubicBezTo>
                    <a:pt x="1304" y="1432"/>
                    <a:pt x="1223" y="708"/>
                    <a:pt x="10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5" name="Google Shape;2855;p58"/>
            <p:cNvSpPr/>
            <p:nvPr/>
          </p:nvSpPr>
          <p:spPr>
            <a:xfrm>
              <a:off x="6512331" y="3968132"/>
              <a:ext cx="76408" cy="259846"/>
            </a:xfrm>
            <a:custGeom>
              <a:avLst/>
              <a:gdLst/>
              <a:ahLst/>
              <a:cxnLst/>
              <a:rect l="l" t="t" r="r" b="b"/>
              <a:pathLst>
                <a:path w="1320" h="4489" extrusionOk="0">
                  <a:moveTo>
                    <a:pt x="242" y="0"/>
                  </a:moveTo>
                  <a:cubicBezTo>
                    <a:pt x="81" y="708"/>
                    <a:pt x="0" y="1432"/>
                    <a:pt x="0" y="2172"/>
                  </a:cubicBezTo>
                  <a:cubicBezTo>
                    <a:pt x="0" y="2365"/>
                    <a:pt x="0" y="2558"/>
                    <a:pt x="16" y="2735"/>
                  </a:cubicBezTo>
                  <a:cubicBezTo>
                    <a:pt x="32" y="3330"/>
                    <a:pt x="113" y="3910"/>
                    <a:pt x="258" y="4489"/>
                  </a:cubicBezTo>
                  <a:lnTo>
                    <a:pt x="1319" y="4489"/>
                  </a:lnTo>
                  <a:cubicBezTo>
                    <a:pt x="1207" y="4022"/>
                    <a:pt x="1126" y="3540"/>
                    <a:pt x="1078" y="3057"/>
                  </a:cubicBezTo>
                  <a:cubicBezTo>
                    <a:pt x="1046" y="2767"/>
                    <a:pt x="1030" y="2478"/>
                    <a:pt x="1030" y="2172"/>
                  </a:cubicBezTo>
                  <a:cubicBezTo>
                    <a:pt x="1030" y="1432"/>
                    <a:pt x="1126" y="708"/>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6" name="Google Shape;2856;p58"/>
            <p:cNvSpPr/>
            <p:nvPr/>
          </p:nvSpPr>
          <p:spPr>
            <a:xfrm>
              <a:off x="6396849" y="3958812"/>
              <a:ext cx="1383799" cy="278485"/>
            </a:xfrm>
            <a:custGeom>
              <a:avLst/>
              <a:gdLst/>
              <a:ahLst/>
              <a:cxnLst/>
              <a:rect l="l" t="t" r="r" b="b"/>
              <a:pathLst>
                <a:path w="23906" h="4811" extrusionOk="0">
                  <a:moveTo>
                    <a:pt x="3121" y="322"/>
                  </a:moveTo>
                  <a:cubicBezTo>
                    <a:pt x="2977" y="998"/>
                    <a:pt x="2896" y="1674"/>
                    <a:pt x="2880" y="2333"/>
                  </a:cubicBezTo>
                  <a:cubicBezTo>
                    <a:pt x="2880" y="2639"/>
                    <a:pt x="2896" y="2944"/>
                    <a:pt x="2912" y="3250"/>
                  </a:cubicBezTo>
                  <a:cubicBezTo>
                    <a:pt x="2960" y="3668"/>
                    <a:pt x="3025" y="4087"/>
                    <a:pt x="3121" y="4489"/>
                  </a:cubicBezTo>
                  <a:lnTo>
                    <a:pt x="2381" y="4489"/>
                  </a:lnTo>
                  <a:cubicBezTo>
                    <a:pt x="2269" y="3974"/>
                    <a:pt x="2188" y="3443"/>
                    <a:pt x="2172" y="2896"/>
                  </a:cubicBezTo>
                  <a:cubicBezTo>
                    <a:pt x="2172" y="2703"/>
                    <a:pt x="2156" y="2494"/>
                    <a:pt x="2156" y="2333"/>
                  </a:cubicBezTo>
                  <a:cubicBezTo>
                    <a:pt x="2156" y="1674"/>
                    <a:pt x="2237" y="998"/>
                    <a:pt x="2381" y="322"/>
                  </a:cubicBezTo>
                  <a:close/>
                  <a:moveTo>
                    <a:pt x="21541" y="322"/>
                  </a:moveTo>
                  <a:cubicBezTo>
                    <a:pt x="21653" y="966"/>
                    <a:pt x="21734" y="1658"/>
                    <a:pt x="21734" y="2333"/>
                  </a:cubicBezTo>
                  <a:cubicBezTo>
                    <a:pt x="21734" y="2719"/>
                    <a:pt x="21718" y="3089"/>
                    <a:pt x="21686" y="3427"/>
                  </a:cubicBezTo>
                  <a:cubicBezTo>
                    <a:pt x="21637" y="3781"/>
                    <a:pt x="21605" y="4135"/>
                    <a:pt x="21525" y="4489"/>
                  </a:cubicBezTo>
                  <a:lnTo>
                    <a:pt x="20801" y="4489"/>
                  </a:lnTo>
                  <a:cubicBezTo>
                    <a:pt x="20881" y="4151"/>
                    <a:pt x="20929" y="3813"/>
                    <a:pt x="20978" y="3459"/>
                  </a:cubicBezTo>
                  <a:cubicBezTo>
                    <a:pt x="21010" y="3105"/>
                    <a:pt x="21026" y="2719"/>
                    <a:pt x="21026" y="2333"/>
                  </a:cubicBezTo>
                  <a:cubicBezTo>
                    <a:pt x="21026" y="1658"/>
                    <a:pt x="20946" y="998"/>
                    <a:pt x="20785" y="322"/>
                  </a:cubicBezTo>
                  <a:close/>
                  <a:moveTo>
                    <a:pt x="22989" y="322"/>
                  </a:moveTo>
                  <a:cubicBezTo>
                    <a:pt x="23117" y="322"/>
                    <a:pt x="23246" y="435"/>
                    <a:pt x="23310" y="548"/>
                  </a:cubicBezTo>
                  <a:cubicBezTo>
                    <a:pt x="23503" y="1127"/>
                    <a:pt x="23600" y="1754"/>
                    <a:pt x="23632" y="2381"/>
                  </a:cubicBezTo>
                  <a:cubicBezTo>
                    <a:pt x="23584" y="2928"/>
                    <a:pt x="23503" y="3491"/>
                    <a:pt x="23359" y="4006"/>
                  </a:cubicBezTo>
                  <a:cubicBezTo>
                    <a:pt x="23342" y="4087"/>
                    <a:pt x="23310" y="4183"/>
                    <a:pt x="23294" y="4264"/>
                  </a:cubicBezTo>
                  <a:cubicBezTo>
                    <a:pt x="23246" y="4408"/>
                    <a:pt x="23101" y="4489"/>
                    <a:pt x="22956" y="4489"/>
                  </a:cubicBezTo>
                  <a:lnTo>
                    <a:pt x="21830" y="4489"/>
                  </a:lnTo>
                  <a:cubicBezTo>
                    <a:pt x="21895" y="4151"/>
                    <a:pt x="21959" y="3813"/>
                    <a:pt x="21991" y="3459"/>
                  </a:cubicBezTo>
                  <a:cubicBezTo>
                    <a:pt x="22039" y="3105"/>
                    <a:pt x="22056" y="2719"/>
                    <a:pt x="22056" y="2333"/>
                  </a:cubicBezTo>
                  <a:cubicBezTo>
                    <a:pt x="22056" y="1658"/>
                    <a:pt x="21975" y="998"/>
                    <a:pt x="21862" y="322"/>
                  </a:cubicBezTo>
                  <a:close/>
                  <a:moveTo>
                    <a:pt x="2044" y="355"/>
                  </a:moveTo>
                  <a:cubicBezTo>
                    <a:pt x="1915" y="1014"/>
                    <a:pt x="1850" y="1690"/>
                    <a:pt x="1834" y="2365"/>
                  </a:cubicBezTo>
                  <a:cubicBezTo>
                    <a:pt x="1834" y="2542"/>
                    <a:pt x="1834" y="2719"/>
                    <a:pt x="1850" y="2944"/>
                  </a:cubicBezTo>
                  <a:cubicBezTo>
                    <a:pt x="1867" y="3459"/>
                    <a:pt x="1947" y="4006"/>
                    <a:pt x="2044" y="4505"/>
                  </a:cubicBezTo>
                  <a:lnTo>
                    <a:pt x="917" y="4505"/>
                  </a:lnTo>
                  <a:cubicBezTo>
                    <a:pt x="789" y="4489"/>
                    <a:pt x="660" y="4392"/>
                    <a:pt x="612" y="4264"/>
                  </a:cubicBezTo>
                  <a:cubicBezTo>
                    <a:pt x="403" y="3668"/>
                    <a:pt x="290" y="3025"/>
                    <a:pt x="290" y="2381"/>
                  </a:cubicBezTo>
                  <a:cubicBezTo>
                    <a:pt x="290" y="1931"/>
                    <a:pt x="338" y="1513"/>
                    <a:pt x="435" y="1094"/>
                  </a:cubicBezTo>
                  <a:cubicBezTo>
                    <a:pt x="483" y="901"/>
                    <a:pt x="547" y="757"/>
                    <a:pt x="596" y="564"/>
                  </a:cubicBezTo>
                  <a:cubicBezTo>
                    <a:pt x="644" y="435"/>
                    <a:pt x="789" y="355"/>
                    <a:pt x="917" y="355"/>
                  </a:cubicBezTo>
                  <a:close/>
                  <a:moveTo>
                    <a:pt x="20479" y="355"/>
                  </a:moveTo>
                  <a:cubicBezTo>
                    <a:pt x="20624" y="1014"/>
                    <a:pt x="20720" y="1690"/>
                    <a:pt x="20720" y="2365"/>
                  </a:cubicBezTo>
                  <a:cubicBezTo>
                    <a:pt x="20720" y="2719"/>
                    <a:pt x="20688" y="3105"/>
                    <a:pt x="20656" y="3443"/>
                  </a:cubicBezTo>
                  <a:cubicBezTo>
                    <a:pt x="20608" y="3781"/>
                    <a:pt x="20559" y="4151"/>
                    <a:pt x="20479" y="4505"/>
                  </a:cubicBezTo>
                  <a:lnTo>
                    <a:pt x="3427" y="4505"/>
                  </a:lnTo>
                  <a:lnTo>
                    <a:pt x="3427" y="4489"/>
                  </a:lnTo>
                  <a:cubicBezTo>
                    <a:pt x="3314" y="4071"/>
                    <a:pt x="3266" y="3652"/>
                    <a:pt x="3218" y="3218"/>
                  </a:cubicBezTo>
                  <a:cubicBezTo>
                    <a:pt x="3202" y="2944"/>
                    <a:pt x="3186" y="2639"/>
                    <a:pt x="3186" y="2365"/>
                  </a:cubicBezTo>
                  <a:cubicBezTo>
                    <a:pt x="3186" y="1674"/>
                    <a:pt x="3250" y="1014"/>
                    <a:pt x="3427" y="355"/>
                  </a:cubicBezTo>
                  <a:close/>
                  <a:moveTo>
                    <a:pt x="934" y="1"/>
                  </a:moveTo>
                  <a:cubicBezTo>
                    <a:pt x="644" y="1"/>
                    <a:pt x="403" y="194"/>
                    <a:pt x="322" y="451"/>
                  </a:cubicBezTo>
                  <a:cubicBezTo>
                    <a:pt x="258" y="628"/>
                    <a:pt x="210" y="837"/>
                    <a:pt x="161" y="1014"/>
                  </a:cubicBezTo>
                  <a:cubicBezTo>
                    <a:pt x="65" y="1448"/>
                    <a:pt x="1" y="1915"/>
                    <a:pt x="1" y="2381"/>
                  </a:cubicBezTo>
                  <a:cubicBezTo>
                    <a:pt x="1" y="3057"/>
                    <a:pt x="97" y="3733"/>
                    <a:pt x="322" y="4376"/>
                  </a:cubicBezTo>
                  <a:cubicBezTo>
                    <a:pt x="419" y="4634"/>
                    <a:pt x="660" y="4811"/>
                    <a:pt x="934" y="4811"/>
                  </a:cubicBezTo>
                  <a:lnTo>
                    <a:pt x="22972" y="4811"/>
                  </a:lnTo>
                  <a:cubicBezTo>
                    <a:pt x="23246" y="4811"/>
                    <a:pt x="23487" y="4634"/>
                    <a:pt x="23584" y="4376"/>
                  </a:cubicBezTo>
                  <a:cubicBezTo>
                    <a:pt x="23616" y="4296"/>
                    <a:pt x="23648" y="4183"/>
                    <a:pt x="23664" y="4103"/>
                  </a:cubicBezTo>
                  <a:cubicBezTo>
                    <a:pt x="23825" y="3540"/>
                    <a:pt x="23906" y="2961"/>
                    <a:pt x="23906" y="2381"/>
                  </a:cubicBezTo>
                  <a:cubicBezTo>
                    <a:pt x="23906" y="1722"/>
                    <a:pt x="23793" y="1078"/>
                    <a:pt x="23568" y="451"/>
                  </a:cubicBezTo>
                  <a:cubicBezTo>
                    <a:pt x="23487" y="178"/>
                    <a:pt x="23230" y="1"/>
                    <a:pt x="22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7" name="Google Shape;2857;p58"/>
            <p:cNvSpPr/>
            <p:nvPr/>
          </p:nvSpPr>
          <p:spPr>
            <a:xfrm>
              <a:off x="6717189" y="4028275"/>
              <a:ext cx="75135" cy="122137"/>
            </a:xfrm>
            <a:custGeom>
              <a:avLst/>
              <a:gdLst/>
              <a:ahLst/>
              <a:cxnLst/>
              <a:rect l="l" t="t" r="r" b="b"/>
              <a:pathLst>
                <a:path w="1298" h="2110" extrusionOk="0">
                  <a:moveTo>
                    <a:pt x="603" y="0"/>
                  </a:moveTo>
                  <a:cubicBezTo>
                    <a:pt x="564" y="0"/>
                    <a:pt x="524" y="3"/>
                    <a:pt x="483" y="7"/>
                  </a:cubicBezTo>
                  <a:cubicBezTo>
                    <a:pt x="386" y="39"/>
                    <a:pt x="274" y="55"/>
                    <a:pt x="193" y="120"/>
                  </a:cubicBezTo>
                  <a:cubicBezTo>
                    <a:pt x="81" y="200"/>
                    <a:pt x="33" y="313"/>
                    <a:pt x="16" y="458"/>
                  </a:cubicBezTo>
                  <a:cubicBezTo>
                    <a:pt x="0" y="570"/>
                    <a:pt x="0" y="715"/>
                    <a:pt x="0" y="844"/>
                  </a:cubicBezTo>
                  <a:cubicBezTo>
                    <a:pt x="0" y="1133"/>
                    <a:pt x="0" y="1262"/>
                    <a:pt x="16" y="1519"/>
                  </a:cubicBezTo>
                  <a:cubicBezTo>
                    <a:pt x="16" y="1600"/>
                    <a:pt x="33" y="1680"/>
                    <a:pt x="65" y="1728"/>
                  </a:cubicBezTo>
                  <a:cubicBezTo>
                    <a:pt x="97" y="1889"/>
                    <a:pt x="177" y="2002"/>
                    <a:pt x="338" y="2066"/>
                  </a:cubicBezTo>
                  <a:cubicBezTo>
                    <a:pt x="407" y="2097"/>
                    <a:pt x="485" y="2109"/>
                    <a:pt x="567" y="2109"/>
                  </a:cubicBezTo>
                  <a:cubicBezTo>
                    <a:pt x="697" y="2109"/>
                    <a:pt x="838" y="2080"/>
                    <a:pt x="966" y="2050"/>
                  </a:cubicBezTo>
                  <a:cubicBezTo>
                    <a:pt x="1110" y="1986"/>
                    <a:pt x="1223" y="1905"/>
                    <a:pt x="1239" y="1696"/>
                  </a:cubicBezTo>
                  <a:cubicBezTo>
                    <a:pt x="1239" y="1535"/>
                    <a:pt x="1239" y="1294"/>
                    <a:pt x="1207" y="1085"/>
                  </a:cubicBezTo>
                  <a:cubicBezTo>
                    <a:pt x="1159" y="1085"/>
                    <a:pt x="989" y="1068"/>
                    <a:pt x="836" y="1068"/>
                  </a:cubicBezTo>
                  <a:cubicBezTo>
                    <a:pt x="735" y="1068"/>
                    <a:pt x="641" y="1075"/>
                    <a:pt x="596" y="1101"/>
                  </a:cubicBezTo>
                  <a:cubicBezTo>
                    <a:pt x="628" y="1246"/>
                    <a:pt x="596" y="1278"/>
                    <a:pt x="628" y="1407"/>
                  </a:cubicBezTo>
                  <a:cubicBezTo>
                    <a:pt x="638" y="1412"/>
                    <a:pt x="662" y="1414"/>
                    <a:pt x="689" y="1414"/>
                  </a:cubicBezTo>
                  <a:cubicBezTo>
                    <a:pt x="744" y="1414"/>
                    <a:pt x="815" y="1407"/>
                    <a:pt x="837" y="1407"/>
                  </a:cubicBezTo>
                  <a:cubicBezTo>
                    <a:pt x="869" y="1407"/>
                    <a:pt x="837" y="1535"/>
                    <a:pt x="837" y="1584"/>
                  </a:cubicBezTo>
                  <a:cubicBezTo>
                    <a:pt x="821" y="1648"/>
                    <a:pt x="805" y="1664"/>
                    <a:pt x="740" y="1680"/>
                  </a:cubicBezTo>
                  <a:cubicBezTo>
                    <a:pt x="696" y="1691"/>
                    <a:pt x="659" y="1710"/>
                    <a:pt x="620" y="1710"/>
                  </a:cubicBezTo>
                  <a:cubicBezTo>
                    <a:pt x="602" y="1710"/>
                    <a:pt x="583" y="1706"/>
                    <a:pt x="563" y="1696"/>
                  </a:cubicBezTo>
                  <a:cubicBezTo>
                    <a:pt x="547" y="1696"/>
                    <a:pt x="515" y="1680"/>
                    <a:pt x="499" y="1680"/>
                  </a:cubicBezTo>
                  <a:cubicBezTo>
                    <a:pt x="419" y="1616"/>
                    <a:pt x="419" y="1503"/>
                    <a:pt x="403" y="1423"/>
                  </a:cubicBezTo>
                  <a:cubicBezTo>
                    <a:pt x="386" y="1117"/>
                    <a:pt x="386" y="763"/>
                    <a:pt x="435" y="570"/>
                  </a:cubicBezTo>
                  <a:cubicBezTo>
                    <a:pt x="435" y="538"/>
                    <a:pt x="467" y="490"/>
                    <a:pt x="483" y="490"/>
                  </a:cubicBezTo>
                  <a:cubicBezTo>
                    <a:pt x="515" y="458"/>
                    <a:pt x="596" y="458"/>
                    <a:pt x="660" y="458"/>
                  </a:cubicBezTo>
                  <a:cubicBezTo>
                    <a:pt x="789" y="458"/>
                    <a:pt x="837" y="618"/>
                    <a:pt x="869" y="699"/>
                  </a:cubicBezTo>
                  <a:cubicBezTo>
                    <a:pt x="907" y="704"/>
                    <a:pt x="937" y="706"/>
                    <a:pt x="965" y="706"/>
                  </a:cubicBezTo>
                  <a:cubicBezTo>
                    <a:pt x="1021" y="706"/>
                    <a:pt x="1067" y="699"/>
                    <a:pt x="1143" y="699"/>
                  </a:cubicBezTo>
                  <a:cubicBezTo>
                    <a:pt x="1207" y="699"/>
                    <a:pt x="1223" y="699"/>
                    <a:pt x="1239" y="683"/>
                  </a:cubicBezTo>
                  <a:lnTo>
                    <a:pt x="1239" y="651"/>
                  </a:lnTo>
                  <a:cubicBezTo>
                    <a:pt x="1297" y="213"/>
                    <a:pt x="986" y="0"/>
                    <a:pt x="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8" name="Google Shape;2858;p58"/>
            <p:cNvSpPr/>
            <p:nvPr/>
          </p:nvSpPr>
          <p:spPr>
            <a:xfrm>
              <a:off x="6798171" y="4032964"/>
              <a:ext cx="74556" cy="119475"/>
            </a:xfrm>
            <a:custGeom>
              <a:avLst/>
              <a:gdLst/>
              <a:ahLst/>
              <a:cxnLst/>
              <a:rect l="l" t="t" r="r" b="b"/>
              <a:pathLst>
                <a:path w="1288" h="2064" extrusionOk="0">
                  <a:moveTo>
                    <a:pt x="1129" y="0"/>
                  </a:moveTo>
                  <a:cubicBezTo>
                    <a:pt x="887" y="0"/>
                    <a:pt x="391" y="15"/>
                    <a:pt x="49" y="39"/>
                  </a:cubicBezTo>
                  <a:cubicBezTo>
                    <a:pt x="1" y="714"/>
                    <a:pt x="49" y="1358"/>
                    <a:pt x="49" y="2050"/>
                  </a:cubicBezTo>
                  <a:cubicBezTo>
                    <a:pt x="173" y="2060"/>
                    <a:pt x="303" y="2064"/>
                    <a:pt x="437" y="2064"/>
                  </a:cubicBezTo>
                  <a:cubicBezTo>
                    <a:pt x="705" y="2064"/>
                    <a:pt x="988" y="2050"/>
                    <a:pt x="1256" y="2050"/>
                  </a:cubicBezTo>
                  <a:cubicBezTo>
                    <a:pt x="1288" y="1921"/>
                    <a:pt x="1288" y="1776"/>
                    <a:pt x="1272" y="1647"/>
                  </a:cubicBezTo>
                  <a:cubicBezTo>
                    <a:pt x="1014" y="1647"/>
                    <a:pt x="741" y="1615"/>
                    <a:pt x="516" y="1615"/>
                  </a:cubicBezTo>
                  <a:cubicBezTo>
                    <a:pt x="516" y="1519"/>
                    <a:pt x="484" y="1358"/>
                    <a:pt x="516" y="1261"/>
                  </a:cubicBezTo>
                  <a:cubicBezTo>
                    <a:pt x="532" y="1237"/>
                    <a:pt x="592" y="1237"/>
                    <a:pt x="662" y="1237"/>
                  </a:cubicBezTo>
                  <a:cubicBezTo>
                    <a:pt x="733" y="1237"/>
                    <a:pt x="813" y="1237"/>
                    <a:pt x="870" y="1213"/>
                  </a:cubicBezTo>
                  <a:cubicBezTo>
                    <a:pt x="870" y="1084"/>
                    <a:pt x="886" y="940"/>
                    <a:pt x="870" y="811"/>
                  </a:cubicBezTo>
                  <a:lnTo>
                    <a:pt x="516" y="811"/>
                  </a:lnTo>
                  <a:cubicBezTo>
                    <a:pt x="484" y="714"/>
                    <a:pt x="516" y="602"/>
                    <a:pt x="516" y="473"/>
                  </a:cubicBezTo>
                  <a:cubicBezTo>
                    <a:pt x="580" y="469"/>
                    <a:pt x="644" y="468"/>
                    <a:pt x="708" y="468"/>
                  </a:cubicBezTo>
                  <a:cubicBezTo>
                    <a:pt x="773" y="468"/>
                    <a:pt x="836" y="469"/>
                    <a:pt x="900" y="469"/>
                  </a:cubicBezTo>
                  <a:cubicBezTo>
                    <a:pt x="1026" y="469"/>
                    <a:pt x="1151" y="465"/>
                    <a:pt x="1272" y="441"/>
                  </a:cubicBezTo>
                  <a:cubicBezTo>
                    <a:pt x="1272" y="296"/>
                    <a:pt x="1288" y="151"/>
                    <a:pt x="1272" y="7"/>
                  </a:cubicBezTo>
                  <a:cubicBezTo>
                    <a:pt x="1272" y="2"/>
                    <a:pt x="1218" y="0"/>
                    <a:pt x="11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9" name="Google Shape;2859;p58"/>
            <p:cNvSpPr/>
            <p:nvPr/>
          </p:nvSpPr>
          <p:spPr>
            <a:xfrm>
              <a:off x="6881990" y="4030938"/>
              <a:ext cx="74556" cy="121616"/>
            </a:xfrm>
            <a:custGeom>
              <a:avLst/>
              <a:gdLst/>
              <a:ahLst/>
              <a:cxnLst/>
              <a:rect l="l" t="t" r="r" b="b"/>
              <a:pathLst>
                <a:path w="1288" h="2101" extrusionOk="0">
                  <a:moveTo>
                    <a:pt x="642" y="415"/>
                  </a:moveTo>
                  <a:cubicBezTo>
                    <a:pt x="664" y="415"/>
                    <a:pt x="686" y="419"/>
                    <a:pt x="709" y="428"/>
                  </a:cubicBezTo>
                  <a:cubicBezTo>
                    <a:pt x="805" y="476"/>
                    <a:pt x="853" y="572"/>
                    <a:pt x="869" y="669"/>
                  </a:cubicBezTo>
                  <a:cubicBezTo>
                    <a:pt x="869" y="733"/>
                    <a:pt x="886" y="830"/>
                    <a:pt x="886" y="830"/>
                  </a:cubicBezTo>
                  <a:lnTo>
                    <a:pt x="886" y="1039"/>
                  </a:lnTo>
                  <a:lnTo>
                    <a:pt x="886" y="1200"/>
                  </a:lnTo>
                  <a:lnTo>
                    <a:pt x="886" y="1361"/>
                  </a:lnTo>
                  <a:cubicBezTo>
                    <a:pt x="869" y="1538"/>
                    <a:pt x="918" y="1538"/>
                    <a:pt x="837" y="1618"/>
                  </a:cubicBezTo>
                  <a:cubicBezTo>
                    <a:pt x="781" y="1681"/>
                    <a:pt x="704" y="1710"/>
                    <a:pt x="628" y="1710"/>
                  </a:cubicBezTo>
                  <a:cubicBezTo>
                    <a:pt x="529" y="1710"/>
                    <a:pt x="432" y="1661"/>
                    <a:pt x="387" y="1570"/>
                  </a:cubicBezTo>
                  <a:cubicBezTo>
                    <a:pt x="355" y="1457"/>
                    <a:pt x="355" y="1296"/>
                    <a:pt x="322" y="1152"/>
                  </a:cubicBezTo>
                  <a:cubicBezTo>
                    <a:pt x="322" y="991"/>
                    <a:pt x="322" y="814"/>
                    <a:pt x="355" y="669"/>
                  </a:cubicBezTo>
                  <a:cubicBezTo>
                    <a:pt x="371" y="588"/>
                    <a:pt x="435" y="524"/>
                    <a:pt x="483" y="476"/>
                  </a:cubicBezTo>
                  <a:cubicBezTo>
                    <a:pt x="530" y="441"/>
                    <a:pt x="584" y="415"/>
                    <a:pt x="642" y="415"/>
                  </a:cubicBezTo>
                  <a:close/>
                  <a:moveTo>
                    <a:pt x="634" y="0"/>
                  </a:moveTo>
                  <a:cubicBezTo>
                    <a:pt x="496" y="0"/>
                    <a:pt x="358" y="32"/>
                    <a:pt x="242" y="90"/>
                  </a:cubicBezTo>
                  <a:lnTo>
                    <a:pt x="178" y="154"/>
                  </a:lnTo>
                  <a:cubicBezTo>
                    <a:pt x="65" y="283"/>
                    <a:pt x="33" y="476"/>
                    <a:pt x="33" y="653"/>
                  </a:cubicBezTo>
                  <a:cubicBezTo>
                    <a:pt x="1" y="958"/>
                    <a:pt x="33" y="1280"/>
                    <a:pt x="49" y="1570"/>
                  </a:cubicBezTo>
                  <a:cubicBezTo>
                    <a:pt x="49" y="1698"/>
                    <a:pt x="65" y="1795"/>
                    <a:pt x="129" y="1892"/>
                  </a:cubicBezTo>
                  <a:cubicBezTo>
                    <a:pt x="210" y="2052"/>
                    <a:pt x="355" y="2101"/>
                    <a:pt x="499" y="2101"/>
                  </a:cubicBezTo>
                  <a:cubicBezTo>
                    <a:pt x="628" y="2101"/>
                    <a:pt x="725" y="2101"/>
                    <a:pt x="853" y="2085"/>
                  </a:cubicBezTo>
                  <a:cubicBezTo>
                    <a:pt x="966" y="2036"/>
                    <a:pt x="1095" y="2004"/>
                    <a:pt x="1159" y="1892"/>
                  </a:cubicBezTo>
                  <a:cubicBezTo>
                    <a:pt x="1239" y="1779"/>
                    <a:pt x="1256" y="1634"/>
                    <a:pt x="1272" y="1489"/>
                  </a:cubicBezTo>
                  <a:lnTo>
                    <a:pt x="1272" y="1393"/>
                  </a:lnTo>
                  <a:cubicBezTo>
                    <a:pt x="1288" y="1200"/>
                    <a:pt x="1272" y="991"/>
                    <a:pt x="1288" y="798"/>
                  </a:cubicBezTo>
                  <a:lnTo>
                    <a:pt x="1288" y="492"/>
                  </a:lnTo>
                  <a:cubicBezTo>
                    <a:pt x="1256" y="444"/>
                    <a:pt x="1239" y="395"/>
                    <a:pt x="1207" y="331"/>
                  </a:cubicBezTo>
                  <a:cubicBezTo>
                    <a:pt x="1191" y="267"/>
                    <a:pt x="1159" y="202"/>
                    <a:pt x="1095" y="154"/>
                  </a:cubicBezTo>
                  <a:cubicBezTo>
                    <a:pt x="971" y="48"/>
                    <a:pt x="803" y="0"/>
                    <a:pt x="6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0" name="Google Shape;2860;p58"/>
            <p:cNvSpPr/>
            <p:nvPr/>
          </p:nvSpPr>
          <p:spPr>
            <a:xfrm>
              <a:off x="6965809" y="4028275"/>
              <a:ext cx="76061" cy="122137"/>
            </a:xfrm>
            <a:custGeom>
              <a:avLst/>
              <a:gdLst/>
              <a:ahLst/>
              <a:cxnLst/>
              <a:rect l="l" t="t" r="r" b="b"/>
              <a:pathLst>
                <a:path w="1314" h="2110" extrusionOk="0">
                  <a:moveTo>
                    <a:pt x="607" y="0"/>
                  </a:moveTo>
                  <a:cubicBezTo>
                    <a:pt x="567" y="0"/>
                    <a:pt x="525" y="3"/>
                    <a:pt x="483" y="7"/>
                  </a:cubicBezTo>
                  <a:cubicBezTo>
                    <a:pt x="387" y="39"/>
                    <a:pt x="290" y="55"/>
                    <a:pt x="210" y="120"/>
                  </a:cubicBezTo>
                  <a:cubicBezTo>
                    <a:pt x="81" y="200"/>
                    <a:pt x="49" y="313"/>
                    <a:pt x="33" y="458"/>
                  </a:cubicBezTo>
                  <a:cubicBezTo>
                    <a:pt x="1" y="570"/>
                    <a:pt x="1" y="715"/>
                    <a:pt x="1" y="844"/>
                  </a:cubicBezTo>
                  <a:cubicBezTo>
                    <a:pt x="1" y="1133"/>
                    <a:pt x="1" y="1262"/>
                    <a:pt x="33" y="1519"/>
                  </a:cubicBezTo>
                  <a:cubicBezTo>
                    <a:pt x="33" y="1600"/>
                    <a:pt x="49" y="1680"/>
                    <a:pt x="65" y="1728"/>
                  </a:cubicBezTo>
                  <a:cubicBezTo>
                    <a:pt x="113" y="1889"/>
                    <a:pt x="194" y="2002"/>
                    <a:pt x="354" y="2066"/>
                  </a:cubicBezTo>
                  <a:cubicBezTo>
                    <a:pt x="423" y="2097"/>
                    <a:pt x="501" y="2109"/>
                    <a:pt x="583" y="2109"/>
                  </a:cubicBezTo>
                  <a:cubicBezTo>
                    <a:pt x="711" y="2109"/>
                    <a:pt x="848" y="2080"/>
                    <a:pt x="966" y="2050"/>
                  </a:cubicBezTo>
                  <a:cubicBezTo>
                    <a:pt x="1111" y="1986"/>
                    <a:pt x="1239" y="1905"/>
                    <a:pt x="1255" y="1696"/>
                  </a:cubicBezTo>
                  <a:cubicBezTo>
                    <a:pt x="1271" y="1535"/>
                    <a:pt x="1255" y="1294"/>
                    <a:pt x="1207" y="1085"/>
                  </a:cubicBezTo>
                  <a:cubicBezTo>
                    <a:pt x="1159" y="1085"/>
                    <a:pt x="989" y="1068"/>
                    <a:pt x="840" y="1068"/>
                  </a:cubicBezTo>
                  <a:cubicBezTo>
                    <a:pt x="741" y="1068"/>
                    <a:pt x="650" y="1075"/>
                    <a:pt x="612" y="1101"/>
                  </a:cubicBezTo>
                  <a:cubicBezTo>
                    <a:pt x="628" y="1246"/>
                    <a:pt x="612" y="1278"/>
                    <a:pt x="628" y="1407"/>
                  </a:cubicBezTo>
                  <a:cubicBezTo>
                    <a:pt x="644" y="1412"/>
                    <a:pt x="669" y="1414"/>
                    <a:pt x="697" y="1414"/>
                  </a:cubicBezTo>
                  <a:cubicBezTo>
                    <a:pt x="753" y="1414"/>
                    <a:pt x="821" y="1407"/>
                    <a:pt x="853" y="1407"/>
                  </a:cubicBezTo>
                  <a:cubicBezTo>
                    <a:pt x="869" y="1407"/>
                    <a:pt x="853" y="1535"/>
                    <a:pt x="853" y="1584"/>
                  </a:cubicBezTo>
                  <a:cubicBezTo>
                    <a:pt x="837" y="1648"/>
                    <a:pt x="805" y="1664"/>
                    <a:pt x="757" y="1680"/>
                  </a:cubicBezTo>
                  <a:cubicBezTo>
                    <a:pt x="712" y="1691"/>
                    <a:pt x="668" y="1710"/>
                    <a:pt x="623" y="1710"/>
                  </a:cubicBezTo>
                  <a:cubicBezTo>
                    <a:pt x="604" y="1710"/>
                    <a:pt x="584" y="1706"/>
                    <a:pt x="564" y="1696"/>
                  </a:cubicBezTo>
                  <a:cubicBezTo>
                    <a:pt x="548" y="1696"/>
                    <a:pt x="531" y="1680"/>
                    <a:pt x="515" y="1680"/>
                  </a:cubicBezTo>
                  <a:cubicBezTo>
                    <a:pt x="435" y="1616"/>
                    <a:pt x="435" y="1503"/>
                    <a:pt x="403" y="1423"/>
                  </a:cubicBezTo>
                  <a:cubicBezTo>
                    <a:pt x="387" y="1117"/>
                    <a:pt x="387" y="763"/>
                    <a:pt x="451" y="570"/>
                  </a:cubicBezTo>
                  <a:cubicBezTo>
                    <a:pt x="451" y="538"/>
                    <a:pt x="467" y="490"/>
                    <a:pt x="483" y="490"/>
                  </a:cubicBezTo>
                  <a:cubicBezTo>
                    <a:pt x="531" y="458"/>
                    <a:pt x="612" y="458"/>
                    <a:pt x="676" y="458"/>
                  </a:cubicBezTo>
                  <a:cubicBezTo>
                    <a:pt x="789" y="458"/>
                    <a:pt x="853" y="618"/>
                    <a:pt x="869" y="699"/>
                  </a:cubicBezTo>
                  <a:cubicBezTo>
                    <a:pt x="912" y="704"/>
                    <a:pt x="944" y="706"/>
                    <a:pt x="973" y="706"/>
                  </a:cubicBezTo>
                  <a:cubicBezTo>
                    <a:pt x="1030" y="706"/>
                    <a:pt x="1073" y="699"/>
                    <a:pt x="1159" y="699"/>
                  </a:cubicBezTo>
                  <a:cubicBezTo>
                    <a:pt x="1207" y="699"/>
                    <a:pt x="1239" y="699"/>
                    <a:pt x="1255" y="683"/>
                  </a:cubicBezTo>
                  <a:lnTo>
                    <a:pt x="1255" y="651"/>
                  </a:lnTo>
                  <a:cubicBezTo>
                    <a:pt x="1314" y="213"/>
                    <a:pt x="1002" y="0"/>
                    <a:pt x="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1" name="Google Shape;2861;p58"/>
            <p:cNvSpPr/>
            <p:nvPr/>
          </p:nvSpPr>
          <p:spPr>
            <a:xfrm>
              <a:off x="7047775" y="4027928"/>
              <a:ext cx="89432" cy="123816"/>
            </a:xfrm>
            <a:custGeom>
              <a:avLst/>
              <a:gdLst/>
              <a:ahLst/>
              <a:cxnLst/>
              <a:rect l="l" t="t" r="r" b="b"/>
              <a:pathLst>
                <a:path w="1545" h="2139" extrusionOk="0">
                  <a:moveTo>
                    <a:pt x="654" y="425"/>
                  </a:moveTo>
                  <a:cubicBezTo>
                    <a:pt x="714" y="425"/>
                    <a:pt x="767" y="442"/>
                    <a:pt x="805" y="480"/>
                  </a:cubicBezTo>
                  <a:cubicBezTo>
                    <a:pt x="917" y="576"/>
                    <a:pt x="901" y="801"/>
                    <a:pt x="756" y="850"/>
                  </a:cubicBezTo>
                  <a:cubicBezTo>
                    <a:pt x="724" y="855"/>
                    <a:pt x="692" y="857"/>
                    <a:pt x="659" y="857"/>
                  </a:cubicBezTo>
                  <a:cubicBezTo>
                    <a:pt x="594" y="857"/>
                    <a:pt x="526" y="850"/>
                    <a:pt x="451" y="850"/>
                  </a:cubicBezTo>
                  <a:cubicBezTo>
                    <a:pt x="435" y="769"/>
                    <a:pt x="451" y="576"/>
                    <a:pt x="435" y="480"/>
                  </a:cubicBezTo>
                  <a:cubicBezTo>
                    <a:pt x="511" y="446"/>
                    <a:pt x="587" y="425"/>
                    <a:pt x="654" y="425"/>
                  </a:cubicBezTo>
                  <a:close/>
                  <a:moveTo>
                    <a:pt x="550" y="0"/>
                  </a:moveTo>
                  <a:cubicBezTo>
                    <a:pt x="350" y="0"/>
                    <a:pt x="163" y="27"/>
                    <a:pt x="0" y="61"/>
                  </a:cubicBezTo>
                  <a:cubicBezTo>
                    <a:pt x="16" y="254"/>
                    <a:pt x="32" y="2137"/>
                    <a:pt x="16" y="2137"/>
                  </a:cubicBezTo>
                  <a:cubicBezTo>
                    <a:pt x="32" y="2137"/>
                    <a:pt x="81" y="2138"/>
                    <a:pt x="143" y="2138"/>
                  </a:cubicBezTo>
                  <a:cubicBezTo>
                    <a:pt x="268" y="2138"/>
                    <a:pt x="451" y="2131"/>
                    <a:pt x="547" y="2088"/>
                  </a:cubicBezTo>
                  <a:cubicBezTo>
                    <a:pt x="547" y="1944"/>
                    <a:pt x="499" y="1541"/>
                    <a:pt x="515" y="1364"/>
                  </a:cubicBezTo>
                  <a:lnTo>
                    <a:pt x="515" y="1364"/>
                  </a:lnTo>
                  <a:cubicBezTo>
                    <a:pt x="676" y="1574"/>
                    <a:pt x="869" y="1927"/>
                    <a:pt x="917" y="2104"/>
                  </a:cubicBezTo>
                  <a:cubicBezTo>
                    <a:pt x="981" y="2115"/>
                    <a:pt x="1042" y="2119"/>
                    <a:pt x="1099" y="2119"/>
                  </a:cubicBezTo>
                  <a:cubicBezTo>
                    <a:pt x="1214" y="2119"/>
                    <a:pt x="1314" y="2104"/>
                    <a:pt x="1400" y="2104"/>
                  </a:cubicBezTo>
                  <a:cubicBezTo>
                    <a:pt x="1319" y="1783"/>
                    <a:pt x="1078" y="1525"/>
                    <a:pt x="901" y="1220"/>
                  </a:cubicBezTo>
                  <a:cubicBezTo>
                    <a:pt x="1110" y="1204"/>
                    <a:pt x="1223" y="1107"/>
                    <a:pt x="1303" y="962"/>
                  </a:cubicBezTo>
                  <a:cubicBezTo>
                    <a:pt x="1545" y="560"/>
                    <a:pt x="1239" y="45"/>
                    <a:pt x="788" y="13"/>
                  </a:cubicBezTo>
                  <a:cubicBezTo>
                    <a:pt x="708" y="4"/>
                    <a:pt x="628" y="0"/>
                    <a:pt x="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2" name="Google Shape;2862;p58"/>
            <p:cNvSpPr/>
            <p:nvPr/>
          </p:nvSpPr>
          <p:spPr>
            <a:xfrm>
              <a:off x="7142766" y="4031459"/>
              <a:ext cx="73572" cy="121443"/>
            </a:xfrm>
            <a:custGeom>
              <a:avLst/>
              <a:gdLst/>
              <a:ahLst/>
              <a:cxnLst/>
              <a:rect l="l" t="t" r="r" b="b"/>
              <a:pathLst>
                <a:path w="1271" h="2098" extrusionOk="0">
                  <a:moveTo>
                    <a:pt x="653" y="603"/>
                  </a:moveTo>
                  <a:cubicBezTo>
                    <a:pt x="681" y="603"/>
                    <a:pt x="716" y="774"/>
                    <a:pt x="772" y="1223"/>
                  </a:cubicBezTo>
                  <a:lnTo>
                    <a:pt x="547" y="1223"/>
                  </a:lnTo>
                  <a:cubicBezTo>
                    <a:pt x="592" y="888"/>
                    <a:pt x="617" y="603"/>
                    <a:pt x="653" y="603"/>
                  </a:cubicBezTo>
                  <a:close/>
                  <a:moveTo>
                    <a:pt x="804" y="0"/>
                  </a:moveTo>
                  <a:cubicBezTo>
                    <a:pt x="676" y="8"/>
                    <a:pt x="603" y="8"/>
                    <a:pt x="555" y="8"/>
                  </a:cubicBezTo>
                  <a:cubicBezTo>
                    <a:pt x="507" y="8"/>
                    <a:pt x="483" y="8"/>
                    <a:pt x="450" y="16"/>
                  </a:cubicBezTo>
                  <a:cubicBezTo>
                    <a:pt x="161" y="966"/>
                    <a:pt x="32" y="1995"/>
                    <a:pt x="0" y="2059"/>
                  </a:cubicBezTo>
                  <a:cubicBezTo>
                    <a:pt x="182" y="2059"/>
                    <a:pt x="293" y="2074"/>
                    <a:pt x="361" y="2074"/>
                  </a:cubicBezTo>
                  <a:cubicBezTo>
                    <a:pt x="395" y="2074"/>
                    <a:pt x="418" y="2070"/>
                    <a:pt x="434" y="2059"/>
                  </a:cubicBezTo>
                  <a:cubicBezTo>
                    <a:pt x="483" y="1947"/>
                    <a:pt x="515" y="1706"/>
                    <a:pt x="547" y="1577"/>
                  </a:cubicBezTo>
                  <a:cubicBezTo>
                    <a:pt x="601" y="1577"/>
                    <a:pt x="618" y="1570"/>
                    <a:pt x="653" y="1570"/>
                  </a:cubicBezTo>
                  <a:cubicBezTo>
                    <a:pt x="670" y="1570"/>
                    <a:pt x="692" y="1572"/>
                    <a:pt x="724" y="1577"/>
                  </a:cubicBezTo>
                  <a:cubicBezTo>
                    <a:pt x="788" y="1706"/>
                    <a:pt x="837" y="1947"/>
                    <a:pt x="869" y="2059"/>
                  </a:cubicBezTo>
                  <a:cubicBezTo>
                    <a:pt x="963" y="2083"/>
                    <a:pt x="1074" y="2098"/>
                    <a:pt x="1172" y="2098"/>
                  </a:cubicBezTo>
                  <a:cubicBezTo>
                    <a:pt x="1207" y="2098"/>
                    <a:pt x="1241" y="2096"/>
                    <a:pt x="1271" y="2092"/>
                  </a:cubicBezTo>
                  <a:lnTo>
                    <a:pt x="1046" y="1062"/>
                  </a:lnTo>
                  <a:cubicBezTo>
                    <a:pt x="1014" y="837"/>
                    <a:pt x="853" y="145"/>
                    <a:pt x="8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3" name="Google Shape;2863;p58"/>
            <p:cNvSpPr/>
            <p:nvPr/>
          </p:nvSpPr>
          <p:spPr>
            <a:xfrm>
              <a:off x="7224674" y="4029664"/>
              <a:ext cx="75482" cy="121385"/>
            </a:xfrm>
            <a:custGeom>
              <a:avLst/>
              <a:gdLst/>
              <a:ahLst/>
              <a:cxnLst/>
              <a:rect l="l" t="t" r="r" b="b"/>
              <a:pathLst>
                <a:path w="1304" h="2097" extrusionOk="0">
                  <a:moveTo>
                    <a:pt x="557" y="434"/>
                  </a:moveTo>
                  <a:cubicBezTo>
                    <a:pt x="644" y="434"/>
                    <a:pt x="728" y="459"/>
                    <a:pt x="805" y="514"/>
                  </a:cubicBezTo>
                  <a:cubicBezTo>
                    <a:pt x="902" y="594"/>
                    <a:pt x="918" y="739"/>
                    <a:pt x="837" y="820"/>
                  </a:cubicBezTo>
                  <a:cubicBezTo>
                    <a:pt x="765" y="892"/>
                    <a:pt x="656" y="901"/>
                    <a:pt x="559" y="901"/>
                  </a:cubicBezTo>
                  <a:cubicBezTo>
                    <a:pt x="527" y="901"/>
                    <a:pt x="495" y="900"/>
                    <a:pt x="467" y="900"/>
                  </a:cubicBezTo>
                  <a:cubicBezTo>
                    <a:pt x="419" y="771"/>
                    <a:pt x="435" y="594"/>
                    <a:pt x="435" y="450"/>
                  </a:cubicBezTo>
                  <a:cubicBezTo>
                    <a:pt x="476" y="439"/>
                    <a:pt x="517" y="434"/>
                    <a:pt x="557" y="434"/>
                  </a:cubicBezTo>
                  <a:close/>
                  <a:moveTo>
                    <a:pt x="415" y="0"/>
                  </a:moveTo>
                  <a:cubicBezTo>
                    <a:pt x="268" y="0"/>
                    <a:pt x="124" y="19"/>
                    <a:pt x="1" y="47"/>
                  </a:cubicBezTo>
                  <a:cubicBezTo>
                    <a:pt x="17" y="707"/>
                    <a:pt x="1" y="1511"/>
                    <a:pt x="17" y="2074"/>
                  </a:cubicBezTo>
                  <a:cubicBezTo>
                    <a:pt x="82" y="2089"/>
                    <a:pt x="166" y="2097"/>
                    <a:pt x="250" y="2097"/>
                  </a:cubicBezTo>
                  <a:cubicBezTo>
                    <a:pt x="352" y="2097"/>
                    <a:pt x="453" y="2085"/>
                    <a:pt x="515" y="2058"/>
                  </a:cubicBezTo>
                  <a:cubicBezTo>
                    <a:pt x="499" y="1495"/>
                    <a:pt x="515" y="1431"/>
                    <a:pt x="499" y="1318"/>
                  </a:cubicBezTo>
                  <a:lnTo>
                    <a:pt x="499" y="1318"/>
                  </a:lnTo>
                  <a:cubicBezTo>
                    <a:pt x="536" y="1324"/>
                    <a:pt x="572" y="1327"/>
                    <a:pt x="609" y="1327"/>
                  </a:cubicBezTo>
                  <a:cubicBezTo>
                    <a:pt x="955" y="1327"/>
                    <a:pt x="1275" y="1060"/>
                    <a:pt x="1304" y="739"/>
                  </a:cubicBezTo>
                  <a:lnTo>
                    <a:pt x="1304" y="659"/>
                  </a:lnTo>
                  <a:cubicBezTo>
                    <a:pt x="1292" y="156"/>
                    <a:pt x="843" y="0"/>
                    <a:pt x="4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4" name="Google Shape;2864;p58"/>
            <p:cNvSpPr/>
            <p:nvPr/>
          </p:nvSpPr>
          <p:spPr>
            <a:xfrm>
              <a:off x="7305714" y="4028680"/>
              <a:ext cx="74556" cy="121674"/>
            </a:xfrm>
            <a:custGeom>
              <a:avLst/>
              <a:gdLst/>
              <a:ahLst/>
              <a:cxnLst/>
              <a:rect l="l" t="t" r="r" b="b"/>
              <a:pathLst>
                <a:path w="1288" h="2102" extrusionOk="0">
                  <a:moveTo>
                    <a:pt x="1207" y="0"/>
                  </a:moveTo>
                  <a:cubicBezTo>
                    <a:pt x="1110" y="32"/>
                    <a:pt x="917" y="32"/>
                    <a:pt x="805" y="64"/>
                  </a:cubicBezTo>
                  <a:cubicBezTo>
                    <a:pt x="837" y="354"/>
                    <a:pt x="837" y="563"/>
                    <a:pt x="788" y="837"/>
                  </a:cubicBezTo>
                  <a:cubicBezTo>
                    <a:pt x="724" y="837"/>
                    <a:pt x="646" y="844"/>
                    <a:pt x="572" y="844"/>
                  </a:cubicBezTo>
                  <a:cubicBezTo>
                    <a:pt x="535" y="844"/>
                    <a:pt x="499" y="842"/>
                    <a:pt x="467" y="837"/>
                  </a:cubicBezTo>
                  <a:cubicBezTo>
                    <a:pt x="419" y="595"/>
                    <a:pt x="451" y="322"/>
                    <a:pt x="402" y="48"/>
                  </a:cubicBezTo>
                  <a:cubicBezTo>
                    <a:pt x="371" y="35"/>
                    <a:pt x="336" y="30"/>
                    <a:pt x="301" y="30"/>
                  </a:cubicBezTo>
                  <a:cubicBezTo>
                    <a:pt x="225" y="30"/>
                    <a:pt x="145" y="51"/>
                    <a:pt x="73" y="51"/>
                  </a:cubicBezTo>
                  <a:cubicBezTo>
                    <a:pt x="59" y="51"/>
                    <a:pt x="46" y="50"/>
                    <a:pt x="32" y="48"/>
                  </a:cubicBezTo>
                  <a:lnTo>
                    <a:pt x="32" y="48"/>
                  </a:lnTo>
                  <a:cubicBezTo>
                    <a:pt x="0" y="644"/>
                    <a:pt x="49" y="1770"/>
                    <a:pt x="65" y="2091"/>
                  </a:cubicBezTo>
                  <a:cubicBezTo>
                    <a:pt x="79" y="2086"/>
                    <a:pt x="98" y="2083"/>
                    <a:pt x="120" y="2083"/>
                  </a:cubicBezTo>
                  <a:cubicBezTo>
                    <a:pt x="184" y="2083"/>
                    <a:pt x="273" y="2101"/>
                    <a:pt x="350" y="2101"/>
                  </a:cubicBezTo>
                  <a:cubicBezTo>
                    <a:pt x="396" y="2101"/>
                    <a:pt x="437" y="2095"/>
                    <a:pt x="467" y="2075"/>
                  </a:cubicBezTo>
                  <a:cubicBezTo>
                    <a:pt x="515" y="1834"/>
                    <a:pt x="467" y="1561"/>
                    <a:pt x="483" y="1287"/>
                  </a:cubicBezTo>
                  <a:cubicBezTo>
                    <a:pt x="547" y="1279"/>
                    <a:pt x="603" y="1275"/>
                    <a:pt x="660" y="1275"/>
                  </a:cubicBezTo>
                  <a:cubicBezTo>
                    <a:pt x="716" y="1275"/>
                    <a:pt x="772" y="1279"/>
                    <a:pt x="837" y="1287"/>
                  </a:cubicBezTo>
                  <a:cubicBezTo>
                    <a:pt x="869" y="1561"/>
                    <a:pt x="837" y="1834"/>
                    <a:pt x="869" y="2091"/>
                  </a:cubicBezTo>
                  <a:cubicBezTo>
                    <a:pt x="965" y="2091"/>
                    <a:pt x="1158" y="2091"/>
                    <a:pt x="1287" y="2075"/>
                  </a:cubicBezTo>
                  <a:lnTo>
                    <a:pt x="12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5" name="Google Shape;2865;p58"/>
            <p:cNvSpPr/>
            <p:nvPr/>
          </p:nvSpPr>
          <p:spPr>
            <a:xfrm>
              <a:off x="7389533" y="4032385"/>
              <a:ext cx="75482" cy="120169"/>
            </a:xfrm>
            <a:custGeom>
              <a:avLst/>
              <a:gdLst/>
              <a:ahLst/>
              <a:cxnLst/>
              <a:rect l="l" t="t" r="r" b="b"/>
              <a:pathLst>
                <a:path w="1304" h="2076" extrusionOk="0">
                  <a:moveTo>
                    <a:pt x="290" y="0"/>
                  </a:moveTo>
                  <a:cubicBezTo>
                    <a:pt x="209" y="0"/>
                    <a:pt x="97" y="17"/>
                    <a:pt x="16" y="17"/>
                  </a:cubicBezTo>
                  <a:cubicBezTo>
                    <a:pt x="97" y="370"/>
                    <a:pt x="306" y="692"/>
                    <a:pt x="386" y="1046"/>
                  </a:cubicBezTo>
                  <a:cubicBezTo>
                    <a:pt x="241" y="1384"/>
                    <a:pt x="97" y="1754"/>
                    <a:pt x="0" y="2076"/>
                  </a:cubicBezTo>
                  <a:lnTo>
                    <a:pt x="450" y="2076"/>
                  </a:lnTo>
                  <a:cubicBezTo>
                    <a:pt x="692" y="1384"/>
                    <a:pt x="1094" y="740"/>
                    <a:pt x="1303" y="49"/>
                  </a:cubicBezTo>
                  <a:lnTo>
                    <a:pt x="1190" y="49"/>
                  </a:lnTo>
                  <a:cubicBezTo>
                    <a:pt x="1129" y="18"/>
                    <a:pt x="1049" y="7"/>
                    <a:pt x="982" y="7"/>
                  </a:cubicBezTo>
                  <a:cubicBezTo>
                    <a:pt x="943" y="7"/>
                    <a:pt x="908" y="11"/>
                    <a:pt x="885" y="17"/>
                  </a:cubicBezTo>
                  <a:cubicBezTo>
                    <a:pt x="804" y="177"/>
                    <a:pt x="724" y="531"/>
                    <a:pt x="644" y="660"/>
                  </a:cubicBezTo>
                  <a:cubicBezTo>
                    <a:pt x="563" y="531"/>
                    <a:pt x="467" y="210"/>
                    <a:pt x="418" y="17"/>
                  </a:cubicBezTo>
                  <a:cubicBezTo>
                    <a:pt x="386" y="0"/>
                    <a:pt x="322"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866" name="Google Shape;2866;p58"/>
          <p:cNvGrpSpPr/>
          <p:nvPr/>
        </p:nvGrpSpPr>
        <p:grpSpPr>
          <a:xfrm>
            <a:off x="6530970" y="3673898"/>
            <a:ext cx="1191968" cy="303607"/>
            <a:chOff x="6530970" y="3673898"/>
            <a:chExt cx="1191968" cy="303607"/>
          </a:xfrm>
        </p:grpSpPr>
        <p:sp>
          <p:nvSpPr>
            <p:cNvPr id="2867" name="Google Shape;2867;p58"/>
            <p:cNvSpPr/>
            <p:nvPr/>
          </p:nvSpPr>
          <p:spPr>
            <a:xfrm>
              <a:off x="6564486" y="3706488"/>
              <a:ext cx="1111855" cy="238428"/>
            </a:xfrm>
            <a:custGeom>
              <a:avLst/>
              <a:gdLst/>
              <a:ahLst/>
              <a:cxnLst/>
              <a:rect l="l" t="t" r="r" b="b"/>
              <a:pathLst>
                <a:path w="19208" h="4119" extrusionOk="0">
                  <a:moveTo>
                    <a:pt x="1544" y="0"/>
                  </a:moveTo>
                  <a:cubicBezTo>
                    <a:pt x="1351" y="0"/>
                    <a:pt x="1142" y="64"/>
                    <a:pt x="981" y="161"/>
                  </a:cubicBezTo>
                  <a:cubicBezTo>
                    <a:pt x="837" y="241"/>
                    <a:pt x="724" y="386"/>
                    <a:pt x="628" y="531"/>
                  </a:cubicBezTo>
                  <a:cubicBezTo>
                    <a:pt x="32" y="1448"/>
                    <a:pt x="0" y="2590"/>
                    <a:pt x="628" y="3604"/>
                  </a:cubicBezTo>
                  <a:cubicBezTo>
                    <a:pt x="821" y="3925"/>
                    <a:pt x="1191" y="4118"/>
                    <a:pt x="1561" y="4118"/>
                  </a:cubicBezTo>
                  <a:lnTo>
                    <a:pt x="19208" y="4118"/>
                  </a:lnTo>
                  <a:cubicBezTo>
                    <a:pt x="18645" y="3748"/>
                    <a:pt x="18243" y="3185"/>
                    <a:pt x="18098" y="2526"/>
                  </a:cubicBezTo>
                  <a:cubicBezTo>
                    <a:pt x="18050" y="2333"/>
                    <a:pt x="18033" y="2107"/>
                    <a:pt x="18050" y="1898"/>
                  </a:cubicBezTo>
                  <a:cubicBezTo>
                    <a:pt x="18130" y="708"/>
                    <a:pt x="19079" y="64"/>
                    <a:pt x="191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8" name="Google Shape;2868;p58"/>
            <p:cNvSpPr/>
            <p:nvPr/>
          </p:nvSpPr>
          <p:spPr>
            <a:xfrm>
              <a:off x="6541158" y="3682233"/>
              <a:ext cx="1172461" cy="285952"/>
            </a:xfrm>
            <a:custGeom>
              <a:avLst/>
              <a:gdLst/>
              <a:ahLst/>
              <a:cxnLst/>
              <a:rect l="l" t="t" r="r" b="b"/>
              <a:pathLst>
                <a:path w="20255" h="4940" extrusionOk="0">
                  <a:moveTo>
                    <a:pt x="1964" y="1"/>
                  </a:moveTo>
                  <a:cubicBezTo>
                    <a:pt x="1449" y="1"/>
                    <a:pt x="966" y="258"/>
                    <a:pt x="693" y="709"/>
                  </a:cubicBezTo>
                  <a:cubicBezTo>
                    <a:pt x="1" y="1786"/>
                    <a:pt x="1" y="3122"/>
                    <a:pt x="693" y="4216"/>
                  </a:cubicBezTo>
                  <a:cubicBezTo>
                    <a:pt x="966" y="4666"/>
                    <a:pt x="1449" y="4939"/>
                    <a:pt x="1964" y="4939"/>
                  </a:cubicBezTo>
                  <a:lnTo>
                    <a:pt x="19804" y="4939"/>
                  </a:lnTo>
                  <a:cubicBezTo>
                    <a:pt x="20045" y="4939"/>
                    <a:pt x="20238" y="4763"/>
                    <a:pt x="20238" y="4521"/>
                  </a:cubicBezTo>
                  <a:cubicBezTo>
                    <a:pt x="20238" y="4280"/>
                    <a:pt x="20045" y="4103"/>
                    <a:pt x="19804" y="4103"/>
                  </a:cubicBezTo>
                  <a:lnTo>
                    <a:pt x="1964" y="4103"/>
                  </a:lnTo>
                  <a:cubicBezTo>
                    <a:pt x="1722" y="4103"/>
                    <a:pt x="1513" y="3974"/>
                    <a:pt x="1384" y="3781"/>
                  </a:cubicBezTo>
                  <a:cubicBezTo>
                    <a:pt x="870" y="2961"/>
                    <a:pt x="870" y="1963"/>
                    <a:pt x="1384" y="1159"/>
                  </a:cubicBezTo>
                  <a:cubicBezTo>
                    <a:pt x="1513" y="966"/>
                    <a:pt x="1738" y="837"/>
                    <a:pt x="1964" y="837"/>
                  </a:cubicBezTo>
                  <a:lnTo>
                    <a:pt x="19820" y="837"/>
                  </a:lnTo>
                  <a:cubicBezTo>
                    <a:pt x="20061" y="837"/>
                    <a:pt x="20254" y="660"/>
                    <a:pt x="20254" y="419"/>
                  </a:cubicBezTo>
                  <a:cubicBezTo>
                    <a:pt x="20254" y="178"/>
                    <a:pt x="20061" y="1"/>
                    <a:pt x="19820" y="1"/>
                  </a:cubicBezTo>
                  <a:close/>
                </a:path>
              </a:pathLst>
            </a:custGeom>
            <a:solidFill>
              <a:srgbClr val="6B7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9" name="Google Shape;2869;p58"/>
            <p:cNvSpPr/>
            <p:nvPr/>
          </p:nvSpPr>
          <p:spPr>
            <a:xfrm>
              <a:off x="6655714" y="3758585"/>
              <a:ext cx="926623" cy="18697"/>
            </a:xfrm>
            <a:custGeom>
              <a:avLst/>
              <a:gdLst/>
              <a:ahLst/>
              <a:cxnLst/>
              <a:rect l="l" t="t" r="r" b="b"/>
              <a:pathLst>
                <a:path w="16008" h="323" extrusionOk="0">
                  <a:moveTo>
                    <a:pt x="162" y="1"/>
                  </a:moveTo>
                  <a:cubicBezTo>
                    <a:pt x="81" y="1"/>
                    <a:pt x="1" y="65"/>
                    <a:pt x="1" y="162"/>
                  </a:cubicBezTo>
                  <a:cubicBezTo>
                    <a:pt x="17" y="274"/>
                    <a:pt x="81" y="323"/>
                    <a:pt x="162" y="323"/>
                  </a:cubicBezTo>
                  <a:lnTo>
                    <a:pt x="15846" y="323"/>
                  </a:lnTo>
                  <a:cubicBezTo>
                    <a:pt x="15927" y="323"/>
                    <a:pt x="16007" y="274"/>
                    <a:pt x="16007" y="162"/>
                  </a:cubicBezTo>
                  <a:cubicBezTo>
                    <a:pt x="16007" y="81"/>
                    <a:pt x="15943" y="1"/>
                    <a:pt x="15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0" name="Google Shape;2870;p58"/>
            <p:cNvSpPr/>
            <p:nvPr/>
          </p:nvSpPr>
          <p:spPr>
            <a:xfrm>
              <a:off x="6655714" y="3816355"/>
              <a:ext cx="926623" cy="18697"/>
            </a:xfrm>
            <a:custGeom>
              <a:avLst/>
              <a:gdLst/>
              <a:ahLst/>
              <a:cxnLst/>
              <a:rect l="l" t="t" r="r" b="b"/>
              <a:pathLst>
                <a:path w="16008" h="323" extrusionOk="0">
                  <a:moveTo>
                    <a:pt x="162" y="0"/>
                  </a:moveTo>
                  <a:cubicBezTo>
                    <a:pt x="81" y="0"/>
                    <a:pt x="1" y="49"/>
                    <a:pt x="1" y="161"/>
                  </a:cubicBezTo>
                  <a:cubicBezTo>
                    <a:pt x="17" y="258"/>
                    <a:pt x="81" y="322"/>
                    <a:pt x="162" y="322"/>
                  </a:cubicBezTo>
                  <a:lnTo>
                    <a:pt x="15846" y="322"/>
                  </a:lnTo>
                  <a:cubicBezTo>
                    <a:pt x="15927" y="322"/>
                    <a:pt x="16007" y="258"/>
                    <a:pt x="16007" y="161"/>
                  </a:cubicBezTo>
                  <a:cubicBezTo>
                    <a:pt x="16007" y="81"/>
                    <a:pt x="15943" y="0"/>
                    <a:pt x="158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1" name="Google Shape;2871;p58"/>
            <p:cNvSpPr/>
            <p:nvPr/>
          </p:nvSpPr>
          <p:spPr>
            <a:xfrm>
              <a:off x="6655714" y="3874067"/>
              <a:ext cx="926623" cy="18697"/>
            </a:xfrm>
            <a:custGeom>
              <a:avLst/>
              <a:gdLst/>
              <a:ahLst/>
              <a:cxnLst/>
              <a:rect l="l" t="t" r="r" b="b"/>
              <a:pathLst>
                <a:path w="16008" h="323" extrusionOk="0">
                  <a:moveTo>
                    <a:pt x="162" y="1"/>
                  </a:moveTo>
                  <a:cubicBezTo>
                    <a:pt x="81" y="1"/>
                    <a:pt x="1" y="65"/>
                    <a:pt x="1" y="162"/>
                  </a:cubicBezTo>
                  <a:cubicBezTo>
                    <a:pt x="17" y="242"/>
                    <a:pt x="81" y="322"/>
                    <a:pt x="162" y="322"/>
                  </a:cubicBezTo>
                  <a:lnTo>
                    <a:pt x="15846" y="322"/>
                  </a:lnTo>
                  <a:cubicBezTo>
                    <a:pt x="15927" y="322"/>
                    <a:pt x="16007" y="258"/>
                    <a:pt x="16007" y="162"/>
                  </a:cubicBezTo>
                  <a:cubicBezTo>
                    <a:pt x="16007" y="81"/>
                    <a:pt x="15943" y="1"/>
                    <a:pt x="158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2" name="Google Shape;2872;p58"/>
            <p:cNvSpPr/>
            <p:nvPr/>
          </p:nvSpPr>
          <p:spPr>
            <a:xfrm>
              <a:off x="6530970" y="3673898"/>
              <a:ext cx="1191968" cy="303607"/>
            </a:xfrm>
            <a:custGeom>
              <a:avLst/>
              <a:gdLst/>
              <a:ahLst/>
              <a:cxnLst/>
              <a:rect l="l" t="t" r="r" b="b"/>
              <a:pathLst>
                <a:path w="20592" h="5245" extrusionOk="0">
                  <a:moveTo>
                    <a:pt x="18982" y="1142"/>
                  </a:moveTo>
                  <a:cubicBezTo>
                    <a:pt x="18741" y="1496"/>
                    <a:pt x="18516" y="1914"/>
                    <a:pt x="18500" y="2461"/>
                  </a:cubicBezTo>
                  <a:cubicBezTo>
                    <a:pt x="18484" y="2670"/>
                    <a:pt x="18500" y="2912"/>
                    <a:pt x="18532" y="3137"/>
                  </a:cubicBezTo>
                  <a:cubicBezTo>
                    <a:pt x="18612" y="3475"/>
                    <a:pt x="18757" y="3797"/>
                    <a:pt x="18966" y="4086"/>
                  </a:cubicBezTo>
                  <a:lnTo>
                    <a:pt x="2156" y="4086"/>
                  </a:lnTo>
                  <a:cubicBezTo>
                    <a:pt x="1963" y="4086"/>
                    <a:pt x="1786" y="3990"/>
                    <a:pt x="1705" y="3845"/>
                  </a:cubicBezTo>
                  <a:cubicBezTo>
                    <a:pt x="1223" y="3057"/>
                    <a:pt x="1223" y="2156"/>
                    <a:pt x="1705" y="1384"/>
                  </a:cubicBezTo>
                  <a:cubicBezTo>
                    <a:pt x="1802" y="1223"/>
                    <a:pt x="1963" y="1142"/>
                    <a:pt x="2156" y="1142"/>
                  </a:cubicBezTo>
                  <a:close/>
                  <a:moveTo>
                    <a:pt x="19996" y="306"/>
                  </a:moveTo>
                  <a:cubicBezTo>
                    <a:pt x="20141" y="306"/>
                    <a:pt x="20269" y="418"/>
                    <a:pt x="20269" y="563"/>
                  </a:cubicBezTo>
                  <a:cubicBezTo>
                    <a:pt x="20269" y="708"/>
                    <a:pt x="20141" y="820"/>
                    <a:pt x="19996" y="820"/>
                  </a:cubicBezTo>
                  <a:lnTo>
                    <a:pt x="2123" y="820"/>
                  </a:lnTo>
                  <a:cubicBezTo>
                    <a:pt x="1850" y="820"/>
                    <a:pt x="1560" y="965"/>
                    <a:pt x="1432" y="1207"/>
                  </a:cubicBezTo>
                  <a:cubicBezTo>
                    <a:pt x="885" y="2075"/>
                    <a:pt x="885" y="3121"/>
                    <a:pt x="1432" y="4006"/>
                  </a:cubicBezTo>
                  <a:cubicBezTo>
                    <a:pt x="1560" y="4247"/>
                    <a:pt x="1850" y="4392"/>
                    <a:pt x="2123" y="4392"/>
                  </a:cubicBezTo>
                  <a:lnTo>
                    <a:pt x="19980" y="4392"/>
                  </a:lnTo>
                  <a:cubicBezTo>
                    <a:pt x="20125" y="4392"/>
                    <a:pt x="20237" y="4504"/>
                    <a:pt x="20237" y="4649"/>
                  </a:cubicBezTo>
                  <a:cubicBezTo>
                    <a:pt x="20269" y="4826"/>
                    <a:pt x="20141" y="4955"/>
                    <a:pt x="19980" y="4955"/>
                  </a:cubicBezTo>
                  <a:lnTo>
                    <a:pt x="2140" y="4955"/>
                  </a:lnTo>
                  <a:cubicBezTo>
                    <a:pt x="1673" y="4955"/>
                    <a:pt x="1239" y="4713"/>
                    <a:pt x="981" y="4311"/>
                  </a:cubicBezTo>
                  <a:cubicBezTo>
                    <a:pt x="322" y="3233"/>
                    <a:pt x="322" y="1995"/>
                    <a:pt x="981" y="949"/>
                  </a:cubicBezTo>
                  <a:cubicBezTo>
                    <a:pt x="1223" y="547"/>
                    <a:pt x="1673" y="306"/>
                    <a:pt x="2140" y="306"/>
                  </a:cubicBezTo>
                  <a:close/>
                  <a:moveTo>
                    <a:pt x="2140" y="0"/>
                  </a:moveTo>
                  <a:cubicBezTo>
                    <a:pt x="1560" y="0"/>
                    <a:pt x="1046" y="306"/>
                    <a:pt x="724" y="788"/>
                  </a:cubicBezTo>
                  <a:cubicBezTo>
                    <a:pt x="0" y="1930"/>
                    <a:pt x="0" y="3314"/>
                    <a:pt x="724" y="4472"/>
                  </a:cubicBezTo>
                  <a:cubicBezTo>
                    <a:pt x="1013" y="4971"/>
                    <a:pt x="1560" y="5244"/>
                    <a:pt x="2140" y="5244"/>
                  </a:cubicBezTo>
                  <a:lnTo>
                    <a:pt x="19980" y="5244"/>
                  </a:lnTo>
                  <a:cubicBezTo>
                    <a:pt x="20302" y="5244"/>
                    <a:pt x="20575" y="4987"/>
                    <a:pt x="20575" y="4665"/>
                  </a:cubicBezTo>
                  <a:cubicBezTo>
                    <a:pt x="20575" y="4360"/>
                    <a:pt x="20302" y="4102"/>
                    <a:pt x="19980" y="4102"/>
                  </a:cubicBezTo>
                  <a:lnTo>
                    <a:pt x="19336" y="4102"/>
                  </a:lnTo>
                  <a:cubicBezTo>
                    <a:pt x="19095" y="3797"/>
                    <a:pt x="18918" y="3459"/>
                    <a:pt x="18838" y="3073"/>
                  </a:cubicBezTo>
                  <a:cubicBezTo>
                    <a:pt x="18789" y="2880"/>
                    <a:pt x="18773" y="2670"/>
                    <a:pt x="18789" y="2477"/>
                  </a:cubicBezTo>
                  <a:cubicBezTo>
                    <a:pt x="18838" y="1898"/>
                    <a:pt x="19095" y="1448"/>
                    <a:pt x="19352" y="1174"/>
                  </a:cubicBezTo>
                  <a:lnTo>
                    <a:pt x="19996" y="1174"/>
                  </a:lnTo>
                  <a:cubicBezTo>
                    <a:pt x="20318" y="1174"/>
                    <a:pt x="20591" y="901"/>
                    <a:pt x="20591" y="579"/>
                  </a:cubicBezTo>
                  <a:cubicBezTo>
                    <a:pt x="20591" y="257"/>
                    <a:pt x="20318" y="0"/>
                    <a:pt x="199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873" name="Google Shape;2873;p58"/>
          <p:cNvGrpSpPr/>
          <p:nvPr/>
        </p:nvGrpSpPr>
        <p:grpSpPr>
          <a:xfrm>
            <a:off x="6071878" y="2900312"/>
            <a:ext cx="771097" cy="1334210"/>
            <a:chOff x="6071878" y="2900312"/>
            <a:chExt cx="771097" cy="1334210"/>
          </a:xfrm>
        </p:grpSpPr>
        <p:sp>
          <p:nvSpPr>
            <p:cNvPr id="2874" name="Google Shape;2874;p58"/>
            <p:cNvSpPr/>
            <p:nvPr/>
          </p:nvSpPr>
          <p:spPr>
            <a:xfrm>
              <a:off x="6075583" y="2908705"/>
              <a:ext cx="761767" cy="1319083"/>
            </a:xfrm>
            <a:custGeom>
              <a:avLst/>
              <a:gdLst/>
              <a:ahLst/>
              <a:cxnLst/>
              <a:rect l="l" t="t" r="r" b="b"/>
              <a:pathLst>
                <a:path w="13160" h="22788" extrusionOk="0">
                  <a:moveTo>
                    <a:pt x="9388" y="1"/>
                  </a:moveTo>
                  <a:cubicBezTo>
                    <a:pt x="9178" y="1"/>
                    <a:pt x="8976" y="118"/>
                    <a:pt x="8880" y="334"/>
                  </a:cubicBezTo>
                  <a:lnTo>
                    <a:pt x="113" y="20683"/>
                  </a:lnTo>
                  <a:cubicBezTo>
                    <a:pt x="1" y="20957"/>
                    <a:pt x="113" y="21279"/>
                    <a:pt x="403" y="21407"/>
                  </a:cubicBezTo>
                  <a:lnTo>
                    <a:pt x="3540" y="22742"/>
                  </a:lnTo>
                  <a:cubicBezTo>
                    <a:pt x="3612" y="22773"/>
                    <a:pt x="3686" y="22788"/>
                    <a:pt x="3758" y="22788"/>
                  </a:cubicBezTo>
                  <a:cubicBezTo>
                    <a:pt x="3911" y="22788"/>
                    <a:pt x="4058" y="22723"/>
                    <a:pt x="4167" y="22614"/>
                  </a:cubicBezTo>
                  <a:cubicBezTo>
                    <a:pt x="4199" y="22549"/>
                    <a:pt x="4247" y="22517"/>
                    <a:pt x="4264" y="22453"/>
                  </a:cubicBezTo>
                  <a:lnTo>
                    <a:pt x="13031" y="2103"/>
                  </a:lnTo>
                  <a:cubicBezTo>
                    <a:pt x="13160" y="1846"/>
                    <a:pt x="13031" y="1524"/>
                    <a:pt x="12757" y="1395"/>
                  </a:cubicBezTo>
                  <a:lnTo>
                    <a:pt x="9604" y="44"/>
                  </a:lnTo>
                  <a:cubicBezTo>
                    <a:pt x="9534" y="15"/>
                    <a:pt x="9461" y="1"/>
                    <a:pt x="9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5" name="Google Shape;2875;p58"/>
            <p:cNvSpPr/>
            <p:nvPr/>
          </p:nvSpPr>
          <p:spPr>
            <a:xfrm>
              <a:off x="6078361" y="3459720"/>
              <a:ext cx="522470" cy="769060"/>
            </a:xfrm>
            <a:custGeom>
              <a:avLst/>
              <a:gdLst/>
              <a:ahLst/>
              <a:cxnLst/>
              <a:rect l="l" t="t" r="r" b="b"/>
              <a:pathLst>
                <a:path w="9026" h="13286" extrusionOk="0">
                  <a:moveTo>
                    <a:pt x="4875" y="0"/>
                  </a:moveTo>
                  <a:lnTo>
                    <a:pt x="81" y="11164"/>
                  </a:lnTo>
                  <a:cubicBezTo>
                    <a:pt x="49" y="11196"/>
                    <a:pt x="33" y="11245"/>
                    <a:pt x="33" y="11277"/>
                  </a:cubicBezTo>
                  <a:cubicBezTo>
                    <a:pt x="1" y="11518"/>
                    <a:pt x="113" y="11792"/>
                    <a:pt x="355" y="11888"/>
                  </a:cubicBezTo>
                  <a:lnTo>
                    <a:pt x="3476" y="13239"/>
                  </a:lnTo>
                  <a:cubicBezTo>
                    <a:pt x="3492" y="13239"/>
                    <a:pt x="3508" y="13256"/>
                    <a:pt x="3540" y="13256"/>
                  </a:cubicBezTo>
                  <a:cubicBezTo>
                    <a:pt x="3594" y="13276"/>
                    <a:pt x="3651" y="13286"/>
                    <a:pt x="3708" y="13286"/>
                  </a:cubicBezTo>
                  <a:cubicBezTo>
                    <a:pt x="3918" y="13286"/>
                    <a:pt x="4127" y="13153"/>
                    <a:pt x="4216" y="12950"/>
                  </a:cubicBezTo>
                  <a:lnTo>
                    <a:pt x="9026" y="1786"/>
                  </a:lnTo>
                  <a:lnTo>
                    <a:pt x="8977" y="1770"/>
                  </a:lnTo>
                  <a:lnTo>
                    <a:pt x="7578" y="1174"/>
                  </a:lnTo>
                  <a:lnTo>
                    <a:pt x="48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6" name="Google Shape;2876;p58"/>
            <p:cNvSpPr/>
            <p:nvPr/>
          </p:nvSpPr>
          <p:spPr>
            <a:xfrm>
              <a:off x="6078361" y="3529531"/>
              <a:ext cx="491733" cy="698325"/>
            </a:xfrm>
            <a:custGeom>
              <a:avLst/>
              <a:gdLst/>
              <a:ahLst/>
              <a:cxnLst/>
              <a:rect l="l" t="t" r="r" b="b"/>
              <a:pathLst>
                <a:path w="8495" h="12064" extrusionOk="0">
                  <a:moveTo>
                    <a:pt x="4360" y="1"/>
                  </a:moveTo>
                  <a:lnTo>
                    <a:pt x="81" y="9942"/>
                  </a:lnTo>
                  <a:cubicBezTo>
                    <a:pt x="49" y="9974"/>
                    <a:pt x="33" y="10023"/>
                    <a:pt x="33" y="10055"/>
                  </a:cubicBezTo>
                  <a:cubicBezTo>
                    <a:pt x="1" y="10296"/>
                    <a:pt x="113" y="10554"/>
                    <a:pt x="355" y="10666"/>
                  </a:cubicBezTo>
                  <a:lnTo>
                    <a:pt x="3476" y="12001"/>
                  </a:lnTo>
                  <a:cubicBezTo>
                    <a:pt x="3492" y="12001"/>
                    <a:pt x="3508" y="12033"/>
                    <a:pt x="3540" y="12033"/>
                  </a:cubicBezTo>
                  <a:cubicBezTo>
                    <a:pt x="3594" y="12054"/>
                    <a:pt x="3651" y="12064"/>
                    <a:pt x="3708" y="12064"/>
                  </a:cubicBezTo>
                  <a:cubicBezTo>
                    <a:pt x="3918" y="12064"/>
                    <a:pt x="4127" y="11931"/>
                    <a:pt x="4216" y="11728"/>
                  </a:cubicBezTo>
                  <a:lnTo>
                    <a:pt x="8495" y="1786"/>
                  </a:lnTo>
                  <a:lnTo>
                    <a:pt x="8462" y="1770"/>
                  </a:lnTo>
                  <a:lnTo>
                    <a:pt x="7047" y="1175"/>
                  </a:lnTo>
                  <a:lnTo>
                    <a:pt x="43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7" name="Google Shape;2877;p58"/>
            <p:cNvSpPr/>
            <p:nvPr/>
          </p:nvSpPr>
          <p:spPr>
            <a:xfrm>
              <a:off x="6189560" y="3626605"/>
              <a:ext cx="171053" cy="367691"/>
            </a:xfrm>
            <a:custGeom>
              <a:avLst/>
              <a:gdLst/>
              <a:ahLst/>
              <a:cxnLst/>
              <a:rect l="l" t="t" r="r" b="b"/>
              <a:pathLst>
                <a:path w="2955" h="6352" extrusionOk="0">
                  <a:moveTo>
                    <a:pt x="2810" y="0"/>
                  </a:moveTo>
                  <a:cubicBezTo>
                    <a:pt x="2754" y="0"/>
                    <a:pt x="2704" y="30"/>
                    <a:pt x="2681" y="77"/>
                  </a:cubicBezTo>
                  <a:cubicBezTo>
                    <a:pt x="1957" y="1316"/>
                    <a:pt x="1088" y="3278"/>
                    <a:pt x="589" y="4581"/>
                  </a:cubicBezTo>
                  <a:cubicBezTo>
                    <a:pt x="380" y="5096"/>
                    <a:pt x="203" y="5627"/>
                    <a:pt x="42" y="6142"/>
                  </a:cubicBezTo>
                  <a:cubicBezTo>
                    <a:pt x="1" y="6267"/>
                    <a:pt x="101" y="6352"/>
                    <a:pt x="199" y="6352"/>
                  </a:cubicBezTo>
                  <a:cubicBezTo>
                    <a:pt x="252" y="6352"/>
                    <a:pt x="304" y="6327"/>
                    <a:pt x="332" y="6270"/>
                  </a:cubicBezTo>
                  <a:cubicBezTo>
                    <a:pt x="1201" y="4758"/>
                    <a:pt x="2407" y="1927"/>
                    <a:pt x="2938" y="190"/>
                  </a:cubicBezTo>
                  <a:cubicBezTo>
                    <a:pt x="2954" y="141"/>
                    <a:pt x="2938" y="77"/>
                    <a:pt x="2874" y="13"/>
                  </a:cubicBezTo>
                  <a:cubicBezTo>
                    <a:pt x="2852" y="4"/>
                    <a:pt x="2831" y="0"/>
                    <a:pt x="28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8" name="Google Shape;2878;p58"/>
            <p:cNvSpPr/>
            <p:nvPr/>
          </p:nvSpPr>
          <p:spPr>
            <a:xfrm>
              <a:off x="6071878" y="2900312"/>
              <a:ext cx="771097" cy="1334210"/>
            </a:xfrm>
            <a:custGeom>
              <a:avLst/>
              <a:gdLst/>
              <a:ahLst/>
              <a:cxnLst/>
              <a:rect l="l" t="t" r="r" b="b"/>
              <a:pathLst>
                <a:path w="13321" h="23049" extrusionOk="0">
                  <a:moveTo>
                    <a:pt x="9459" y="302"/>
                  </a:moveTo>
                  <a:cubicBezTo>
                    <a:pt x="9508" y="302"/>
                    <a:pt x="9556" y="318"/>
                    <a:pt x="9620" y="334"/>
                  </a:cubicBezTo>
                  <a:lnTo>
                    <a:pt x="12757" y="1685"/>
                  </a:lnTo>
                  <a:cubicBezTo>
                    <a:pt x="12854" y="1717"/>
                    <a:pt x="12918" y="1798"/>
                    <a:pt x="12950" y="1910"/>
                  </a:cubicBezTo>
                  <a:cubicBezTo>
                    <a:pt x="12998" y="1991"/>
                    <a:pt x="12998" y="2087"/>
                    <a:pt x="12950" y="2184"/>
                  </a:cubicBezTo>
                  <a:lnTo>
                    <a:pt x="9057" y="11241"/>
                  </a:lnTo>
                  <a:lnTo>
                    <a:pt x="5196" y="9584"/>
                  </a:lnTo>
                  <a:lnTo>
                    <a:pt x="9089" y="543"/>
                  </a:lnTo>
                  <a:cubicBezTo>
                    <a:pt x="9154" y="398"/>
                    <a:pt x="9298" y="302"/>
                    <a:pt x="9459" y="302"/>
                  </a:cubicBezTo>
                  <a:close/>
                  <a:moveTo>
                    <a:pt x="5100" y="9889"/>
                  </a:moveTo>
                  <a:lnTo>
                    <a:pt x="8928" y="11530"/>
                  </a:lnTo>
                  <a:lnTo>
                    <a:pt x="8526" y="12463"/>
                  </a:lnTo>
                  <a:lnTo>
                    <a:pt x="4698" y="10806"/>
                  </a:lnTo>
                  <a:lnTo>
                    <a:pt x="5100" y="9889"/>
                  </a:lnTo>
                  <a:close/>
                  <a:moveTo>
                    <a:pt x="4521" y="11080"/>
                  </a:moveTo>
                  <a:lnTo>
                    <a:pt x="8365" y="12721"/>
                  </a:lnTo>
                  <a:lnTo>
                    <a:pt x="4151" y="22517"/>
                  </a:lnTo>
                  <a:cubicBezTo>
                    <a:pt x="4167" y="22582"/>
                    <a:pt x="4151" y="22614"/>
                    <a:pt x="4102" y="22662"/>
                  </a:cubicBezTo>
                  <a:cubicBezTo>
                    <a:pt x="4086" y="22678"/>
                    <a:pt x="4054" y="22694"/>
                    <a:pt x="4022" y="22710"/>
                  </a:cubicBezTo>
                  <a:lnTo>
                    <a:pt x="4006" y="22710"/>
                  </a:lnTo>
                  <a:cubicBezTo>
                    <a:pt x="3941" y="22759"/>
                    <a:pt x="3861" y="22759"/>
                    <a:pt x="3813" y="22759"/>
                  </a:cubicBezTo>
                  <a:lnTo>
                    <a:pt x="3781" y="22759"/>
                  </a:lnTo>
                  <a:cubicBezTo>
                    <a:pt x="3748" y="22759"/>
                    <a:pt x="3732" y="22743"/>
                    <a:pt x="3684" y="22743"/>
                  </a:cubicBezTo>
                  <a:lnTo>
                    <a:pt x="531" y="21391"/>
                  </a:lnTo>
                  <a:cubicBezTo>
                    <a:pt x="531" y="21391"/>
                    <a:pt x="515" y="21391"/>
                    <a:pt x="515" y="21375"/>
                  </a:cubicBezTo>
                  <a:cubicBezTo>
                    <a:pt x="483" y="21375"/>
                    <a:pt x="483" y="21343"/>
                    <a:pt x="467" y="21343"/>
                  </a:cubicBezTo>
                  <a:lnTo>
                    <a:pt x="451" y="21327"/>
                  </a:lnTo>
                  <a:cubicBezTo>
                    <a:pt x="418" y="21327"/>
                    <a:pt x="418" y="21311"/>
                    <a:pt x="402" y="21311"/>
                  </a:cubicBezTo>
                  <a:lnTo>
                    <a:pt x="386" y="21295"/>
                  </a:lnTo>
                  <a:lnTo>
                    <a:pt x="354" y="21247"/>
                  </a:lnTo>
                  <a:cubicBezTo>
                    <a:pt x="354" y="21247"/>
                    <a:pt x="354" y="21230"/>
                    <a:pt x="322" y="21230"/>
                  </a:cubicBezTo>
                  <a:cubicBezTo>
                    <a:pt x="322" y="21214"/>
                    <a:pt x="306" y="21182"/>
                    <a:pt x="306" y="21182"/>
                  </a:cubicBezTo>
                  <a:lnTo>
                    <a:pt x="306" y="21166"/>
                  </a:lnTo>
                  <a:cubicBezTo>
                    <a:pt x="306" y="21150"/>
                    <a:pt x="290" y="21134"/>
                    <a:pt x="290" y="21102"/>
                  </a:cubicBezTo>
                  <a:lnTo>
                    <a:pt x="290" y="21086"/>
                  </a:lnTo>
                  <a:lnTo>
                    <a:pt x="290" y="21005"/>
                  </a:lnTo>
                  <a:lnTo>
                    <a:pt x="290" y="20941"/>
                  </a:lnTo>
                  <a:cubicBezTo>
                    <a:pt x="290" y="20925"/>
                    <a:pt x="306" y="20909"/>
                    <a:pt x="306" y="20860"/>
                  </a:cubicBezTo>
                  <a:lnTo>
                    <a:pt x="4521" y="11080"/>
                  </a:lnTo>
                  <a:close/>
                  <a:moveTo>
                    <a:pt x="9457" y="0"/>
                  </a:moveTo>
                  <a:cubicBezTo>
                    <a:pt x="9189" y="0"/>
                    <a:pt x="8936" y="163"/>
                    <a:pt x="8816" y="414"/>
                  </a:cubicBezTo>
                  <a:lnTo>
                    <a:pt x="48" y="20764"/>
                  </a:lnTo>
                  <a:lnTo>
                    <a:pt x="48" y="20780"/>
                  </a:lnTo>
                  <a:cubicBezTo>
                    <a:pt x="16" y="20828"/>
                    <a:pt x="16" y="20860"/>
                    <a:pt x="0" y="20909"/>
                  </a:cubicBezTo>
                  <a:lnTo>
                    <a:pt x="0" y="20925"/>
                  </a:lnTo>
                  <a:lnTo>
                    <a:pt x="0" y="20989"/>
                  </a:lnTo>
                  <a:lnTo>
                    <a:pt x="0" y="21005"/>
                  </a:lnTo>
                  <a:lnTo>
                    <a:pt x="0" y="21021"/>
                  </a:lnTo>
                  <a:lnTo>
                    <a:pt x="0" y="21086"/>
                  </a:lnTo>
                  <a:lnTo>
                    <a:pt x="0" y="21134"/>
                  </a:lnTo>
                  <a:lnTo>
                    <a:pt x="0" y="21150"/>
                  </a:lnTo>
                  <a:cubicBezTo>
                    <a:pt x="0" y="21166"/>
                    <a:pt x="0" y="21182"/>
                    <a:pt x="32" y="21214"/>
                  </a:cubicBezTo>
                  <a:cubicBezTo>
                    <a:pt x="32" y="21230"/>
                    <a:pt x="32" y="21230"/>
                    <a:pt x="48" y="21247"/>
                  </a:cubicBezTo>
                  <a:cubicBezTo>
                    <a:pt x="48" y="21247"/>
                    <a:pt x="48" y="21263"/>
                    <a:pt x="65" y="21263"/>
                  </a:cubicBezTo>
                  <a:lnTo>
                    <a:pt x="65" y="21279"/>
                  </a:lnTo>
                  <a:cubicBezTo>
                    <a:pt x="65" y="21279"/>
                    <a:pt x="65" y="21311"/>
                    <a:pt x="81" y="21311"/>
                  </a:cubicBezTo>
                  <a:cubicBezTo>
                    <a:pt x="81" y="21327"/>
                    <a:pt x="81" y="21327"/>
                    <a:pt x="113" y="21343"/>
                  </a:cubicBezTo>
                  <a:cubicBezTo>
                    <a:pt x="113" y="21359"/>
                    <a:pt x="129" y="21359"/>
                    <a:pt x="129" y="21391"/>
                  </a:cubicBezTo>
                  <a:lnTo>
                    <a:pt x="145" y="21407"/>
                  </a:lnTo>
                  <a:cubicBezTo>
                    <a:pt x="145" y="21424"/>
                    <a:pt x="161" y="21424"/>
                    <a:pt x="161" y="21440"/>
                  </a:cubicBezTo>
                  <a:lnTo>
                    <a:pt x="209" y="21488"/>
                  </a:lnTo>
                  <a:lnTo>
                    <a:pt x="225" y="21504"/>
                  </a:lnTo>
                  <a:cubicBezTo>
                    <a:pt x="225" y="21504"/>
                    <a:pt x="225" y="21520"/>
                    <a:pt x="242" y="21520"/>
                  </a:cubicBezTo>
                  <a:cubicBezTo>
                    <a:pt x="274" y="21552"/>
                    <a:pt x="290" y="21552"/>
                    <a:pt x="306" y="21568"/>
                  </a:cubicBezTo>
                  <a:cubicBezTo>
                    <a:pt x="322" y="21568"/>
                    <a:pt x="322" y="21584"/>
                    <a:pt x="354" y="21584"/>
                  </a:cubicBezTo>
                  <a:cubicBezTo>
                    <a:pt x="370" y="21600"/>
                    <a:pt x="402" y="21600"/>
                    <a:pt x="435" y="21633"/>
                  </a:cubicBezTo>
                  <a:lnTo>
                    <a:pt x="451" y="21649"/>
                  </a:lnTo>
                  <a:lnTo>
                    <a:pt x="3588" y="23000"/>
                  </a:lnTo>
                  <a:lnTo>
                    <a:pt x="3620" y="23000"/>
                  </a:lnTo>
                  <a:cubicBezTo>
                    <a:pt x="3652" y="23000"/>
                    <a:pt x="3668" y="23000"/>
                    <a:pt x="3668" y="23016"/>
                  </a:cubicBezTo>
                  <a:cubicBezTo>
                    <a:pt x="3684" y="23016"/>
                    <a:pt x="3700" y="23032"/>
                    <a:pt x="3732" y="23032"/>
                  </a:cubicBezTo>
                  <a:cubicBezTo>
                    <a:pt x="3765" y="23032"/>
                    <a:pt x="3813" y="23048"/>
                    <a:pt x="3845" y="23048"/>
                  </a:cubicBezTo>
                  <a:cubicBezTo>
                    <a:pt x="3893" y="23048"/>
                    <a:pt x="3925" y="23048"/>
                    <a:pt x="3974" y="23032"/>
                  </a:cubicBezTo>
                  <a:lnTo>
                    <a:pt x="3990" y="23032"/>
                  </a:lnTo>
                  <a:cubicBezTo>
                    <a:pt x="4022" y="23032"/>
                    <a:pt x="4070" y="23016"/>
                    <a:pt x="4102" y="23000"/>
                  </a:cubicBezTo>
                  <a:lnTo>
                    <a:pt x="4135" y="23000"/>
                  </a:lnTo>
                  <a:lnTo>
                    <a:pt x="4247" y="22936"/>
                  </a:lnTo>
                  <a:cubicBezTo>
                    <a:pt x="4247" y="22936"/>
                    <a:pt x="4263" y="22936"/>
                    <a:pt x="4263" y="22920"/>
                  </a:cubicBezTo>
                  <a:cubicBezTo>
                    <a:pt x="4311" y="22887"/>
                    <a:pt x="4328" y="22871"/>
                    <a:pt x="4344" y="22839"/>
                  </a:cubicBezTo>
                  <a:lnTo>
                    <a:pt x="4376" y="22807"/>
                  </a:lnTo>
                  <a:cubicBezTo>
                    <a:pt x="4392" y="22791"/>
                    <a:pt x="4408" y="22775"/>
                    <a:pt x="4424" y="22727"/>
                  </a:cubicBezTo>
                  <a:cubicBezTo>
                    <a:pt x="4424" y="22727"/>
                    <a:pt x="4424" y="22710"/>
                    <a:pt x="4456" y="22710"/>
                  </a:cubicBezTo>
                  <a:cubicBezTo>
                    <a:pt x="4472" y="22678"/>
                    <a:pt x="4488" y="22646"/>
                    <a:pt x="4505" y="22614"/>
                  </a:cubicBezTo>
                  <a:lnTo>
                    <a:pt x="9314" y="11450"/>
                  </a:lnTo>
                  <a:lnTo>
                    <a:pt x="13272" y="2264"/>
                  </a:lnTo>
                  <a:cubicBezTo>
                    <a:pt x="13320" y="2135"/>
                    <a:pt x="13320" y="1942"/>
                    <a:pt x="13256" y="1782"/>
                  </a:cubicBezTo>
                  <a:cubicBezTo>
                    <a:pt x="13191" y="1605"/>
                    <a:pt x="13063" y="1476"/>
                    <a:pt x="12870" y="1396"/>
                  </a:cubicBezTo>
                  <a:lnTo>
                    <a:pt x="9733" y="60"/>
                  </a:lnTo>
                  <a:cubicBezTo>
                    <a:pt x="9642" y="19"/>
                    <a:pt x="9549" y="0"/>
                    <a:pt x="94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9" name="Google Shape;2879;p58"/>
            <p:cNvSpPr/>
            <p:nvPr/>
          </p:nvSpPr>
          <p:spPr>
            <a:xfrm>
              <a:off x="6435054" y="3326525"/>
              <a:ext cx="184424" cy="150908"/>
            </a:xfrm>
            <a:custGeom>
              <a:avLst/>
              <a:gdLst/>
              <a:ahLst/>
              <a:cxnLst/>
              <a:rect l="l" t="t" r="r" b="b"/>
              <a:pathLst>
                <a:path w="3186" h="2607" extrusionOk="0">
                  <a:moveTo>
                    <a:pt x="627" y="1"/>
                  </a:moveTo>
                  <a:cubicBezTo>
                    <a:pt x="563" y="178"/>
                    <a:pt x="451" y="499"/>
                    <a:pt x="402" y="548"/>
                  </a:cubicBezTo>
                  <a:cubicBezTo>
                    <a:pt x="483" y="692"/>
                    <a:pt x="917" y="998"/>
                    <a:pt x="885" y="1014"/>
                  </a:cubicBezTo>
                  <a:cubicBezTo>
                    <a:pt x="885" y="1014"/>
                    <a:pt x="885" y="1030"/>
                    <a:pt x="869" y="1030"/>
                  </a:cubicBezTo>
                  <a:cubicBezTo>
                    <a:pt x="847" y="1033"/>
                    <a:pt x="820" y="1034"/>
                    <a:pt x="789" y="1034"/>
                  </a:cubicBezTo>
                  <a:cubicBezTo>
                    <a:pt x="668" y="1034"/>
                    <a:pt x="489" y="1019"/>
                    <a:pt x="354" y="1019"/>
                  </a:cubicBezTo>
                  <a:cubicBezTo>
                    <a:pt x="294" y="1019"/>
                    <a:pt x="243" y="1022"/>
                    <a:pt x="209" y="1030"/>
                  </a:cubicBezTo>
                  <a:cubicBezTo>
                    <a:pt x="145" y="1191"/>
                    <a:pt x="32" y="1400"/>
                    <a:pt x="0" y="1545"/>
                  </a:cubicBezTo>
                  <a:cubicBezTo>
                    <a:pt x="1995" y="2398"/>
                    <a:pt x="2445" y="2607"/>
                    <a:pt x="2526" y="2607"/>
                  </a:cubicBezTo>
                  <a:lnTo>
                    <a:pt x="2542" y="2607"/>
                  </a:lnTo>
                  <a:cubicBezTo>
                    <a:pt x="2590" y="2446"/>
                    <a:pt x="2703" y="2269"/>
                    <a:pt x="2735" y="2076"/>
                  </a:cubicBezTo>
                  <a:cubicBezTo>
                    <a:pt x="2284" y="1915"/>
                    <a:pt x="1786" y="1738"/>
                    <a:pt x="1351" y="1497"/>
                  </a:cubicBezTo>
                  <a:lnTo>
                    <a:pt x="1351" y="1497"/>
                  </a:lnTo>
                  <a:cubicBezTo>
                    <a:pt x="1351" y="1497"/>
                    <a:pt x="1602" y="1525"/>
                    <a:pt x="1783" y="1525"/>
                  </a:cubicBezTo>
                  <a:cubicBezTo>
                    <a:pt x="1873" y="1525"/>
                    <a:pt x="1947" y="1518"/>
                    <a:pt x="1963" y="1497"/>
                  </a:cubicBezTo>
                  <a:cubicBezTo>
                    <a:pt x="1979" y="1465"/>
                    <a:pt x="1593" y="1143"/>
                    <a:pt x="1512" y="1030"/>
                  </a:cubicBezTo>
                  <a:lnTo>
                    <a:pt x="1512" y="1030"/>
                  </a:lnTo>
                  <a:cubicBezTo>
                    <a:pt x="1930" y="1159"/>
                    <a:pt x="2542" y="1432"/>
                    <a:pt x="2960" y="1593"/>
                  </a:cubicBezTo>
                  <a:cubicBezTo>
                    <a:pt x="3024" y="1481"/>
                    <a:pt x="3089" y="1255"/>
                    <a:pt x="3185" y="1111"/>
                  </a:cubicBezTo>
                  <a:lnTo>
                    <a:pt x="2011" y="596"/>
                  </a:lnTo>
                  <a:cubicBezTo>
                    <a:pt x="1577" y="371"/>
                    <a:pt x="1094" y="226"/>
                    <a:pt x="6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0" name="Google Shape;2880;p58"/>
            <p:cNvSpPr/>
            <p:nvPr/>
          </p:nvSpPr>
          <p:spPr>
            <a:xfrm>
              <a:off x="6489987" y="3255789"/>
              <a:ext cx="172326" cy="123876"/>
            </a:xfrm>
            <a:custGeom>
              <a:avLst/>
              <a:gdLst/>
              <a:ahLst/>
              <a:cxnLst/>
              <a:rect l="l" t="t" r="r" b="b"/>
              <a:pathLst>
                <a:path w="2977" h="2140" extrusionOk="0">
                  <a:moveTo>
                    <a:pt x="902" y="539"/>
                  </a:moveTo>
                  <a:cubicBezTo>
                    <a:pt x="986" y="539"/>
                    <a:pt x="1225" y="599"/>
                    <a:pt x="1689" y="740"/>
                  </a:cubicBezTo>
                  <a:cubicBezTo>
                    <a:pt x="1625" y="821"/>
                    <a:pt x="1609" y="933"/>
                    <a:pt x="1577" y="1014"/>
                  </a:cubicBezTo>
                  <a:cubicBezTo>
                    <a:pt x="1118" y="742"/>
                    <a:pt x="747" y="539"/>
                    <a:pt x="902" y="539"/>
                  </a:cubicBezTo>
                  <a:close/>
                  <a:moveTo>
                    <a:pt x="177" y="0"/>
                  </a:moveTo>
                  <a:cubicBezTo>
                    <a:pt x="81" y="338"/>
                    <a:pt x="16" y="386"/>
                    <a:pt x="0" y="467"/>
                  </a:cubicBezTo>
                  <a:cubicBezTo>
                    <a:pt x="1030" y="1335"/>
                    <a:pt x="2236" y="2059"/>
                    <a:pt x="2317" y="2140"/>
                  </a:cubicBezTo>
                  <a:cubicBezTo>
                    <a:pt x="2461" y="1802"/>
                    <a:pt x="2542" y="1673"/>
                    <a:pt x="2542" y="1641"/>
                  </a:cubicBezTo>
                  <a:lnTo>
                    <a:pt x="2542" y="1609"/>
                  </a:lnTo>
                  <a:cubicBezTo>
                    <a:pt x="2413" y="1448"/>
                    <a:pt x="2108" y="1319"/>
                    <a:pt x="1995" y="1191"/>
                  </a:cubicBezTo>
                  <a:cubicBezTo>
                    <a:pt x="2027" y="1094"/>
                    <a:pt x="2011" y="1094"/>
                    <a:pt x="2091" y="965"/>
                  </a:cubicBezTo>
                  <a:cubicBezTo>
                    <a:pt x="2268" y="965"/>
                    <a:pt x="2574" y="1046"/>
                    <a:pt x="2751" y="1046"/>
                  </a:cubicBezTo>
                  <a:cubicBezTo>
                    <a:pt x="2848" y="917"/>
                    <a:pt x="2960" y="724"/>
                    <a:pt x="2976" y="563"/>
                  </a:cubicBezTo>
                  <a:lnTo>
                    <a:pt x="1609" y="274"/>
                  </a:lnTo>
                  <a:cubicBezTo>
                    <a:pt x="1351" y="225"/>
                    <a:pt x="386" y="48"/>
                    <a:pt x="1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1" name="Google Shape;2881;p58"/>
            <p:cNvSpPr/>
            <p:nvPr/>
          </p:nvSpPr>
          <p:spPr>
            <a:xfrm>
              <a:off x="6521651" y="3134749"/>
              <a:ext cx="160228" cy="141531"/>
            </a:xfrm>
            <a:custGeom>
              <a:avLst/>
              <a:gdLst/>
              <a:ahLst/>
              <a:cxnLst/>
              <a:rect l="l" t="t" r="r" b="b"/>
              <a:pathLst>
                <a:path w="2768" h="2445" extrusionOk="0">
                  <a:moveTo>
                    <a:pt x="1185" y="560"/>
                  </a:moveTo>
                  <a:cubicBezTo>
                    <a:pt x="1279" y="560"/>
                    <a:pt x="1369" y="610"/>
                    <a:pt x="1400" y="692"/>
                  </a:cubicBezTo>
                  <a:cubicBezTo>
                    <a:pt x="1464" y="885"/>
                    <a:pt x="1351" y="1094"/>
                    <a:pt x="1303" y="1255"/>
                  </a:cubicBezTo>
                  <a:cubicBezTo>
                    <a:pt x="1126" y="1255"/>
                    <a:pt x="917" y="1126"/>
                    <a:pt x="740" y="1045"/>
                  </a:cubicBezTo>
                  <a:lnTo>
                    <a:pt x="740" y="1029"/>
                  </a:lnTo>
                  <a:cubicBezTo>
                    <a:pt x="756" y="852"/>
                    <a:pt x="869" y="692"/>
                    <a:pt x="1030" y="611"/>
                  </a:cubicBezTo>
                  <a:cubicBezTo>
                    <a:pt x="1076" y="576"/>
                    <a:pt x="1131" y="560"/>
                    <a:pt x="1185" y="560"/>
                  </a:cubicBezTo>
                  <a:close/>
                  <a:moveTo>
                    <a:pt x="1119" y="0"/>
                  </a:moveTo>
                  <a:cubicBezTo>
                    <a:pt x="467" y="0"/>
                    <a:pt x="83" y="798"/>
                    <a:pt x="0" y="1367"/>
                  </a:cubicBezTo>
                  <a:cubicBezTo>
                    <a:pt x="821" y="1689"/>
                    <a:pt x="1802" y="2155"/>
                    <a:pt x="2526" y="2445"/>
                  </a:cubicBezTo>
                  <a:cubicBezTo>
                    <a:pt x="2606" y="2284"/>
                    <a:pt x="2751" y="1978"/>
                    <a:pt x="2767" y="1818"/>
                  </a:cubicBezTo>
                  <a:lnTo>
                    <a:pt x="2767" y="1802"/>
                  </a:lnTo>
                  <a:cubicBezTo>
                    <a:pt x="2043" y="1512"/>
                    <a:pt x="1995" y="1480"/>
                    <a:pt x="1850" y="1432"/>
                  </a:cubicBezTo>
                  <a:cubicBezTo>
                    <a:pt x="2124" y="1013"/>
                    <a:pt x="1995" y="370"/>
                    <a:pt x="1544" y="112"/>
                  </a:cubicBezTo>
                  <a:cubicBezTo>
                    <a:pt x="1528" y="80"/>
                    <a:pt x="1480" y="64"/>
                    <a:pt x="1448" y="64"/>
                  </a:cubicBezTo>
                  <a:cubicBezTo>
                    <a:pt x="1332" y="20"/>
                    <a:pt x="1222" y="0"/>
                    <a:pt x="1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2" name="Google Shape;2882;p58"/>
            <p:cNvSpPr/>
            <p:nvPr/>
          </p:nvSpPr>
          <p:spPr>
            <a:xfrm>
              <a:off x="6579363" y="3027255"/>
              <a:ext cx="164859" cy="134006"/>
            </a:xfrm>
            <a:custGeom>
              <a:avLst/>
              <a:gdLst/>
              <a:ahLst/>
              <a:cxnLst/>
              <a:rect l="l" t="t" r="r" b="b"/>
              <a:pathLst>
                <a:path w="2848" h="2315" extrusionOk="0">
                  <a:moveTo>
                    <a:pt x="805" y="0"/>
                  </a:moveTo>
                  <a:cubicBezTo>
                    <a:pt x="648" y="0"/>
                    <a:pt x="506" y="58"/>
                    <a:pt x="387" y="152"/>
                  </a:cubicBezTo>
                  <a:cubicBezTo>
                    <a:pt x="194" y="329"/>
                    <a:pt x="1" y="682"/>
                    <a:pt x="1" y="956"/>
                  </a:cubicBezTo>
                  <a:cubicBezTo>
                    <a:pt x="1" y="1403"/>
                    <a:pt x="377" y="1829"/>
                    <a:pt x="857" y="1829"/>
                  </a:cubicBezTo>
                  <a:cubicBezTo>
                    <a:pt x="964" y="1829"/>
                    <a:pt x="1076" y="1807"/>
                    <a:pt x="1191" y="1760"/>
                  </a:cubicBezTo>
                  <a:cubicBezTo>
                    <a:pt x="1271" y="1728"/>
                    <a:pt x="1352" y="1664"/>
                    <a:pt x="1432" y="1567"/>
                  </a:cubicBezTo>
                  <a:cubicBezTo>
                    <a:pt x="1545" y="1398"/>
                    <a:pt x="1683" y="1167"/>
                    <a:pt x="1889" y="1167"/>
                  </a:cubicBezTo>
                  <a:cubicBezTo>
                    <a:pt x="1917" y="1167"/>
                    <a:pt x="1948" y="1171"/>
                    <a:pt x="1979" y="1181"/>
                  </a:cubicBezTo>
                  <a:cubicBezTo>
                    <a:pt x="2296" y="1253"/>
                    <a:pt x="2136" y="1699"/>
                    <a:pt x="1868" y="1699"/>
                  </a:cubicBezTo>
                  <a:cubicBezTo>
                    <a:pt x="1836" y="1699"/>
                    <a:pt x="1804" y="1693"/>
                    <a:pt x="1770" y="1680"/>
                  </a:cubicBezTo>
                  <a:cubicBezTo>
                    <a:pt x="1722" y="1841"/>
                    <a:pt x="1593" y="2066"/>
                    <a:pt x="1529" y="2243"/>
                  </a:cubicBezTo>
                  <a:lnTo>
                    <a:pt x="1577" y="2243"/>
                  </a:lnTo>
                  <a:cubicBezTo>
                    <a:pt x="1680" y="2292"/>
                    <a:pt x="1782" y="2315"/>
                    <a:pt x="1880" y="2315"/>
                  </a:cubicBezTo>
                  <a:cubicBezTo>
                    <a:pt x="2230" y="2315"/>
                    <a:pt x="2540" y="2035"/>
                    <a:pt x="2703" y="1696"/>
                  </a:cubicBezTo>
                  <a:cubicBezTo>
                    <a:pt x="2848" y="1406"/>
                    <a:pt x="2848" y="1052"/>
                    <a:pt x="2574" y="811"/>
                  </a:cubicBezTo>
                  <a:cubicBezTo>
                    <a:pt x="2402" y="639"/>
                    <a:pt x="2153" y="521"/>
                    <a:pt x="1909" y="521"/>
                  </a:cubicBezTo>
                  <a:cubicBezTo>
                    <a:pt x="1857" y="521"/>
                    <a:pt x="1805" y="526"/>
                    <a:pt x="1754" y="538"/>
                  </a:cubicBezTo>
                  <a:cubicBezTo>
                    <a:pt x="1497" y="602"/>
                    <a:pt x="1239" y="747"/>
                    <a:pt x="1094" y="1004"/>
                  </a:cubicBezTo>
                  <a:cubicBezTo>
                    <a:pt x="1036" y="1092"/>
                    <a:pt x="977" y="1167"/>
                    <a:pt x="869" y="1167"/>
                  </a:cubicBezTo>
                  <a:cubicBezTo>
                    <a:pt x="859" y="1167"/>
                    <a:pt x="848" y="1166"/>
                    <a:pt x="837" y="1165"/>
                  </a:cubicBezTo>
                  <a:cubicBezTo>
                    <a:pt x="789" y="1133"/>
                    <a:pt x="757" y="1133"/>
                    <a:pt x="724" y="1117"/>
                  </a:cubicBezTo>
                  <a:cubicBezTo>
                    <a:pt x="507" y="981"/>
                    <a:pt x="691" y="662"/>
                    <a:pt x="898" y="662"/>
                  </a:cubicBezTo>
                  <a:cubicBezTo>
                    <a:pt x="937" y="662"/>
                    <a:pt x="976" y="673"/>
                    <a:pt x="1014" y="699"/>
                  </a:cubicBezTo>
                  <a:cubicBezTo>
                    <a:pt x="1127" y="538"/>
                    <a:pt x="1207" y="329"/>
                    <a:pt x="1255" y="152"/>
                  </a:cubicBezTo>
                  <a:cubicBezTo>
                    <a:pt x="1096" y="46"/>
                    <a:pt x="945" y="0"/>
                    <a:pt x="8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32"/>
          <p:cNvSpPr/>
          <p:nvPr/>
        </p:nvSpPr>
        <p:spPr>
          <a:xfrm flipH="1">
            <a:off x="7684590" y="2033134"/>
            <a:ext cx="640200" cy="64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968" name="Google Shape;968;p32"/>
          <p:cNvSpPr/>
          <p:nvPr/>
        </p:nvSpPr>
        <p:spPr>
          <a:xfrm flipH="1">
            <a:off x="7684590" y="3426609"/>
            <a:ext cx="640200" cy="64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969" name="Google Shape;969;p32"/>
          <p:cNvSpPr txBox="1">
            <a:spLocks noGrp="1"/>
          </p:cNvSpPr>
          <p:nvPr>
            <p:ph type="title" idx="14"/>
          </p:nvPr>
        </p:nvSpPr>
        <p:spPr>
          <a:xfrm>
            <a:off x="7685794" y="3585556"/>
            <a:ext cx="640200" cy="35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2"/>
                </a:solidFill>
                <a:latin typeface="Cambria" panose="02040503050406030204" pitchFamily="18" charset="0"/>
                <a:ea typeface="Cambria" panose="02040503050406030204" pitchFamily="18" charset="0"/>
              </a:rPr>
              <a:t>04</a:t>
            </a:r>
            <a:endParaRPr b="1">
              <a:solidFill>
                <a:schemeClr val="lt2"/>
              </a:solidFill>
              <a:latin typeface="Cambria" panose="02040503050406030204" pitchFamily="18" charset="0"/>
              <a:ea typeface="Cambria" panose="02040503050406030204" pitchFamily="18" charset="0"/>
            </a:endParaRPr>
          </a:p>
        </p:txBody>
      </p:sp>
      <p:sp>
        <p:nvSpPr>
          <p:cNvPr id="970" name="Google Shape;970;p32"/>
          <p:cNvSpPr txBox="1">
            <a:spLocks noGrp="1"/>
          </p:cNvSpPr>
          <p:nvPr>
            <p:ph type="title" idx="8"/>
          </p:nvPr>
        </p:nvSpPr>
        <p:spPr>
          <a:xfrm>
            <a:off x="7685794" y="2175856"/>
            <a:ext cx="640200" cy="35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2"/>
                </a:solidFill>
                <a:latin typeface="Cambria" panose="02040503050406030204" pitchFamily="18" charset="0"/>
                <a:ea typeface="Cambria" panose="02040503050406030204" pitchFamily="18" charset="0"/>
              </a:rPr>
              <a:t>03</a:t>
            </a:r>
            <a:endParaRPr b="1">
              <a:solidFill>
                <a:schemeClr val="lt2"/>
              </a:solidFill>
              <a:latin typeface="Cambria" panose="02040503050406030204" pitchFamily="18" charset="0"/>
              <a:ea typeface="Cambria" panose="02040503050406030204" pitchFamily="18" charset="0"/>
            </a:endParaRPr>
          </a:p>
        </p:txBody>
      </p:sp>
      <p:sp>
        <p:nvSpPr>
          <p:cNvPr id="971" name="Google Shape;971;p32"/>
          <p:cNvSpPr txBox="1">
            <a:spLocks noGrp="1"/>
          </p:cNvSpPr>
          <p:nvPr>
            <p:ph type="subTitle" idx="7"/>
          </p:nvPr>
        </p:nvSpPr>
        <p:spPr>
          <a:xfrm>
            <a:off x="5541371" y="1956334"/>
            <a:ext cx="2103300" cy="318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800" b="1" dirty="0">
                <a:latin typeface="Cambria" panose="02040503050406030204" pitchFamily="18" charset="0"/>
                <a:ea typeface="Cambria" panose="02040503050406030204" pitchFamily="18" charset="0"/>
              </a:rPr>
              <a:t>HS đánh giá được </a:t>
            </a:r>
            <a:endParaRPr sz="1800" b="1" dirty="0">
              <a:latin typeface="Cambria" panose="02040503050406030204" pitchFamily="18" charset="0"/>
              <a:ea typeface="Cambria" panose="02040503050406030204" pitchFamily="18" charset="0"/>
            </a:endParaRPr>
          </a:p>
        </p:txBody>
      </p:sp>
      <p:sp>
        <p:nvSpPr>
          <p:cNvPr id="972" name="Google Shape;972;p32"/>
          <p:cNvSpPr txBox="1">
            <a:spLocks noGrp="1"/>
          </p:cNvSpPr>
          <p:nvPr>
            <p:ph type="subTitle" idx="9"/>
          </p:nvPr>
        </p:nvSpPr>
        <p:spPr>
          <a:xfrm>
            <a:off x="5541381" y="2274633"/>
            <a:ext cx="2103300" cy="657315"/>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1600" dirty="0">
                <a:latin typeface="Cambria" panose="02040503050406030204" pitchFamily="18" charset="0"/>
                <a:ea typeface="Cambria" panose="02040503050406030204" pitchFamily="18" charset="0"/>
              </a:rPr>
              <a:t>Ý</a:t>
            </a:r>
            <a:r>
              <a:rPr lang="en" sz="1600" dirty="0">
                <a:latin typeface="Cambria" panose="02040503050406030204" pitchFamily="18" charset="0"/>
                <a:ea typeface="Cambria" panose="02040503050406030204" pitchFamily="18" charset="0"/>
              </a:rPr>
              <a:t> nghĩa của nội dung văn bản</a:t>
            </a:r>
            <a:endParaRPr sz="1600" dirty="0">
              <a:latin typeface="Cambria" panose="02040503050406030204" pitchFamily="18" charset="0"/>
              <a:ea typeface="Cambria" panose="02040503050406030204" pitchFamily="18" charset="0"/>
            </a:endParaRPr>
          </a:p>
        </p:txBody>
      </p:sp>
      <p:sp>
        <p:nvSpPr>
          <p:cNvPr id="973" name="Google Shape;973;p32"/>
          <p:cNvSpPr txBox="1">
            <a:spLocks noGrp="1"/>
          </p:cNvSpPr>
          <p:nvPr>
            <p:ph type="subTitle" idx="13"/>
          </p:nvPr>
        </p:nvSpPr>
        <p:spPr>
          <a:xfrm>
            <a:off x="5541371" y="3366034"/>
            <a:ext cx="2103300" cy="3183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800" b="1" dirty="0">
                <a:latin typeface="Cambria" panose="02040503050406030204" pitchFamily="18" charset="0"/>
                <a:ea typeface="Cambria" panose="02040503050406030204" pitchFamily="18" charset="0"/>
              </a:rPr>
              <a:t>HS liên hệ</a:t>
            </a:r>
            <a:endParaRPr sz="1800" b="1" dirty="0">
              <a:latin typeface="Cambria" panose="02040503050406030204" pitchFamily="18" charset="0"/>
              <a:ea typeface="Cambria" panose="02040503050406030204" pitchFamily="18" charset="0"/>
            </a:endParaRPr>
          </a:p>
        </p:txBody>
      </p:sp>
      <p:sp>
        <p:nvSpPr>
          <p:cNvPr id="974" name="Google Shape;974;p32"/>
          <p:cNvSpPr txBox="1">
            <a:spLocks noGrp="1"/>
          </p:cNvSpPr>
          <p:nvPr>
            <p:ph type="subTitle" idx="15"/>
          </p:nvPr>
        </p:nvSpPr>
        <p:spPr>
          <a:xfrm>
            <a:off x="5541381" y="3684334"/>
            <a:ext cx="2103300" cy="657316"/>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Có bài học, suy ngẫm cho bản thân.</a:t>
            </a:r>
            <a:endParaRPr sz="1600" dirty="0">
              <a:latin typeface="Cambria" panose="02040503050406030204" pitchFamily="18" charset="0"/>
              <a:ea typeface="Cambria" panose="02040503050406030204" pitchFamily="18" charset="0"/>
            </a:endParaRPr>
          </a:p>
        </p:txBody>
      </p:sp>
      <p:sp>
        <p:nvSpPr>
          <p:cNvPr id="975" name="Google Shape;975;p32"/>
          <p:cNvSpPr txBox="1">
            <a:spLocks noGrp="1"/>
          </p:cNvSpPr>
          <p:nvPr>
            <p:ph type="subTitle" idx="4"/>
          </p:nvPr>
        </p:nvSpPr>
        <p:spPr>
          <a:xfrm>
            <a:off x="1502771" y="3366034"/>
            <a:ext cx="2318380" cy="31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Cambria" panose="02040503050406030204" pitchFamily="18" charset="0"/>
                <a:ea typeface="Cambria" panose="02040503050406030204" pitchFamily="18" charset="0"/>
              </a:rPr>
              <a:t>HS phân tích được</a:t>
            </a:r>
            <a:endParaRPr sz="1800" b="1" dirty="0">
              <a:latin typeface="Cambria" panose="02040503050406030204" pitchFamily="18" charset="0"/>
              <a:ea typeface="Cambria" panose="02040503050406030204" pitchFamily="18" charset="0"/>
            </a:endParaRPr>
          </a:p>
        </p:txBody>
      </p:sp>
      <p:sp>
        <p:nvSpPr>
          <p:cNvPr id="976" name="Google Shape;976;p32"/>
          <p:cNvSpPr txBox="1">
            <a:spLocks noGrp="1"/>
          </p:cNvSpPr>
          <p:nvPr>
            <p:ph type="subTitle" idx="6"/>
          </p:nvPr>
        </p:nvSpPr>
        <p:spPr>
          <a:xfrm>
            <a:off x="1502781" y="3684334"/>
            <a:ext cx="2816458" cy="715266"/>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Hệ thống ý kiến, lí lẽ, bằng chứng trong văn bản</a:t>
            </a:r>
            <a:endParaRPr sz="1600" dirty="0">
              <a:latin typeface="Cambria" panose="02040503050406030204" pitchFamily="18" charset="0"/>
              <a:ea typeface="Cambria" panose="02040503050406030204" pitchFamily="18" charset="0"/>
            </a:endParaRPr>
          </a:p>
        </p:txBody>
      </p:sp>
      <p:sp>
        <p:nvSpPr>
          <p:cNvPr id="977" name="Google Shape;977;p32"/>
          <p:cNvSpPr/>
          <p:nvPr/>
        </p:nvSpPr>
        <p:spPr>
          <a:xfrm>
            <a:off x="819210" y="2033134"/>
            <a:ext cx="640200" cy="64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978" name="Google Shape;978;p32"/>
          <p:cNvSpPr txBox="1">
            <a:spLocks noGrp="1"/>
          </p:cNvSpPr>
          <p:nvPr>
            <p:ph type="title"/>
          </p:nvPr>
        </p:nvSpPr>
        <p:spPr>
          <a:xfrm>
            <a:off x="819169" y="2175856"/>
            <a:ext cx="640200" cy="354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b="1">
                <a:solidFill>
                  <a:schemeClr val="lt2"/>
                </a:solidFill>
                <a:latin typeface="Cambria" panose="02040503050406030204" pitchFamily="18" charset="0"/>
                <a:ea typeface="Cambria" panose="02040503050406030204" pitchFamily="18" charset="0"/>
              </a:rPr>
              <a:t>01</a:t>
            </a:r>
            <a:endParaRPr b="1">
              <a:solidFill>
                <a:schemeClr val="lt2"/>
              </a:solidFill>
              <a:latin typeface="Cambria" panose="02040503050406030204" pitchFamily="18" charset="0"/>
              <a:ea typeface="Cambria" panose="02040503050406030204" pitchFamily="18" charset="0"/>
            </a:endParaRPr>
          </a:p>
        </p:txBody>
      </p:sp>
      <p:sp>
        <p:nvSpPr>
          <p:cNvPr id="979" name="Google Shape;979;p32"/>
          <p:cNvSpPr txBox="1">
            <a:spLocks noGrp="1"/>
          </p:cNvSpPr>
          <p:nvPr>
            <p:ph type="title" idx="3"/>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Cambria" panose="02040503050406030204" pitchFamily="18" charset="0"/>
                <a:ea typeface="Cambria" panose="02040503050406030204" pitchFamily="18" charset="0"/>
              </a:rPr>
              <a:t>MỤC TIÊU BÀI HỌC</a:t>
            </a:r>
            <a:endParaRPr b="1" dirty="0">
              <a:latin typeface="Cambria" panose="02040503050406030204" pitchFamily="18" charset="0"/>
              <a:ea typeface="Cambria" panose="02040503050406030204" pitchFamily="18" charset="0"/>
            </a:endParaRPr>
          </a:p>
        </p:txBody>
      </p:sp>
      <p:sp>
        <p:nvSpPr>
          <p:cNvPr id="980" name="Google Shape;980;p32"/>
          <p:cNvSpPr txBox="1">
            <a:spLocks noGrp="1"/>
          </p:cNvSpPr>
          <p:nvPr>
            <p:ph type="subTitle" idx="1"/>
          </p:nvPr>
        </p:nvSpPr>
        <p:spPr>
          <a:xfrm>
            <a:off x="1502771" y="1956334"/>
            <a:ext cx="2103300" cy="318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b="1" dirty="0">
                <a:latin typeface="Cambria" panose="02040503050406030204" pitchFamily="18" charset="0"/>
                <a:ea typeface="Cambria" panose="02040503050406030204" pitchFamily="18" charset="0"/>
              </a:rPr>
              <a:t>Hs</a:t>
            </a:r>
            <a:r>
              <a:rPr lang="en" sz="1800" b="1" dirty="0">
                <a:latin typeface="Cambria" panose="02040503050406030204" pitchFamily="18" charset="0"/>
                <a:ea typeface="Cambria" panose="02040503050406030204" pitchFamily="18" charset="0"/>
              </a:rPr>
              <a:t> xác định được </a:t>
            </a:r>
            <a:endParaRPr sz="1800" b="1" dirty="0">
              <a:latin typeface="Cambria" panose="02040503050406030204" pitchFamily="18" charset="0"/>
              <a:ea typeface="Cambria" panose="02040503050406030204" pitchFamily="18" charset="0"/>
            </a:endParaRPr>
          </a:p>
        </p:txBody>
      </p:sp>
      <p:sp>
        <p:nvSpPr>
          <p:cNvPr id="981" name="Google Shape;981;p32"/>
          <p:cNvSpPr txBox="1">
            <a:spLocks noGrp="1"/>
          </p:cNvSpPr>
          <p:nvPr>
            <p:ph type="subTitle" idx="2"/>
          </p:nvPr>
        </p:nvSpPr>
        <p:spPr>
          <a:xfrm>
            <a:off x="1502781" y="2274634"/>
            <a:ext cx="2103300" cy="4755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US" sz="1600" dirty="0">
                <a:latin typeface="Cambria" panose="02040503050406030204" pitchFamily="18" charset="0"/>
                <a:ea typeface="Cambria" panose="02040503050406030204" pitchFamily="18" charset="0"/>
              </a:rPr>
              <a:t>Đ</a:t>
            </a:r>
            <a:r>
              <a:rPr lang="en" sz="1600" dirty="0">
                <a:latin typeface="Cambria" panose="02040503050406030204" pitchFamily="18" charset="0"/>
                <a:ea typeface="Cambria" panose="02040503050406030204" pitchFamily="18" charset="0"/>
              </a:rPr>
              <a:t>ặc trưng của thể loại trong văn bản</a:t>
            </a:r>
            <a:endParaRPr sz="1600" dirty="0">
              <a:latin typeface="Cambria" panose="02040503050406030204" pitchFamily="18" charset="0"/>
              <a:ea typeface="Cambria" panose="02040503050406030204" pitchFamily="18" charset="0"/>
            </a:endParaRPr>
          </a:p>
        </p:txBody>
      </p:sp>
      <p:grpSp>
        <p:nvGrpSpPr>
          <p:cNvPr id="982" name="Google Shape;982;p32"/>
          <p:cNvGrpSpPr/>
          <p:nvPr/>
        </p:nvGrpSpPr>
        <p:grpSpPr>
          <a:xfrm>
            <a:off x="3381750" y="2517650"/>
            <a:ext cx="2238300" cy="1427850"/>
            <a:chOff x="3457950" y="2560738"/>
            <a:chExt cx="2238300" cy="1427850"/>
          </a:xfrm>
        </p:grpSpPr>
        <p:sp>
          <p:nvSpPr>
            <p:cNvPr id="983" name="Google Shape;983;p32"/>
            <p:cNvSpPr/>
            <p:nvPr/>
          </p:nvSpPr>
          <p:spPr>
            <a:xfrm>
              <a:off x="3463800" y="2567538"/>
              <a:ext cx="2226625" cy="1411300"/>
            </a:xfrm>
            <a:custGeom>
              <a:avLst/>
              <a:gdLst/>
              <a:ahLst/>
              <a:cxnLst/>
              <a:rect l="l" t="t" r="r" b="b"/>
              <a:pathLst>
                <a:path w="89065" h="56452" extrusionOk="0">
                  <a:moveTo>
                    <a:pt x="29683" y="0"/>
                  </a:moveTo>
                  <a:cubicBezTo>
                    <a:pt x="29481" y="0"/>
                    <a:pt x="29288" y="89"/>
                    <a:pt x="29154" y="267"/>
                  </a:cubicBezTo>
                  <a:lnTo>
                    <a:pt x="301" y="35826"/>
                  </a:lnTo>
                  <a:cubicBezTo>
                    <a:pt x="0" y="36193"/>
                    <a:pt x="134" y="36760"/>
                    <a:pt x="567" y="36927"/>
                  </a:cubicBezTo>
                  <a:lnTo>
                    <a:pt x="22917" y="47167"/>
                  </a:lnTo>
                  <a:lnTo>
                    <a:pt x="42664" y="44866"/>
                  </a:lnTo>
                  <a:lnTo>
                    <a:pt x="66615" y="56374"/>
                  </a:lnTo>
                  <a:cubicBezTo>
                    <a:pt x="66717" y="56425"/>
                    <a:pt x="66829" y="56451"/>
                    <a:pt x="66939" y="56451"/>
                  </a:cubicBezTo>
                  <a:cubicBezTo>
                    <a:pt x="67189" y="56451"/>
                    <a:pt x="67433" y="56318"/>
                    <a:pt x="67549" y="56040"/>
                  </a:cubicBezTo>
                  <a:lnTo>
                    <a:pt x="88864" y="13810"/>
                  </a:lnTo>
                  <a:cubicBezTo>
                    <a:pt x="89064" y="13510"/>
                    <a:pt x="88897" y="13076"/>
                    <a:pt x="88530" y="12910"/>
                  </a:cubicBezTo>
                  <a:lnTo>
                    <a:pt x="68516" y="4170"/>
                  </a:lnTo>
                  <a:lnTo>
                    <a:pt x="49703" y="8140"/>
                  </a:lnTo>
                  <a:lnTo>
                    <a:pt x="29988" y="67"/>
                  </a:lnTo>
                  <a:cubicBezTo>
                    <a:pt x="29888" y="23"/>
                    <a:pt x="29785" y="0"/>
                    <a:pt x="29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4" name="Google Shape;984;p32"/>
            <p:cNvSpPr/>
            <p:nvPr/>
          </p:nvSpPr>
          <p:spPr>
            <a:xfrm>
              <a:off x="3518825" y="2610688"/>
              <a:ext cx="2121550" cy="1322625"/>
            </a:xfrm>
            <a:custGeom>
              <a:avLst/>
              <a:gdLst/>
              <a:ahLst/>
              <a:cxnLst/>
              <a:rect l="l" t="t" r="r" b="b"/>
              <a:pathLst>
                <a:path w="84862" h="52905" extrusionOk="0">
                  <a:moveTo>
                    <a:pt x="27854" y="1"/>
                  </a:moveTo>
                  <a:cubicBezTo>
                    <a:pt x="27726" y="1"/>
                    <a:pt x="27615" y="72"/>
                    <a:pt x="27521" y="142"/>
                  </a:cubicBezTo>
                  <a:lnTo>
                    <a:pt x="26086" y="1944"/>
                  </a:lnTo>
                  <a:lnTo>
                    <a:pt x="25786" y="2277"/>
                  </a:lnTo>
                  <a:lnTo>
                    <a:pt x="24585" y="3778"/>
                  </a:lnTo>
                  <a:lnTo>
                    <a:pt x="168" y="33833"/>
                  </a:lnTo>
                  <a:cubicBezTo>
                    <a:pt x="1" y="34067"/>
                    <a:pt x="101" y="34334"/>
                    <a:pt x="334" y="34467"/>
                  </a:cubicBezTo>
                  <a:lnTo>
                    <a:pt x="21750" y="43907"/>
                  </a:lnTo>
                  <a:cubicBezTo>
                    <a:pt x="21750" y="43907"/>
                    <a:pt x="21752" y="43907"/>
                    <a:pt x="21755" y="43907"/>
                  </a:cubicBezTo>
                  <a:cubicBezTo>
                    <a:pt x="22110" y="43907"/>
                    <a:pt x="41397" y="41739"/>
                    <a:pt x="41397" y="41739"/>
                  </a:cubicBezTo>
                  <a:lnTo>
                    <a:pt x="63980" y="52880"/>
                  </a:lnTo>
                  <a:cubicBezTo>
                    <a:pt x="64029" y="52896"/>
                    <a:pt x="64081" y="52905"/>
                    <a:pt x="64134" y="52905"/>
                  </a:cubicBezTo>
                  <a:cubicBezTo>
                    <a:pt x="64298" y="52905"/>
                    <a:pt x="64463" y="52823"/>
                    <a:pt x="64514" y="52647"/>
                  </a:cubicBezTo>
                  <a:lnTo>
                    <a:pt x="75922" y="30131"/>
                  </a:lnTo>
                  <a:lnTo>
                    <a:pt x="76622" y="28763"/>
                  </a:lnTo>
                  <a:lnTo>
                    <a:pt x="78324" y="25360"/>
                  </a:lnTo>
                  <a:lnTo>
                    <a:pt x="84762" y="12618"/>
                  </a:lnTo>
                  <a:cubicBezTo>
                    <a:pt x="84862" y="12418"/>
                    <a:pt x="84795" y="12118"/>
                    <a:pt x="84528" y="12051"/>
                  </a:cubicBezTo>
                  <a:lnTo>
                    <a:pt x="65314" y="4045"/>
                  </a:lnTo>
                  <a:cubicBezTo>
                    <a:pt x="65311" y="4043"/>
                    <a:pt x="65302" y="4042"/>
                    <a:pt x="65289" y="4042"/>
                  </a:cubicBezTo>
                  <a:cubicBezTo>
                    <a:pt x="64495" y="4042"/>
                    <a:pt x="46534" y="7815"/>
                    <a:pt x="46534" y="7815"/>
                  </a:cubicBezTo>
                  <a:lnTo>
                    <a:pt x="28021" y="42"/>
                  </a:lnTo>
                  <a:cubicBezTo>
                    <a:pt x="27962" y="13"/>
                    <a:pt x="27907" y="1"/>
                    <a:pt x="278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5" name="Google Shape;985;p32"/>
            <p:cNvSpPr/>
            <p:nvPr/>
          </p:nvSpPr>
          <p:spPr>
            <a:xfrm>
              <a:off x="3520500" y="2702538"/>
              <a:ext cx="1956425" cy="1230775"/>
            </a:xfrm>
            <a:custGeom>
              <a:avLst/>
              <a:gdLst/>
              <a:ahLst/>
              <a:cxnLst/>
              <a:rect l="l" t="t" r="r" b="b"/>
              <a:pathLst>
                <a:path w="78257" h="49231" extrusionOk="0">
                  <a:moveTo>
                    <a:pt x="28283" y="1"/>
                  </a:moveTo>
                  <a:cubicBezTo>
                    <a:pt x="27409" y="1"/>
                    <a:pt x="26315" y="552"/>
                    <a:pt x="25476" y="552"/>
                  </a:cubicBezTo>
                  <a:cubicBezTo>
                    <a:pt x="25121" y="552"/>
                    <a:pt x="24812" y="453"/>
                    <a:pt x="24585" y="171"/>
                  </a:cubicBezTo>
                  <a:lnTo>
                    <a:pt x="19548" y="6375"/>
                  </a:lnTo>
                  <a:lnTo>
                    <a:pt x="18647" y="7510"/>
                  </a:lnTo>
                  <a:lnTo>
                    <a:pt x="13077" y="14348"/>
                  </a:lnTo>
                  <a:lnTo>
                    <a:pt x="12409" y="15182"/>
                  </a:lnTo>
                  <a:lnTo>
                    <a:pt x="4304" y="25189"/>
                  </a:lnTo>
                  <a:lnTo>
                    <a:pt x="3637" y="25956"/>
                  </a:lnTo>
                  <a:lnTo>
                    <a:pt x="167" y="30226"/>
                  </a:lnTo>
                  <a:cubicBezTo>
                    <a:pt x="1" y="30426"/>
                    <a:pt x="67" y="30726"/>
                    <a:pt x="334" y="30860"/>
                  </a:cubicBezTo>
                  <a:lnTo>
                    <a:pt x="8807" y="34562"/>
                  </a:lnTo>
                  <a:lnTo>
                    <a:pt x="9808" y="35029"/>
                  </a:lnTo>
                  <a:lnTo>
                    <a:pt x="21716" y="40266"/>
                  </a:lnTo>
                  <a:cubicBezTo>
                    <a:pt x="21749" y="40266"/>
                    <a:pt x="26353" y="39766"/>
                    <a:pt x="31090" y="39232"/>
                  </a:cubicBezTo>
                  <a:lnTo>
                    <a:pt x="32090" y="39099"/>
                  </a:lnTo>
                  <a:cubicBezTo>
                    <a:pt x="36760" y="38565"/>
                    <a:pt x="41330" y="38065"/>
                    <a:pt x="41330" y="38065"/>
                  </a:cubicBezTo>
                  <a:lnTo>
                    <a:pt x="54506" y="44503"/>
                  </a:lnTo>
                  <a:lnTo>
                    <a:pt x="55407" y="44970"/>
                  </a:lnTo>
                  <a:lnTo>
                    <a:pt x="63946" y="49206"/>
                  </a:lnTo>
                  <a:cubicBezTo>
                    <a:pt x="64003" y="49222"/>
                    <a:pt x="64060" y="49231"/>
                    <a:pt x="64114" y="49231"/>
                  </a:cubicBezTo>
                  <a:cubicBezTo>
                    <a:pt x="64285" y="49231"/>
                    <a:pt x="64438" y="49149"/>
                    <a:pt x="64513" y="48973"/>
                  </a:cubicBezTo>
                  <a:cubicBezTo>
                    <a:pt x="64513" y="48973"/>
                    <a:pt x="66048" y="45937"/>
                    <a:pt x="68083" y="41834"/>
                  </a:cubicBezTo>
                  <a:cubicBezTo>
                    <a:pt x="68216" y="41567"/>
                    <a:pt x="68383" y="41234"/>
                    <a:pt x="68550" y="40934"/>
                  </a:cubicBezTo>
                  <a:cubicBezTo>
                    <a:pt x="72586" y="32894"/>
                    <a:pt x="78257" y="21686"/>
                    <a:pt x="78257" y="21686"/>
                  </a:cubicBezTo>
                  <a:cubicBezTo>
                    <a:pt x="78190" y="21353"/>
                    <a:pt x="78090" y="21086"/>
                    <a:pt x="78023" y="20819"/>
                  </a:cubicBezTo>
                  <a:cubicBezTo>
                    <a:pt x="77456" y="19308"/>
                    <a:pt x="75556" y="18233"/>
                    <a:pt x="73793" y="18233"/>
                  </a:cubicBezTo>
                  <a:cubicBezTo>
                    <a:pt x="72753" y="18233"/>
                    <a:pt x="71761" y="18606"/>
                    <a:pt x="71118" y="19485"/>
                  </a:cubicBezTo>
                  <a:cubicBezTo>
                    <a:pt x="69684" y="21586"/>
                    <a:pt x="71552" y="23955"/>
                    <a:pt x="71452" y="26123"/>
                  </a:cubicBezTo>
                  <a:cubicBezTo>
                    <a:pt x="71418" y="27090"/>
                    <a:pt x="70918" y="28124"/>
                    <a:pt x="69951" y="28491"/>
                  </a:cubicBezTo>
                  <a:cubicBezTo>
                    <a:pt x="69699" y="28604"/>
                    <a:pt x="69425" y="28642"/>
                    <a:pt x="69142" y="28642"/>
                  </a:cubicBezTo>
                  <a:cubicBezTo>
                    <a:pt x="68572" y="28642"/>
                    <a:pt x="67967" y="28489"/>
                    <a:pt x="67437" y="28489"/>
                  </a:cubicBezTo>
                  <a:cubicBezTo>
                    <a:pt x="66905" y="28489"/>
                    <a:pt x="66449" y="28643"/>
                    <a:pt x="66181" y="29259"/>
                  </a:cubicBezTo>
                  <a:cubicBezTo>
                    <a:pt x="65548" y="30626"/>
                    <a:pt x="67049" y="31760"/>
                    <a:pt x="66248" y="33228"/>
                  </a:cubicBezTo>
                  <a:cubicBezTo>
                    <a:pt x="64894" y="35785"/>
                    <a:pt x="61857" y="37285"/>
                    <a:pt x="58999" y="37285"/>
                  </a:cubicBezTo>
                  <a:cubicBezTo>
                    <a:pt x="58688" y="37285"/>
                    <a:pt x="58380" y="37267"/>
                    <a:pt x="58075" y="37231"/>
                  </a:cubicBezTo>
                  <a:cubicBezTo>
                    <a:pt x="55540" y="36931"/>
                    <a:pt x="54039" y="34396"/>
                    <a:pt x="56908" y="33061"/>
                  </a:cubicBezTo>
                  <a:cubicBezTo>
                    <a:pt x="58709" y="32227"/>
                    <a:pt x="60844" y="32427"/>
                    <a:pt x="62245" y="30793"/>
                  </a:cubicBezTo>
                  <a:cubicBezTo>
                    <a:pt x="63212" y="29726"/>
                    <a:pt x="62779" y="28258"/>
                    <a:pt x="61244" y="28058"/>
                  </a:cubicBezTo>
                  <a:cubicBezTo>
                    <a:pt x="61158" y="28045"/>
                    <a:pt x="61074" y="28039"/>
                    <a:pt x="60991" y="28039"/>
                  </a:cubicBezTo>
                  <a:cubicBezTo>
                    <a:pt x="59571" y="28039"/>
                    <a:pt x="58649" y="29826"/>
                    <a:pt x="57041" y="29826"/>
                  </a:cubicBezTo>
                  <a:cubicBezTo>
                    <a:pt x="55674" y="29826"/>
                    <a:pt x="54173" y="29092"/>
                    <a:pt x="53672" y="27757"/>
                  </a:cubicBezTo>
                  <a:cubicBezTo>
                    <a:pt x="53606" y="27724"/>
                    <a:pt x="53606" y="27724"/>
                    <a:pt x="53606" y="27657"/>
                  </a:cubicBezTo>
                  <a:cubicBezTo>
                    <a:pt x="53506" y="27324"/>
                    <a:pt x="53439" y="26990"/>
                    <a:pt x="53439" y="26623"/>
                  </a:cubicBezTo>
                  <a:cubicBezTo>
                    <a:pt x="53506" y="25256"/>
                    <a:pt x="54540" y="23821"/>
                    <a:pt x="56007" y="23421"/>
                  </a:cubicBezTo>
                  <a:cubicBezTo>
                    <a:pt x="57242" y="23054"/>
                    <a:pt x="58676" y="23388"/>
                    <a:pt x="59843" y="22487"/>
                  </a:cubicBezTo>
                  <a:cubicBezTo>
                    <a:pt x="60344" y="22120"/>
                    <a:pt x="60577" y="21420"/>
                    <a:pt x="60244" y="20886"/>
                  </a:cubicBezTo>
                  <a:cubicBezTo>
                    <a:pt x="59610" y="19752"/>
                    <a:pt x="57742" y="20486"/>
                    <a:pt x="56574" y="19918"/>
                  </a:cubicBezTo>
                  <a:cubicBezTo>
                    <a:pt x="55340" y="19285"/>
                    <a:pt x="55507" y="17483"/>
                    <a:pt x="56241" y="16383"/>
                  </a:cubicBezTo>
                  <a:cubicBezTo>
                    <a:pt x="57275" y="14781"/>
                    <a:pt x="60077" y="15115"/>
                    <a:pt x="61244" y="13547"/>
                  </a:cubicBezTo>
                  <a:cubicBezTo>
                    <a:pt x="61678" y="12913"/>
                    <a:pt x="61745" y="11946"/>
                    <a:pt x="61178" y="11446"/>
                  </a:cubicBezTo>
                  <a:cubicBezTo>
                    <a:pt x="60866" y="11169"/>
                    <a:pt x="60455" y="11053"/>
                    <a:pt x="60029" y="11053"/>
                  </a:cubicBezTo>
                  <a:cubicBezTo>
                    <a:pt x="59635" y="11053"/>
                    <a:pt x="59229" y="11152"/>
                    <a:pt x="58876" y="11312"/>
                  </a:cubicBezTo>
                  <a:cubicBezTo>
                    <a:pt x="58109" y="11646"/>
                    <a:pt x="57542" y="12213"/>
                    <a:pt x="56841" y="12613"/>
                  </a:cubicBezTo>
                  <a:cubicBezTo>
                    <a:pt x="56391" y="12906"/>
                    <a:pt x="55911" y="13016"/>
                    <a:pt x="55442" y="13016"/>
                  </a:cubicBezTo>
                  <a:cubicBezTo>
                    <a:pt x="55215" y="13016"/>
                    <a:pt x="54990" y="12990"/>
                    <a:pt x="54773" y="12947"/>
                  </a:cubicBezTo>
                  <a:cubicBezTo>
                    <a:pt x="54440" y="12880"/>
                    <a:pt x="54106" y="12747"/>
                    <a:pt x="53839" y="12580"/>
                  </a:cubicBezTo>
                  <a:cubicBezTo>
                    <a:pt x="52872" y="12080"/>
                    <a:pt x="52105" y="11079"/>
                    <a:pt x="51904" y="10045"/>
                  </a:cubicBezTo>
                  <a:cubicBezTo>
                    <a:pt x="51771" y="9444"/>
                    <a:pt x="51871" y="8811"/>
                    <a:pt x="51771" y="8243"/>
                  </a:cubicBezTo>
                  <a:cubicBezTo>
                    <a:pt x="51637" y="6860"/>
                    <a:pt x="50815" y="6250"/>
                    <a:pt x="49941" y="6250"/>
                  </a:cubicBezTo>
                  <a:cubicBezTo>
                    <a:pt x="48644" y="6250"/>
                    <a:pt x="47230" y="7593"/>
                    <a:pt x="47768" y="9745"/>
                  </a:cubicBezTo>
                  <a:cubicBezTo>
                    <a:pt x="48235" y="11412"/>
                    <a:pt x="49569" y="12747"/>
                    <a:pt x="50103" y="14381"/>
                  </a:cubicBezTo>
                  <a:cubicBezTo>
                    <a:pt x="50437" y="15382"/>
                    <a:pt x="50337" y="17016"/>
                    <a:pt x="49369" y="17717"/>
                  </a:cubicBezTo>
                  <a:cubicBezTo>
                    <a:pt x="49124" y="17890"/>
                    <a:pt x="48898" y="17961"/>
                    <a:pt x="48687" y="17961"/>
                  </a:cubicBezTo>
                  <a:cubicBezTo>
                    <a:pt x="47760" y="17961"/>
                    <a:pt x="47121" y="16597"/>
                    <a:pt x="46388" y="16597"/>
                  </a:cubicBezTo>
                  <a:cubicBezTo>
                    <a:pt x="46131" y="16597"/>
                    <a:pt x="45863" y="16765"/>
                    <a:pt x="45567" y="17217"/>
                  </a:cubicBezTo>
                  <a:cubicBezTo>
                    <a:pt x="45567" y="17250"/>
                    <a:pt x="45533" y="17250"/>
                    <a:pt x="45533" y="17283"/>
                  </a:cubicBezTo>
                  <a:cubicBezTo>
                    <a:pt x="45333" y="17617"/>
                    <a:pt x="45233" y="18050"/>
                    <a:pt x="45200" y="18484"/>
                  </a:cubicBezTo>
                  <a:cubicBezTo>
                    <a:pt x="45100" y="20619"/>
                    <a:pt x="46534" y="23788"/>
                    <a:pt x="45366" y="26457"/>
                  </a:cubicBezTo>
                  <a:cubicBezTo>
                    <a:pt x="44643" y="28106"/>
                    <a:pt x="43291" y="28804"/>
                    <a:pt x="42086" y="28804"/>
                  </a:cubicBezTo>
                  <a:cubicBezTo>
                    <a:pt x="40902" y="28804"/>
                    <a:pt x="39861" y="28131"/>
                    <a:pt x="39696" y="27024"/>
                  </a:cubicBezTo>
                  <a:cubicBezTo>
                    <a:pt x="39529" y="25789"/>
                    <a:pt x="40530" y="24855"/>
                    <a:pt x="41263" y="23888"/>
                  </a:cubicBezTo>
                  <a:cubicBezTo>
                    <a:pt x="41864" y="23121"/>
                    <a:pt x="42865" y="21053"/>
                    <a:pt x="41364" y="20552"/>
                  </a:cubicBezTo>
                  <a:cubicBezTo>
                    <a:pt x="41221" y="20508"/>
                    <a:pt x="41073" y="20487"/>
                    <a:pt x="40924" y="20487"/>
                  </a:cubicBezTo>
                  <a:cubicBezTo>
                    <a:pt x="40518" y="20487"/>
                    <a:pt x="40104" y="20642"/>
                    <a:pt x="39762" y="20886"/>
                  </a:cubicBezTo>
                  <a:cubicBezTo>
                    <a:pt x="39195" y="21286"/>
                    <a:pt x="38895" y="21753"/>
                    <a:pt x="38395" y="21953"/>
                  </a:cubicBezTo>
                  <a:cubicBezTo>
                    <a:pt x="38245" y="22020"/>
                    <a:pt x="38086" y="22053"/>
                    <a:pt x="37903" y="22053"/>
                  </a:cubicBezTo>
                  <a:cubicBezTo>
                    <a:pt x="37719" y="22053"/>
                    <a:pt x="37511" y="22020"/>
                    <a:pt x="37261" y="21953"/>
                  </a:cubicBezTo>
                  <a:cubicBezTo>
                    <a:pt x="37161" y="21920"/>
                    <a:pt x="37027" y="21887"/>
                    <a:pt x="36927" y="21853"/>
                  </a:cubicBezTo>
                  <a:cubicBezTo>
                    <a:pt x="36093" y="21520"/>
                    <a:pt x="35526" y="20752"/>
                    <a:pt x="35493" y="19885"/>
                  </a:cubicBezTo>
                  <a:cubicBezTo>
                    <a:pt x="35426" y="18551"/>
                    <a:pt x="36593" y="17450"/>
                    <a:pt x="37327" y="16283"/>
                  </a:cubicBezTo>
                  <a:cubicBezTo>
                    <a:pt x="38028" y="15115"/>
                    <a:pt x="37894" y="13180"/>
                    <a:pt x="36493" y="13014"/>
                  </a:cubicBezTo>
                  <a:cubicBezTo>
                    <a:pt x="36420" y="13003"/>
                    <a:pt x="36348" y="12998"/>
                    <a:pt x="36278" y="12998"/>
                  </a:cubicBezTo>
                  <a:cubicBezTo>
                    <a:pt x="34515" y="12998"/>
                    <a:pt x="33824" y="16083"/>
                    <a:pt x="31952" y="16083"/>
                  </a:cubicBezTo>
                  <a:cubicBezTo>
                    <a:pt x="31943" y="16083"/>
                    <a:pt x="31933" y="16083"/>
                    <a:pt x="31923" y="16082"/>
                  </a:cubicBezTo>
                  <a:cubicBezTo>
                    <a:pt x="30522" y="16049"/>
                    <a:pt x="30055" y="14181"/>
                    <a:pt x="30689" y="12947"/>
                  </a:cubicBezTo>
                  <a:cubicBezTo>
                    <a:pt x="31390" y="11679"/>
                    <a:pt x="32491" y="11512"/>
                    <a:pt x="33091" y="9678"/>
                  </a:cubicBezTo>
                  <a:cubicBezTo>
                    <a:pt x="33525" y="8410"/>
                    <a:pt x="33158" y="6576"/>
                    <a:pt x="31423" y="6409"/>
                  </a:cubicBezTo>
                  <a:cubicBezTo>
                    <a:pt x="31391" y="6407"/>
                    <a:pt x="31360" y="6405"/>
                    <a:pt x="31329" y="6405"/>
                  </a:cubicBezTo>
                  <a:cubicBezTo>
                    <a:pt x="30459" y="6405"/>
                    <a:pt x="30031" y="7292"/>
                    <a:pt x="29355" y="7743"/>
                  </a:cubicBezTo>
                  <a:cubicBezTo>
                    <a:pt x="28980" y="7968"/>
                    <a:pt x="28529" y="8137"/>
                    <a:pt x="28088" y="8137"/>
                  </a:cubicBezTo>
                  <a:cubicBezTo>
                    <a:pt x="27941" y="8137"/>
                    <a:pt x="27795" y="8118"/>
                    <a:pt x="27654" y="8077"/>
                  </a:cubicBezTo>
                  <a:cubicBezTo>
                    <a:pt x="27320" y="8010"/>
                    <a:pt x="27020" y="7776"/>
                    <a:pt x="26820" y="7543"/>
                  </a:cubicBezTo>
                  <a:cubicBezTo>
                    <a:pt x="26586" y="7243"/>
                    <a:pt x="26386" y="6909"/>
                    <a:pt x="26319" y="6542"/>
                  </a:cubicBezTo>
                  <a:cubicBezTo>
                    <a:pt x="26019" y="5575"/>
                    <a:pt x="26219" y="4407"/>
                    <a:pt x="26987" y="3840"/>
                  </a:cubicBezTo>
                  <a:cubicBezTo>
                    <a:pt x="27921" y="3073"/>
                    <a:pt x="30189" y="2606"/>
                    <a:pt x="29555" y="938"/>
                  </a:cubicBezTo>
                  <a:cubicBezTo>
                    <a:pt x="29299" y="221"/>
                    <a:pt x="28835" y="1"/>
                    <a:pt x="282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6" name="Google Shape;986;p32"/>
            <p:cNvSpPr/>
            <p:nvPr/>
          </p:nvSpPr>
          <p:spPr>
            <a:xfrm>
              <a:off x="3779850" y="3135038"/>
              <a:ext cx="525400" cy="376925"/>
            </a:xfrm>
            <a:custGeom>
              <a:avLst/>
              <a:gdLst/>
              <a:ahLst/>
              <a:cxnLst/>
              <a:rect l="l" t="t" r="r" b="b"/>
              <a:pathLst>
                <a:path w="21016" h="15077" extrusionOk="0">
                  <a:moveTo>
                    <a:pt x="7186" y="0"/>
                  </a:moveTo>
                  <a:cubicBezTo>
                    <a:pt x="5661" y="0"/>
                    <a:pt x="4744" y="1471"/>
                    <a:pt x="4938" y="2719"/>
                  </a:cubicBezTo>
                  <a:cubicBezTo>
                    <a:pt x="5038" y="3586"/>
                    <a:pt x="5638" y="4520"/>
                    <a:pt x="5171" y="5287"/>
                  </a:cubicBezTo>
                  <a:cubicBezTo>
                    <a:pt x="4840" y="5810"/>
                    <a:pt x="4263" y="5905"/>
                    <a:pt x="3622" y="5905"/>
                  </a:cubicBezTo>
                  <a:cubicBezTo>
                    <a:pt x="3255" y="5905"/>
                    <a:pt x="2867" y="5874"/>
                    <a:pt x="2492" y="5874"/>
                  </a:cubicBezTo>
                  <a:cubicBezTo>
                    <a:pt x="2266" y="5874"/>
                    <a:pt x="2045" y="5885"/>
                    <a:pt x="1835" y="5921"/>
                  </a:cubicBezTo>
                  <a:cubicBezTo>
                    <a:pt x="801" y="6088"/>
                    <a:pt x="1" y="7122"/>
                    <a:pt x="34" y="8122"/>
                  </a:cubicBezTo>
                  <a:cubicBezTo>
                    <a:pt x="101" y="9157"/>
                    <a:pt x="968" y="10091"/>
                    <a:pt x="2002" y="10224"/>
                  </a:cubicBezTo>
                  <a:cubicBezTo>
                    <a:pt x="2077" y="10231"/>
                    <a:pt x="2152" y="10234"/>
                    <a:pt x="2228" y="10234"/>
                  </a:cubicBezTo>
                  <a:cubicBezTo>
                    <a:pt x="3229" y="10234"/>
                    <a:pt x="4281" y="9666"/>
                    <a:pt x="5219" y="9666"/>
                  </a:cubicBezTo>
                  <a:cubicBezTo>
                    <a:pt x="5566" y="9666"/>
                    <a:pt x="5898" y="9744"/>
                    <a:pt x="6205" y="9957"/>
                  </a:cubicBezTo>
                  <a:cubicBezTo>
                    <a:pt x="7106" y="10524"/>
                    <a:pt x="7039" y="11792"/>
                    <a:pt x="7139" y="12826"/>
                  </a:cubicBezTo>
                  <a:cubicBezTo>
                    <a:pt x="7229" y="14239"/>
                    <a:pt x="7980" y="15076"/>
                    <a:pt x="8739" y="15076"/>
                  </a:cubicBezTo>
                  <a:cubicBezTo>
                    <a:pt x="9397" y="15076"/>
                    <a:pt x="10060" y="14449"/>
                    <a:pt x="10308" y="13026"/>
                  </a:cubicBezTo>
                  <a:cubicBezTo>
                    <a:pt x="10475" y="12159"/>
                    <a:pt x="10675" y="11091"/>
                    <a:pt x="11509" y="10758"/>
                  </a:cubicBezTo>
                  <a:cubicBezTo>
                    <a:pt x="11677" y="10683"/>
                    <a:pt x="11852" y="10650"/>
                    <a:pt x="12029" y="10650"/>
                  </a:cubicBezTo>
                  <a:cubicBezTo>
                    <a:pt x="12485" y="10650"/>
                    <a:pt x="12950" y="10869"/>
                    <a:pt x="13310" y="11158"/>
                  </a:cubicBezTo>
                  <a:cubicBezTo>
                    <a:pt x="13811" y="11592"/>
                    <a:pt x="14177" y="12125"/>
                    <a:pt x="14611" y="12592"/>
                  </a:cubicBezTo>
                  <a:cubicBezTo>
                    <a:pt x="15510" y="13506"/>
                    <a:pt x="16598" y="13919"/>
                    <a:pt x="17611" y="13919"/>
                  </a:cubicBezTo>
                  <a:cubicBezTo>
                    <a:pt x="18889" y="13919"/>
                    <a:pt x="20046" y="13261"/>
                    <a:pt x="20549" y="12125"/>
                  </a:cubicBezTo>
                  <a:cubicBezTo>
                    <a:pt x="21016" y="11025"/>
                    <a:pt x="20682" y="9657"/>
                    <a:pt x="19715" y="8990"/>
                  </a:cubicBezTo>
                  <a:cubicBezTo>
                    <a:pt x="19114" y="8589"/>
                    <a:pt x="18314" y="8489"/>
                    <a:pt x="17547" y="8323"/>
                  </a:cubicBezTo>
                  <a:cubicBezTo>
                    <a:pt x="16813" y="8156"/>
                    <a:pt x="16012" y="7756"/>
                    <a:pt x="15779" y="7022"/>
                  </a:cubicBezTo>
                  <a:cubicBezTo>
                    <a:pt x="15512" y="6254"/>
                    <a:pt x="15979" y="5454"/>
                    <a:pt x="16346" y="4753"/>
                  </a:cubicBezTo>
                  <a:cubicBezTo>
                    <a:pt x="16713" y="4019"/>
                    <a:pt x="17046" y="3085"/>
                    <a:pt x="16546" y="2452"/>
                  </a:cubicBezTo>
                  <a:cubicBezTo>
                    <a:pt x="16289" y="2076"/>
                    <a:pt x="15845" y="1923"/>
                    <a:pt x="15366" y="1923"/>
                  </a:cubicBezTo>
                  <a:cubicBezTo>
                    <a:pt x="15036" y="1923"/>
                    <a:pt x="14690" y="1996"/>
                    <a:pt x="14378" y="2118"/>
                  </a:cubicBezTo>
                  <a:cubicBezTo>
                    <a:pt x="13444" y="2452"/>
                    <a:pt x="12802" y="2744"/>
                    <a:pt x="12189" y="2744"/>
                  </a:cubicBezTo>
                  <a:cubicBezTo>
                    <a:pt x="11576" y="2744"/>
                    <a:pt x="10992" y="2452"/>
                    <a:pt x="10175" y="1618"/>
                  </a:cubicBezTo>
                  <a:cubicBezTo>
                    <a:pt x="9050" y="446"/>
                    <a:pt x="8026" y="0"/>
                    <a:pt x="7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7" name="Google Shape;987;p32"/>
            <p:cNvSpPr/>
            <p:nvPr/>
          </p:nvSpPr>
          <p:spPr>
            <a:xfrm>
              <a:off x="3612225" y="2863588"/>
              <a:ext cx="1622025" cy="963200"/>
            </a:xfrm>
            <a:custGeom>
              <a:avLst/>
              <a:gdLst/>
              <a:ahLst/>
              <a:cxnLst/>
              <a:rect l="l" t="t" r="r" b="b"/>
              <a:pathLst>
                <a:path w="64881" h="38528" extrusionOk="0">
                  <a:moveTo>
                    <a:pt x="16046" y="0"/>
                  </a:moveTo>
                  <a:lnTo>
                    <a:pt x="15145" y="1134"/>
                  </a:lnTo>
                  <a:cubicBezTo>
                    <a:pt x="15345" y="2669"/>
                    <a:pt x="15879" y="4103"/>
                    <a:pt x="17146" y="4937"/>
                  </a:cubicBezTo>
                  <a:cubicBezTo>
                    <a:pt x="17880" y="5437"/>
                    <a:pt x="18714" y="5604"/>
                    <a:pt x="19548" y="5738"/>
                  </a:cubicBezTo>
                  <a:cubicBezTo>
                    <a:pt x="18030" y="7418"/>
                    <a:pt x="14477" y="8409"/>
                    <a:pt x="12346" y="8409"/>
                  </a:cubicBezTo>
                  <a:cubicBezTo>
                    <a:pt x="12277" y="8409"/>
                    <a:pt x="12209" y="8408"/>
                    <a:pt x="12143" y="8406"/>
                  </a:cubicBezTo>
                  <a:cubicBezTo>
                    <a:pt x="11242" y="8406"/>
                    <a:pt x="10408" y="8239"/>
                    <a:pt x="9574" y="7973"/>
                  </a:cubicBezTo>
                  <a:lnTo>
                    <a:pt x="8907" y="8806"/>
                  </a:lnTo>
                  <a:cubicBezTo>
                    <a:pt x="9908" y="9173"/>
                    <a:pt x="11009" y="9407"/>
                    <a:pt x="12076" y="9440"/>
                  </a:cubicBezTo>
                  <a:lnTo>
                    <a:pt x="12410" y="9440"/>
                  </a:lnTo>
                  <a:cubicBezTo>
                    <a:pt x="15078" y="9440"/>
                    <a:pt x="19181" y="8173"/>
                    <a:pt x="20682" y="5938"/>
                  </a:cubicBezTo>
                  <a:cubicBezTo>
                    <a:pt x="20916" y="5971"/>
                    <a:pt x="21183" y="6004"/>
                    <a:pt x="21416" y="6105"/>
                  </a:cubicBezTo>
                  <a:cubicBezTo>
                    <a:pt x="22884" y="6572"/>
                    <a:pt x="24151" y="7772"/>
                    <a:pt x="24685" y="9240"/>
                  </a:cubicBezTo>
                  <a:cubicBezTo>
                    <a:pt x="24919" y="9907"/>
                    <a:pt x="25052" y="10608"/>
                    <a:pt x="25152" y="11342"/>
                  </a:cubicBezTo>
                  <a:cubicBezTo>
                    <a:pt x="25252" y="12242"/>
                    <a:pt x="25386" y="13143"/>
                    <a:pt x="25753" y="14010"/>
                  </a:cubicBezTo>
                  <a:cubicBezTo>
                    <a:pt x="26420" y="15578"/>
                    <a:pt x="27888" y="16679"/>
                    <a:pt x="29555" y="17112"/>
                  </a:cubicBezTo>
                  <a:cubicBezTo>
                    <a:pt x="30823" y="17946"/>
                    <a:pt x="31657" y="19247"/>
                    <a:pt x="31990" y="20815"/>
                  </a:cubicBezTo>
                  <a:cubicBezTo>
                    <a:pt x="32257" y="22283"/>
                    <a:pt x="32057" y="23751"/>
                    <a:pt x="31390" y="24951"/>
                  </a:cubicBezTo>
                  <a:cubicBezTo>
                    <a:pt x="31223" y="25018"/>
                    <a:pt x="31157" y="25185"/>
                    <a:pt x="31157" y="25352"/>
                  </a:cubicBezTo>
                  <a:cubicBezTo>
                    <a:pt x="31090" y="25352"/>
                    <a:pt x="31090" y="25418"/>
                    <a:pt x="31090" y="25418"/>
                  </a:cubicBezTo>
                  <a:cubicBezTo>
                    <a:pt x="30756" y="25919"/>
                    <a:pt x="30356" y="26352"/>
                    <a:pt x="29989" y="26819"/>
                  </a:cubicBezTo>
                  <a:cubicBezTo>
                    <a:pt x="29389" y="27487"/>
                    <a:pt x="28822" y="28187"/>
                    <a:pt x="28388" y="29021"/>
                  </a:cubicBezTo>
                  <a:cubicBezTo>
                    <a:pt x="26987" y="27890"/>
                    <a:pt x="25187" y="27285"/>
                    <a:pt x="23389" y="27285"/>
                  </a:cubicBezTo>
                  <a:cubicBezTo>
                    <a:pt x="22748" y="27285"/>
                    <a:pt x="22106" y="27362"/>
                    <a:pt x="21483" y="27520"/>
                  </a:cubicBezTo>
                  <a:cubicBezTo>
                    <a:pt x="20983" y="27687"/>
                    <a:pt x="20482" y="27853"/>
                    <a:pt x="20015" y="28020"/>
                  </a:cubicBezTo>
                  <a:cubicBezTo>
                    <a:pt x="19125" y="28338"/>
                    <a:pt x="18325" y="28656"/>
                    <a:pt x="17501" y="28656"/>
                  </a:cubicBezTo>
                  <a:cubicBezTo>
                    <a:pt x="17461" y="28656"/>
                    <a:pt x="17420" y="28656"/>
                    <a:pt x="17380" y="28654"/>
                  </a:cubicBezTo>
                  <a:cubicBezTo>
                    <a:pt x="16346" y="28621"/>
                    <a:pt x="15412" y="28087"/>
                    <a:pt x="14411" y="27520"/>
                  </a:cubicBezTo>
                  <a:cubicBezTo>
                    <a:pt x="13811" y="27153"/>
                    <a:pt x="13177" y="26819"/>
                    <a:pt x="12510" y="26586"/>
                  </a:cubicBezTo>
                  <a:cubicBezTo>
                    <a:pt x="11769" y="26299"/>
                    <a:pt x="10994" y="26169"/>
                    <a:pt x="10225" y="26169"/>
                  </a:cubicBezTo>
                  <a:cubicBezTo>
                    <a:pt x="9297" y="26169"/>
                    <a:pt x="8379" y="26358"/>
                    <a:pt x="7540" y="26686"/>
                  </a:cubicBezTo>
                  <a:cubicBezTo>
                    <a:pt x="7373" y="24017"/>
                    <a:pt x="5405" y="22650"/>
                    <a:pt x="3537" y="21282"/>
                  </a:cubicBezTo>
                  <a:cubicBezTo>
                    <a:pt x="3203" y="21082"/>
                    <a:pt x="2870" y="20848"/>
                    <a:pt x="2569" y="20615"/>
                  </a:cubicBezTo>
                  <a:cubicBezTo>
                    <a:pt x="1836" y="20081"/>
                    <a:pt x="1202" y="19481"/>
                    <a:pt x="668" y="18814"/>
                  </a:cubicBezTo>
                  <a:lnTo>
                    <a:pt x="1" y="19614"/>
                  </a:lnTo>
                  <a:cubicBezTo>
                    <a:pt x="535" y="20248"/>
                    <a:pt x="1202" y="20848"/>
                    <a:pt x="1902" y="21416"/>
                  </a:cubicBezTo>
                  <a:cubicBezTo>
                    <a:pt x="2202" y="21649"/>
                    <a:pt x="2536" y="21849"/>
                    <a:pt x="2870" y="22116"/>
                  </a:cubicBezTo>
                  <a:cubicBezTo>
                    <a:pt x="4738" y="23450"/>
                    <a:pt x="6506" y="24751"/>
                    <a:pt x="6405" y="27186"/>
                  </a:cubicBezTo>
                  <a:cubicBezTo>
                    <a:pt x="5972" y="27453"/>
                    <a:pt x="5505" y="27820"/>
                    <a:pt x="5138" y="28187"/>
                  </a:cubicBezTo>
                  <a:lnTo>
                    <a:pt x="6139" y="28654"/>
                  </a:lnTo>
                  <a:cubicBezTo>
                    <a:pt x="7206" y="27703"/>
                    <a:pt x="8676" y="27171"/>
                    <a:pt x="10135" y="27171"/>
                  </a:cubicBezTo>
                  <a:cubicBezTo>
                    <a:pt x="10774" y="27171"/>
                    <a:pt x="11410" y="27273"/>
                    <a:pt x="12009" y="27487"/>
                  </a:cubicBezTo>
                  <a:cubicBezTo>
                    <a:pt x="12577" y="27687"/>
                    <a:pt x="13177" y="28020"/>
                    <a:pt x="13744" y="28354"/>
                  </a:cubicBezTo>
                  <a:cubicBezTo>
                    <a:pt x="14811" y="28954"/>
                    <a:pt x="15879" y="29588"/>
                    <a:pt x="17180" y="29621"/>
                  </a:cubicBezTo>
                  <a:cubicBezTo>
                    <a:pt x="17224" y="29623"/>
                    <a:pt x="17268" y="29623"/>
                    <a:pt x="17312" y="29623"/>
                  </a:cubicBezTo>
                  <a:cubicBezTo>
                    <a:pt x="18299" y="29623"/>
                    <a:pt x="19256" y="29274"/>
                    <a:pt x="20182" y="28954"/>
                  </a:cubicBezTo>
                  <a:cubicBezTo>
                    <a:pt x="20616" y="28787"/>
                    <a:pt x="21049" y="28621"/>
                    <a:pt x="21516" y="28487"/>
                  </a:cubicBezTo>
                  <a:cubicBezTo>
                    <a:pt x="22052" y="28345"/>
                    <a:pt x="22607" y="28276"/>
                    <a:pt x="23163" y="28276"/>
                  </a:cubicBezTo>
                  <a:cubicBezTo>
                    <a:pt x="24825" y="28276"/>
                    <a:pt x="26505" y="28889"/>
                    <a:pt x="27754" y="29988"/>
                  </a:cubicBezTo>
                  <a:cubicBezTo>
                    <a:pt x="27487" y="30956"/>
                    <a:pt x="27354" y="31923"/>
                    <a:pt x="27387" y="32824"/>
                  </a:cubicBezTo>
                  <a:lnTo>
                    <a:pt x="28388" y="32690"/>
                  </a:lnTo>
                  <a:cubicBezTo>
                    <a:pt x="28355" y="31823"/>
                    <a:pt x="28488" y="30922"/>
                    <a:pt x="28855" y="29955"/>
                  </a:cubicBezTo>
                  <a:cubicBezTo>
                    <a:pt x="29222" y="28988"/>
                    <a:pt x="29856" y="28254"/>
                    <a:pt x="30523" y="27453"/>
                  </a:cubicBezTo>
                  <a:cubicBezTo>
                    <a:pt x="30923" y="26986"/>
                    <a:pt x="31357" y="26486"/>
                    <a:pt x="31724" y="25952"/>
                  </a:cubicBezTo>
                  <a:lnTo>
                    <a:pt x="31857" y="25685"/>
                  </a:lnTo>
                  <a:cubicBezTo>
                    <a:pt x="32790" y="25273"/>
                    <a:pt x="34085" y="24975"/>
                    <a:pt x="35072" y="24975"/>
                  </a:cubicBezTo>
                  <a:cubicBezTo>
                    <a:pt x="35284" y="24975"/>
                    <a:pt x="35482" y="24989"/>
                    <a:pt x="35660" y="25018"/>
                  </a:cubicBezTo>
                  <a:cubicBezTo>
                    <a:pt x="36594" y="25185"/>
                    <a:pt x="37695" y="25852"/>
                    <a:pt x="37861" y="26919"/>
                  </a:cubicBezTo>
                  <a:cubicBezTo>
                    <a:pt x="37895" y="27186"/>
                    <a:pt x="37895" y="27587"/>
                    <a:pt x="37861" y="27920"/>
                  </a:cubicBezTo>
                  <a:cubicBezTo>
                    <a:pt x="37828" y="28421"/>
                    <a:pt x="37761" y="28921"/>
                    <a:pt x="37928" y="29455"/>
                  </a:cubicBezTo>
                  <a:cubicBezTo>
                    <a:pt x="38347" y="30800"/>
                    <a:pt x="39837" y="31449"/>
                    <a:pt x="41246" y="31449"/>
                  </a:cubicBezTo>
                  <a:cubicBezTo>
                    <a:pt x="41410" y="31449"/>
                    <a:pt x="41572" y="31440"/>
                    <a:pt x="41731" y="31423"/>
                  </a:cubicBezTo>
                  <a:cubicBezTo>
                    <a:pt x="42398" y="31323"/>
                    <a:pt x="43032" y="31156"/>
                    <a:pt x="43599" y="30989"/>
                  </a:cubicBezTo>
                  <a:cubicBezTo>
                    <a:pt x="44266" y="30789"/>
                    <a:pt x="44900" y="30622"/>
                    <a:pt x="45567" y="30589"/>
                  </a:cubicBezTo>
                  <a:cubicBezTo>
                    <a:pt x="45657" y="30583"/>
                    <a:pt x="45747" y="30580"/>
                    <a:pt x="45837" y="30580"/>
                  </a:cubicBezTo>
                  <a:cubicBezTo>
                    <a:pt x="47880" y="30580"/>
                    <a:pt x="49872" y="32010"/>
                    <a:pt x="50670" y="33991"/>
                  </a:cubicBezTo>
                  <a:cubicBezTo>
                    <a:pt x="51171" y="35259"/>
                    <a:pt x="51204" y="36693"/>
                    <a:pt x="50837" y="38094"/>
                  </a:cubicBezTo>
                  <a:lnTo>
                    <a:pt x="51738" y="38528"/>
                  </a:lnTo>
                  <a:cubicBezTo>
                    <a:pt x="51871" y="38094"/>
                    <a:pt x="51971" y="37627"/>
                    <a:pt x="52038" y="37160"/>
                  </a:cubicBezTo>
                  <a:cubicBezTo>
                    <a:pt x="53999" y="35548"/>
                    <a:pt x="56870" y="34733"/>
                    <a:pt x="59806" y="34733"/>
                  </a:cubicBezTo>
                  <a:cubicBezTo>
                    <a:pt x="61366" y="34733"/>
                    <a:pt x="62944" y="34963"/>
                    <a:pt x="64414" y="35426"/>
                  </a:cubicBezTo>
                  <a:cubicBezTo>
                    <a:pt x="64547" y="35125"/>
                    <a:pt x="64714" y="34792"/>
                    <a:pt x="64881" y="34492"/>
                  </a:cubicBezTo>
                  <a:cubicBezTo>
                    <a:pt x="63311" y="33993"/>
                    <a:pt x="61625" y="33742"/>
                    <a:pt x="59962" y="33742"/>
                  </a:cubicBezTo>
                  <a:cubicBezTo>
                    <a:pt x="57066" y="33742"/>
                    <a:pt x="54239" y="34501"/>
                    <a:pt x="52205" y="36026"/>
                  </a:cubicBezTo>
                  <a:cubicBezTo>
                    <a:pt x="52205" y="35259"/>
                    <a:pt x="52038" y="34492"/>
                    <a:pt x="51738" y="33791"/>
                  </a:cubicBezTo>
                  <a:cubicBezTo>
                    <a:pt x="50782" y="31402"/>
                    <a:pt x="48398" y="29744"/>
                    <a:pt x="46007" y="29744"/>
                  </a:cubicBezTo>
                  <a:cubicBezTo>
                    <a:pt x="45893" y="29744"/>
                    <a:pt x="45780" y="29747"/>
                    <a:pt x="45667" y="29755"/>
                  </a:cubicBezTo>
                  <a:lnTo>
                    <a:pt x="45433" y="29755"/>
                  </a:lnTo>
                  <a:cubicBezTo>
                    <a:pt x="44900" y="29321"/>
                    <a:pt x="44533" y="28621"/>
                    <a:pt x="44499" y="27787"/>
                  </a:cubicBezTo>
                  <a:cubicBezTo>
                    <a:pt x="44399" y="26486"/>
                    <a:pt x="45000" y="25152"/>
                    <a:pt x="46101" y="24117"/>
                  </a:cubicBezTo>
                  <a:cubicBezTo>
                    <a:pt x="47168" y="23117"/>
                    <a:pt x="48569" y="22116"/>
                    <a:pt x="50070" y="21315"/>
                  </a:cubicBezTo>
                  <a:cubicBezTo>
                    <a:pt x="49937" y="20982"/>
                    <a:pt x="49903" y="20648"/>
                    <a:pt x="49903" y="20281"/>
                  </a:cubicBezTo>
                  <a:cubicBezTo>
                    <a:pt x="49236" y="20615"/>
                    <a:pt x="48569" y="20982"/>
                    <a:pt x="47935" y="21416"/>
                  </a:cubicBezTo>
                  <a:cubicBezTo>
                    <a:pt x="49503" y="17112"/>
                    <a:pt x="48035" y="15778"/>
                    <a:pt x="45767" y="14477"/>
                  </a:cubicBezTo>
                  <a:cubicBezTo>
                    <a:pt x="47435" y="13910"/>
                    <a:pt x="48936" y="12509"/>
                    <a:pt x="49937" y="10641"/>
                  </a:cubicBezTo>
                  <a:cubicBezTo>
                    <a:pt x="50604" y="9407"/>
                    <a:pt x="51004" y="8006"/>
                    <a:pt x="51238" y="6638"/>
                  </a:cubicBezTo>
                  <a:cubicBezTo>
                    <a:pt x="50904" y="6572"/>
                    <a:pt x="50570" y="6438"/>
                    <a:pt x="50270" y="6271"/>
                  </a:cubicBezTo>
                  <a:cubicBezTo>
                    <a:pt x="50037" y="7606"/>
                    <a:pt x="49670" y="8940"/>
                    <a:pt x="49036" y="10141"/>
                  </a:cubicBezTo>
                  <a:cubicBezTo>
                    <a:pt x="48035" y="12109"/>
                    <a:pt x="46334" y="13443"/>
                    <a:pt x="44533" y="13743"/>
                  </a:cubicBezTo>
                  <a:cubicBezTo>
                    <a:pt x="43432" y="13009"/>
                    <a:pt x="42565" y="12009"/>
                    <a:pt x="41998" y="10908"/>
                  </a:cubicBezTo>
                  <a:cubicBezTo>
                    <a:pt x="41998" y="10941"/>
                    <a:pt x="41931" y="10941"/>
                    <a:pt x="41931" y="10975"/>
                  </a:cubicBezTo>
                  <a:cubicBezTo>
                    <a:pt x="41731" y="11308"/>
                    <a:pt x="41664" y="11742"/>
                    <a:pt x="41597" y="12176"/>
                  </a:cubicBezTo>
                  <a:cubicBezTo>
                    <a:pt x="42264" y="13176"/>
                    <a:pt x="43098" y="14077"/>
                    <a:pt x="44166" y="14677"/>
                  </a:cubicBezTo>
                  <a:cubicBezTo>
                    <a:pt x="44499" y="14911"/>
                    <a:pt x="44833" y="15078"/>
                    <a:pt x="45100" y="15244"/>
                  </a:cubicBezTo>
                  <a:cubicBezTo>
                    <a:pt x="47168" y="16345"/>
                    <a:pt x="48736" y="17279"/>
                    <a:pt x="46434" y="22483"/>
                  </a:cubicBezTo>
                  <a:cubicBezTo>
                    <a:pt x="46067" y="22783"/>
                    <a:pt x="45734" y="23083"/>
                    <a:pt x="45400" y="23350"/>
                  </a:cubicBezTo>
                  <a:cubicBezTo>
                    <a:pt x="44032" y="24618"/>
                    <a:pt x="43332" y="26252"/>
                    <a:pt x="43432" y="27820"/>
                  </a:cubicBezTo>
                  <a:cubicBezTo>
                    <a:pt x="43499" y="28621"/>
                    <a:pt x="43766" y="29321"/>
                    <a:pt x="44199" y="29922"/>
                  </a:cubicBezTo>
                  <a:cubicBezTo>
                    <a:pt x="43932" y="29988"/>
                    <a:pt x="43699" y="30022"/>
                    <a:pt x="43432" y="30122"/>
                  </a:cubicBezTo>
                  <a:cubicBezTo>
                    <a:pt x="42865" y="30289"/>
                    <a:pt x="42331" y="30422"/>
                    <a:pt x="41731" y="30489"/>
                  </a:cubicBezTo>
                  <a:cubicBezTo>
                    <a:pt x="41604" y="30504"/>
                    <a:pt x="41474" y="30512"/>
                    <a:pt x="41342" y="30512"/>
                  </a:cubicBezTo>
                  <a:cubicBezTo>
                    <a:pt x="40362" y="30512"/>
                    <a:pt x="39293" y="30078"/>
                    <a:pt x="39029" y="29254"/>
                  </a:cubicBezTo>
                  <a:cubicBezTo>
                    <a:pt x="38929" y="28921"/>
                    <a:pt x="38929" y="28487"/>
                    <a:pt x="38995" y="28087"/>
                  </a:cubicBezTo>
                  <a:cubicBezTo>
                    <a:pt x="39029" y="27653"/>
                    <a:pt x="39062" y="27253"/>
                    <a:pt x="38995" y="26819"/>
                  </a:cubicBezTo>
                  <a:cubicBezTo>
                    <a:pt x="38729" y="25285"/>
                    <a:pt x="37228" y="24351"/>
                    <a:pt x="35993" y="24117"/>
                  </a:cubicBezTo>
                  <a:cubicBezTo>
                    <a:pt x="35763" y="24076"/>
                    <a:pt x="35510" y="24057"/>
                    <a:pt x="35244" y="24057"/>
                  </a:cubicBezTo>
                  <a:cubicBezTo>
                    <a:pt x="34430" y="24057"/>
                    <a:pt x="33487" y="24233"/>
                    <a:pt x="32658" y="24484"/>
                  </a:cubicBezTo>
                  <a:cubicBezTo>
                    <a:pt x="33058" y="23317"/>
                    <a:pt x="33158" y="21983"/>
                    <a:pt x="32891" y="20682"/>
                  </a:cubicBezTo>
                  <a:cubicBezTo>
                    <a:pt x="32658" y="19414"/>
                    <a:pt x="32057" y="18280"/>
                    <a:pt x="31223" y="17346"/>
                  </a:cubicBezTo>
                  <a:cubicBezTo>
                    <a:pt x="31557" y="17313"/>
                    <a:pt x="31924" y="17279"/>
                    <a:pt x="32257" y="17179"/>
                  </a:cubicBezTo>
                  <a:cubicBezTo>
                    <a:pt x="33258" y="16946"/>
                    <a:pt x="34159" y="16412"/>
                    <a:pt x="34859" y="15678"/>
                  </a:cubicBezTo>
                  <a:lnTo>
                    <a:pt x="34859" y="15678"/>
                  </a:lnTo>
                  <a:cubicBezTo>
                    <a:pt x="34709" y="15745"/>
                    <a:pt x="34551" y="15778"/>
                    <a:pt x="34367" y="15778"/>
                  </a:cubicBezTo>
                  <a:cubicBezTo>
                    <a:pt x="34184" y="15778"/>
                    <a:pt x="33975" y="15745"/>
                    <a:pt x="33725" y="15678"/>
                  </a:cubicBezTo>
                  <a:cubicBezTo>
                    <a:pt x="33592" y="15645"/>
                    <a:pt x="33492" y="15611"/>
                    <a:pt x="33391" y="15578"/>
                  </a:cubicBezTo>
                  <a:cubicBezTo>
                    <a:pt x="32991" y="15845"/>
                    <a:pt x="32524" y="16078"/>
                    <a:pt x="32024" y="16178"/>
                  </a:cubicBezTo>
                  <a:cubicBezTo>
                    <a:pt x="31674" y="16262"/>
                    <a:pt x="31307" y="16304"/>
                    <a:pt x="30940" y="16304"/>
                  </a:cubicBezTo>
                  <a:cubicBezTo>
                    <a:pt x="30573" y="16304"/>
                    <a:pt x="30206" y="16262"/>
                    <a:pt x="29856" y="16178"/>
                  </a:cubicBezTo>
                  <a:cubicBezTo>
                    <a:pt x="28488" y="15845"/>
                    <a:pt x="27220" y="14944"/>
                    <a:pt x="26687" y="13643"/>
                  </a:cubicBezTo>
                  <a:cubicBezTo>
                    <a:pt x="26386" y="12909"/>
                    <a:pt x="26253" y="12109"/>
                    <a:pt x="26153" y="11242"/>
                  </a:cubicBezTo>
                  <a:cubicBezTo>
                    <a:pt x="26020" y="10474"/>
                    <a:pt x="25919" y="9674"/>
                    <a:pt x="25653" y="8907"/>
                  </a:cubicBezTo>
                  <a:cubicBezTo>
                    <a:pt x="25219" y="7772"/>
                    <a:pt x="24485" y="6772"/>
                    <a:pt x="23484" y="6071"/>
                  </a:cubicBezTo>
                  <a:cubicBezTo>
                    <a:pt x="22984" y="5171"/>
                    <a:pt x="22650" y="4470"/>
                    <a:pt x="22584" y="3603"/>
                  </a:cubicBezTo>
                  <a:cubicBezTo>
                    <a:pt x="22550" y="2635"/>
                    <a:pt x="22884" y="1835"/>
                    <a:pt x="23318" y="1234"/>
                  </a:cubicBezTo>
                  <a:cubicBezTo>
                    <a:pt x="23084" y="934"/>
                    <a:pt x="22884" y="601"/>
                    <a:pt x="22817" y="234"/>
                  </a:cubicBezTo>
                  <a:cubicBezTo>
                    <a:pt x="21983" y="1234"/>
                    <a:pt x="21550" y="2402"/>
                    <a:pt x="21583" y="3603"/>
                  </a:cubicBezTo>
                  <a:cubicBezTo>
                    <a:pt x="21583" y="4170"/>
                    <a:pt x="21716" y="4737"/>
                    <a:pt x="21917" y="5237"/>
                  </a:cubicBezTo>
                  <a:cubicBezTo>
                    <a:pt x="21850" y="5171"/>
                    <a:pt x="21816" y="5171"/>
                    <a:pt x="21716" y="5137"/>
                  </a:cubicBezTo>
                  <a:cubicBezTo>
                    <a:pt x="21183" y="4970"/>
                    <a:pt x="20649" y="4904"/>
                    <a:pt x="20082" y="4804"/>
                  </a:cubicBezTo>
                  <a:cubicBezTo>
                    <a:pt x="19215" y="4670"/>
                    <a:pt x="18381" y="4570"/>
                    <a:pt x="17714" y="4103"/>
                  </a:cubicBezTo>
                  <a:cubicBezTo>
                    <a:pt x="16513" y="3303"/>
                    <a:pt x="16146" y="1735"/>
                    <a:pt x="16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8" name="Google Shape;988;p32"/>
            <p:cNvSpPr/>
            <p:nvPr/>
          </p:nvSpPr>
          <p:spPr>
            <a:xfrm>
              <a:off x="3457950" y="2560738"/>
              <a:ext cx="2238300" cy="1427850"/>
            </a:xfrm>
            <a:custGeom>
              <a:avLst/>
              <a:gdLst/>
              <a:ahLst/>
              <a:cxnLst/>
              <a:rect l="l" t="t" r="r" b="b"/>
              <a:pathLst>
                <a:path w="89532" h="57114" extrusionOk="0">
                  <a:moveTo>
                    <a:pt x="68050" y="4876"/>
                  </a:moveTo>
                  <a:lnTo>
                    <a:pt x="67549" y="5743"/>
                  </a:lnTo>
                  <a:cubicBezTo>
                    <a:pt x="66715" y="5876"/>
                    <a:pt x="63413" y="6443"/>
                    <a:pt x="49603" y="9379"/>
                  </a:cubicBezTo>
                  <a:lnTo>
                    <a:pt x="50070" y="8678"/>
                  </a:lnTo>
                  <a:lnTo>
                    <a:pt x="68050" y="4876"/>
                  </a:lnTo>
                  <a:close/>
                  <a:moveTo>
                    <a:pt x="30356" y="2341"/>
                  </a:moveTo>
                  <a:lnTo>
                    <a:pt x="48502" y="9946"/>
                  </a:lnTo>
                  <a:lnTo>
                    <a:pt x="38528" y="24523"/>
                  </a:lnTo>
                  <a:cubicBezTo>
                    <a:pt x="38729" y="24056"/>
                    <a:pt x="39062" y="23589"/>
                    <a:pt x="39396" y="23122"/>
                  </a:cubicBezTo>
                  <a:cubicBezTo>
                    <a:pt x="39663" y="22788"/>
                    <a:pt x="39863" y="22455"/>
                    <a:pt x="40063" y="22121"/>
                  </a:cubicBezTo>
                  <a:cubicBezTo>
                    <a:pt x="40597" y="21254"/>
                    <a:pt x="40697" y="20087"/>
                    <a:pt x="40330" y="19286"/>
                  </a:cubicBezTo>
                  <a:cubicBezTo>
                    <a:pt x="40063" y="18752"/>
                    <a:pt x="39596" y="18419"/>
                    <a:pt x="39029" y="18385"/>
                  </a:cubicBezTo>
                  <a:cubicBezTo>
                    <a:pt x="38934" y="18372"/>
                    <a:pt x="38842" y="18365"/>
                    <a:pt x="38753" y="18365"/>
                  </a:cubicBezTo>
                  <a:cubicBezTo>
                    <a:pt x="37747" y="18365"/>
                    <a:pt x="37101" y="19193"/>
                    <a:pt x="36427" y="20020"/>
                  </a:cubicBezTo>
                  <a:cubicBezTo>
                    <a:pt x="35826" y="20754"/>
                    <a:pt x="35259" y="21454"/>
                    <a:pt x="34492" y="21454"/>
                  </a:cubicBezTo>
                  <a:lnTo>
                    <a:pt x="34425" y="21454"/>
                  </a:lnTo>
                  <a:cubicBezTo>
                    <a:pt x="33925" y="21454"/>
                    <a:pt x="33658" y="21121"/>
                    <a:pt x="33491" y="20887"/>
                  </a:cubicBezTo>
                  <a:cubicBezTo>
                    <a:pt x="33158" y="20287"/>
                    <a:pt x="33091" y="19419"/>
                    <a:pt x="33425" y="18786"/>
                  </a:cubicBezTo>
                  <a:cubicBezTo>
                    <a:pt x="33692" y="18285"/>
                    <a:pt x="34025" y="17952"/>
                    <a:pt x="34392" y="17618"/>
                  </a:cubicBezTo>
                  <a:cubicBezTo>
                    <a:pt x="34892" y="17118"/>
                    <a:pt x="35493" y="16584"/>
                    <a:pt x="35860" y="15450"/>
                  </a:cubicBezTo>
                  <a:cubicBezTo>
                    <a:pt x="36160" y="14549"/>
                    <a:pt x="36060" y="13515"/>
                    <a:pt x="35593" y="12781"/>
                  </a:cubicBezTo>
                  <a:cubicBezTo>
                    <a:pt x="35226" y="12214"/>
                    <a:pt x="34659" y="11881"/>
                    <a:pt x="33925" y="11847"/>
                  </a:cubicBezTo>
                  <a:cubicBezTo>
                    <a:pt x="33858" y="11839"/>
                    <a:pt x="33792" y="11834"/>
                    <a:pt x="33729" y="11834"/>
                  </a:cubicBezTo>
                  <a:cubicBezTo>
                    <a:pt x="33065" y="11834"/>
                    <a:pt x="32589" y="12286"/>
                    <a:pt x="32224" y="12681"/>
                  </a:cubicBezTo>
                  <a:cubicBezTo>
                    <a:pt x="32024" y="12881"/>
                    <a:pt x="31857" y="13048"/>
                    <a:pt x="31657" y="13215"/>
                  </a:cubicBezTo>
                  <a:cubicBezTo>
                    <a:pt x="31282" y="13440"/>
                    <a:pt x="30906" y="13553"/>
                    <a:pt x="30545" y="13553"/>
                  </a:cubicBezTo>
                  <a:cubicBezTo>
                    <a:pt x="30425" y="13553"/>
                    <a:pt x="30306" y="13540"/>
                    <a:pt x="30189" y="13515"/>
                  </a:cubicBezTo>
                  <a:cubicBezTo>
                    <a:pt x="29589" y="13348"/>
                    <a:pt x="29155" y="12781"/>
                    <a:pt x="28988" y="12014"/>
                  </a:cubicBezTo>
                  <a:cubicBezTo>
                    <a:pt x="28755" y="11113"/>
                    <a:pt x="29022" y="10213"/>
                    <a:pt x="29589" y="9779"/>
                  </a:cubicBezTo>
                  <a:cubicBezTo>
                    <a:pt x="29822" y="9612"/>
                    <a:pt x="30156" y="9446"/>
                    <a:pt x="30489" y="9245"/>
                  </a:cubicBezTo>
                  <a:cubicBezTo>
                    <a:pt x="31423" y="8745"/>
                    <a:pt x="32824" y="8045"/>
                    <a:pt x="32257" y="6544"/>
                  </a:cubicBezTo>
                  <a:cubicBezTo>
                    <a:pt x="31932" y="5663"/>
                    <a:pt x="31342" y="5408"/>
                    <a:pt x="30685" y="5408"/>
                  </a:cubicBezTo>
                  <a:cubicBezTo>
                    <a:pt x="30197" y="5408"/>
                    <a:pt x="29671" y="5548"/>
                    <a:pt x="29188" y="5676"/>
                  </a:cubicBezTo>
                  <a:cubicBezTo>
                    <a:pt x="28689" y="5801"/>
                    <a:pt x="28280" y="5900"/>
                    <a:pt x="27946" y="5900"/>
                  </a:cubicBezTo>
                  <a:cubicBezTo>
                    <a:pt x="27745" y="5900"/>
                    <a:pt x="27571" y="5864"/>
                    <a:pt x="27420" y="5776"/>
                  </a:cubicBezTo>
                  <a:lnTo>
                    <a:pt x="30222" y="2374"/>
                  </a:lnTo>
                  <a:cubicBezTo>
                    <a:pt x="30256" y="2341"/>
                    <a:pt x="30322" y="2341"/>
                    <a:pt x="30356" y="2341"/>
                  </a:cubicBezTo>
                  <a:close/>
                  <a:moveTo>
                    <a:pt x="67116" y="6377"/>
                  </a:moveTo>
                  <a:lnTo>
                    <a:pt x="60177" y="17418"/>
                  </a:lnTo>
                  <a:cubicBezTo>
                    <a:pt x="60110" y="17418"/>
                    <a:pt x="60110" y="17451"/>
                    <a:pt x="60077" y="17451"/>
                  </a:cubicBezTo>
                  <a:cubicBezTo>
                    <a:pt x="59777" y="17685"/>
                    <a:pt x="59543" y="17852"/>
                    <a:pt x="59243" y="18018"/>
                  </a:cubicBezTo>
                  <a:cubicBezTo>
                    <a:pt x="58835" y="18240"/>
                    <a:pt x="58409" y="18348"/>
                    <a:pt x="57975" y="18348"/>
                  </a:cubicBezTo>
                  <a:cubicBezTo>
                    <a:pt x="57558" y="18348"/>
                    <a:pt x="57133" y="18248"/>
                    <a:pt x="56708" y="18052"/>
                  </a:cubicBezTo>
                  <a:cubicBezTo>
                    <a:pt x="55707" y="17585"/>
                    <a:pt x="54907" y="16617"/>
                    <a:pt x="54740" y="15583"/>
                  </a:cubicBezTo>
                  <a:cubicBezTo>
                    <a:pt x="54707" y="15250"/>
                    <a:pt x="54673" y="14916"/>
                    <a:pt x="54673" y="14583"/>
                  </a:cubicBezTo>
                  <a:cubicBezTo>
                    <a:pt x="54673" y="14349"/>
                    <a:pt x="54673" y="14082"/>
                    <a:pt x="54607" y="13849"/>
                  </a:cubicBezTo>
                  <a:cubicBezTo>
                    <a:pt x="54440" y="12414"/>
                    <a:pt x="53673" y="11914"/>
                    <a:pt x="53206" y="11747"/>
                  </a:cubicBezTo>
                  <a:cubicBezTo>
                    <a:pt x="52967" y="11658"/>
                    <a:pt x="52720" y="11616"/>
                    <a:pt x="52471" y="11616"/>
                  </a:cubicBezTo>
                  <a:cubicBezTo>
                    <a:pt x="51883" y="11616"/>
                    <a:pt x="51286" y="11849"/>
                    <a:pt x="50770" y="12248"/>
                  </a:cubicBezTo>
                  <a:cubicBezTo>
                    <a:pt x="49937" y="13015"/>
                    <a:pt x="49670" y="14182"/>
                    <a:pt x="50003" y="15450"/>
                  </a:cubicBezTo>
                  <a:cubicBezTo>
                    <a:pt x="50237" y="16417"/>
                    <a:pt x="50737" y="17251"/>
                    <a:pt x="51237" y="18052"/>
                  </a:cubicBezTo>
                  <a:cubicBezTo>
                    <a:pt x="51671" y="18752"/>
                    <a:pt x="52071" y="19386"/>
                    <a:pt x="52338" y="20120"/>
                  </a:cubicBezTo>
                  <a:cubicBezTo>
                    <a:pt x="52605" y="20954"/>
                    <a:pt x="52538" y="22522"/>
                    <a:pt x="51671" y="23089"/>
                  </a:cubicBezTo>
                  <a:cubicBezTo>
                    <a:pt x="51480" y="23226"/>
                    <a:pt x="51313" y="23287"/>
                    <a:pt x="51155" y="23287"/>
                  </a:cubicBezTo>
                  <a:cubicBezTo>
                    <a:pt x="50814" y="23287"/>
                    <a:pt x="50513" y="23009"/>
                    <a:pt x="50103" y="22622"/>
                  </a:cubicBezTo>
                  <a:cubicBezTo>
                    <a:pt x="49720" y="22270"/>
                    <a:pt x="49367" y="21919"/>
                    <a:pt x="48840" y="21919"/>
                  </a:cubicBezTo>
                  <a:cubicBezTo>
                    <a:pt x="48817" y="21919"/>
                    <a:pt x="48793" y="21920"/>
                    <a:pt x="48769" y="21921"/>
                  </a:cubicBezTo>
                  <a:cubicBezTo>
                    <a:pt x="48402" y="21955"/>
                    <a:pt x="48069" y="22255"/>
                    <a:pt x="47735" y="22755"/>
                  </a:cubicBezTo>
                  <a:cubicBezTo>
                    <a:pt x="47101" y="23756"/>
                    <a:pt x="47368" y="25190"/>
                    <a:pt x="47602" y="26758"/>
                  </a:cubicBezTo>
                  <a:cubicBezTo>
                    <a:pt x="47902" y="28426"/>
                    <a:pt x="48235" y="30361"/>
                    <a:pt x="47535" y="31962"/>
                  </a:cubicBezTo>
                  <a:cubicBezTo>
                    <a:pt x="46818" y="33575"/>
                    <a:pt x="45539" y="34118"/>
                    <a:pt x="44537" y="34118"/>
                  </a:cubicBezTo>
                  <a:cubicBezTo>
                    <a:pt x="44420" y="34118"/>
                    <a:pt x="44307" y="34111"/>
                    <a:pt x="44199" y="34097"/>
                  </a:cubicBezTo>
                  <a:cubicBezTo>
                    <a:pt x="43232" y="33963"/>
                    <a:pt x="42565" y="33396"/>
                    <a:pt x="42431" y="32596"/>
                  </a:cubicBezTo>
                  <a:cubicBezTo>
                    <a:pt x="42331" y="31728"/>
                    <a:pt x="42998" y="30894"/>
                    <a:pt x="43599" y="30127"/>
                  </a:cubicBezTo>
                  <a:cubicBezTo>
                    <a:pt x="43732" y="30027"/>
                    <a:pt x="43866" y="29860"/>
                    <a:pt x="43932" y="29727"/>
                  </a:cubicBezTo>
                  <a:cubicBezTo>
                    <a:pt x="44433" y="29093"/>
                    <a:pt x="45100" y="27759"/>
                    <a:pt x="44833" y="26791"/>
                  </a:cubicBezTo>
                  <a:cubicBezTo>
                    <a:pt x="44699" y="26391"/>
                    <a:pt x="44366" y="26057"/>
                    <a:pt x="43899" y="25891"/>
                  </a:cubicBezTo>
                  <a:cubicBezTo>
                    <a:pt x="43739" y="25844"/>
                    <a:pt x="43571" y="25820"/>
                    <a:pt x="43399" y="25820"/>
                  </a:cubicBezTo>
                  <a:cubicBezTo>
                    <a:pt x="42961" y="25820"/>
                    <a:pt x="42495" y="25970"/>
                    <a:pt x="42064" y="26258"/>
                  </a:cubicBezTo>
                  <a:cubicBezTo>
                    <a:pt x="41831" y="26424"/>
                    <a:pt x="41597" y="26625"/>
                    <a:pt x="41430" y="26791"/>
                  </a:cubicBezTo>
                  <a:cubicBezTo>
                    <a:pt x="41056" y="27140"/>
                    <a:pt x="40813" y="27378"/>
                    <a:pt x="40365" y="27378"/>
                  </a:cubicBezTo>
                  <a:cubicBezTo>
                    <a:pt x="40214" y="27378"/>
                    <a:pt x="40040" y="27351"/>
                    <a:pt x="39829" y="27292"/>
                  </a:cubicBezTo>
                  <a:cubicBezTo>
                    <a:pt x="39062" y="27092"/>
                    <a:pt x="38495" y="26524"/>
                    <a:pt x="38328" y="25857"/>
                  </a:cubicBezTo>
                  <a:lnTo>
                    <a:pt x="49169" y="10079"/>
                  </a:lnTo>
                  <a:cubicBezTo>
                    <a:pt x="55541" y="8745"/>
                    <a:pt x="64714" y="6844"/>
                    <a:pt x="67116" y="6377"/>
                  </a:cubicBezTo>
                  <a:close/>
                  <a:moveTo>
                    <a:pt x="33225" y="33363"/>
                  </a:moveTo>
                  <a:cubicBezTo>
                    <a:pt x="33358" y="33863"/>
                    <a:pt x="33325" y="34430"/>
                    <a:pt x="33091" y="34931"/>
                  </a:cubicBezTo>
                  <a:cubicBezTo>
                    <a:pt x="32724" y="35764"/>
                    <a:pt x="31990" y="36298"/>
                    <a:pt x="31056" y="36465"/>
                  </a:cubicBezTo>
                  <a:lnTo>
                    <a:pt x="33225" y="33363"/>
                  </a:lnTo>
                  <a:close/>
                  <a:moveTo>
                    <a:pt x="20058" y="23260"/>
                  </a:moveTo>
                  <a:cubicBezTo>
                    <a:pt x="20897" y="23260"/>
                    <a:pt x="21857" y="23772"/>
                    <a:pt x="22817" y="24757"/>
                  </a:cubicBezTo>
                  <a:cubicBezTo>
                    <a:pt x="23683" y="25659"/>
                    <a:pt x="24355" y="25962"/>
                    <a:pt x="25037" y="25962"/>
                  </a:cubicBezTo>
                  <a:cubicBezTo>
                    <a:pt x="25589" y="25962"/>
                    <a:pt x="26148" y="25763"/>
                    <a:pt x="26820" y="25524"/>
                  </a:cubicBezTo>
                  <a:cubicBezTo>
                    <a:pt x="26987" y="25457"/>
                    <a:pt x="27154" y="25390"/>
                    <a:pt x="27320" y="25357"/>
                  </a:cubicBezTo>
                  <a:cubicBezTo>
                    <a:pt x="27578" y="25257"/>
                    <a:pt x="27879" y="25193"/>
                    <a:pt x="28165" y="25193"/>
                  </a:cubicBezTo>
                  <a:cubicBezTo>
                    <a:pt x="28545" y="25193"/>
                    <a:pt x="28898" y="25305"/>
                    <a:pt x="29088" y="25590"/>
                  </a:cubicBezTo>
                  <a:cubicBezTo>
                    <a:pt x="29522" y="26124"/>
                    <a:pt x="29188" y="26958"/>
                    <a:pt x="28855" y="27592"/>
                  </a:cubicBezTo>
                  <a:lnTo>
                    <a:pt x="28821" y="27692"/>
                  </a:lnTo>
                  <a:cubicBezTo>
                    <a:pt x="28388" y="28426"/>
                    <a:pt x="27921" y="29260"/>
                    <a:pt x="28221" y="30127"/>
                  </a:cubicBezTo>
                  <a:cubicBezTo>
                    <a:pt x="28488" y="30861"/>
                    <a:pt x="29188" y="31395"/>
                    <a:pt x="30222" y="31628"/>
                  </a:cubicBezTo>
                  <a:cubicBezTo>
                    <a:pt x="30389" y="31695"/>
                    <a:pt x="30589" y="31728"/>
                    <a:pt x="30823" y="31762"/>
                  </a:cubicBezTo>
                  <a:cubicBezTo>
                    <a:pt x="31357" y="31895"/>
                    <a:pt x="31890" y="31962"/>
                    <a:pt x="32324" y="32262"/>
                  </a:cubicBezTo>
                  <a:cubicBezTo>
                    <a:pt x="32524" y="32395"/>
                    <a:pt x="32691" y="32596"/>
                    <a:pt x="32858" y="32796"/>
                  </a:cubicBezTo>
                  <a:lnTo>
                    <a:pt x="30222" y="36632"/>
                  </a:lnTo>
                  <a:cubicBezTo>
                    <a:pt x="29255" y="36598"/>
                    <a:pt x="28354" y="36198"/>
                    <a:pt x="27587" y="35398"/>
                  </a:cubicBezTo>
                  <a:cubicBezTo>
                    <a:pt x="27420" y="35231"/>
                    <a:pt x="27254" y="35064"/>
                    <a:pt x="27087" y="34864"/>
                  </a:cubicBezTo>
                  <a:cubicBezTo>
                    <a:pt x="26853" y="34564"/>
                    <a:pt x="26553" y="34230"/>
                    <a:pt x="26253" y="33963"/>
                  </a:cubicBezTo>
                  <a:cubicBezTo>
                    <a:pt x="25887" y="33671"/>
                    <a:pt x="25344" y="33414"/>
                    <a:pt x="24791" y="33414"/>
                  </a:cubicBezTo>
                  <a:cubicBezTo>
                    <a:pt x="24587" y="33414"/>
                    <a:pt x="24382" y="33449"/>
                    <a:pt x="24185" y="33530"/>
                  </a:cubicBezTo>
                  <a:cubicBezTo>
                    <a:pt x="23151" y="33930"/>
                    <a:pt x="22917" y="35197"/>
                    <a:pt x="22817" y="36065"/>
                  </a:cubicBezTo>
                  <a:cubicBezTo>
                    <a:pt x="22589" y="37173"/>
                    <a:pt x="22106" y="37867"/>
                    <a:pt x="21555" y="37867"/>
                  </a:cubicBezTo>
                  <a:cubicBezTo>
                    <a:pt x="21542" y="37867"/>
                    <a:pt x="21529" y="37867"/>
                    <a:pt x="21516" y="37866"/>
                  </a:cubicBezTo>
                  <a:cubicBezTo>
                    <a:pt x="20949" y="37799"/>
                    <a:pt x="20349" y="37132"/>
                    <a:pt x="20249" y="35898"/>
                  </a:cubicBezTo>
                  <a:lnTo>
                    <a:pt x="20249" y="35598"/>
                  </a:lnTo>
                  <a:cubicBezTo>
                    <a:pt x="20215" y="34597"/>
                    <a:pt x="20115" y="33429"/>
                    <a:pt x="19248" y="32796"/>
                  </a:cubicBezTo>
                  <a:cubicBezTo>
                    <a:pt x="18881" y="32562"/>
                    <a:pt x="18514" y="32462"/>
                    <a:pt x="18147" y="32462"/>
                  </a:cubicBezTo>
                  <a:cubicBezTo>
                    <a:pt x="17647" y="32462"/>
                    <a:pt x="17146" y="32596"/>
                    <a:pt x="16579" y="32762"/>
                  </a:cubicBezTo>
                  <a:cubicBezTo>
                    <a:pt x="16100" y="32903"/>
                    <a:pt x="15597" y="33044"/>
                    <a:pt x="15151" y="33044"/>
                  </a:cubicBezTo>
                  <a:cubicBezTo>
                    <a:pt x="15069" y="33044"/>
                    <a:pt x="14989" y="33039"/>
                    <a:pt x="14911" y="33029"/>
                  </a:cubicBezTo>
                  <a:cubicBezTo>
                    <a:pt x="14044" y="32929"/>
                    <a:pt x="13244" y="32095"/>
                    <a:pt x="13244" y="31228"/>
                  </a:cubicBezTo>
                  <a:cubicBezTo>
                    <a:pt x="13210" y="30361"/>
                    <a:pt x="13911" y="29460"/>
                    <a:pt x="14811" y="29293"/>
                  </a:cubicBezTo>
                  <a:cubicBezTo>
                    <a:pt x="14995" y="29260"/>
                    <a:pt x="15187" y="29251"/>
                    <a:pt x="15383" y="29251"/>
                  </a:cubicBezTo>
                  <a:cubicBezTo>
                    <a:pt x="15579" y="29251"/>
                    <a:pt x="15779" y="29260"/>
                    <a:pt x="15979" y="29260"/>
                  </a:cubicBezTo>
                  <a:cubicBezTo>
                    <a:pt x="16181" y="29268"/>
                    <a:pt x="16389" y="29277"/>
                    <a:pt x="16594" y="29277"/>
                  </a:cubicBezTo>
                  <a:cubicBezTo>
                    <a:pt x="17272" y="29277"/>
                    <a:pt x="17930" y="29173"/>
                    <a:pt x="18314" y="28559"/>
                  </a:cubicBezTo>
                  <a:cubicBezTo>
                    <a:pt x="18681" y="27759"/>
                    <a:pt x="18481" y="27058"/>
                    <a:pt x="18314" y="26424"/>
                  </a:cubicBezTo>
                  <a:cubicBezTo>
                    <a:pt x="18214" y="26124"/>
                    <a:pt x="18147" y="25891"/>
                    <a:pt x="18080" y="25624"/>
                  </a:cubicBezTo>
                  <a:cubicBezTo>
                    <a:pt x="17980" y="24757"/>
                    <a:pt x="18447" y="23856"/>
                    <a:pt x="19215" y="23456"/>
                  </a:cubicBezTo>
                  <a:cubicBezTo>
                    <a:pt x="19477" y="23324"/>
                    <a:pt x="19760" y="23260"/>
                    <a:pt x="20058" y="23260"/>
                  </a:cubicBezTo>
                  <a:close/>
                  <a:moveTo>
                    <a:pt x="67883" y="6277"/>
                  </a:moveTo>
                  <a:lnTo>
                    <a:pt x="86896" y="14216"/>
                  </a:lnTo>
                  <a:cubicBezTo>
                    <a:pt x="86930" y="14216"/>
                    <a:pt x="86930" y="14249"/>
                    <a:pt x="86930" y="14282"/>
                  </a:cubicBezTo>
                  <a:lnTo>
                    <a:pt x="86930" y="14382"/>
                  </a:lnTo>
                  <a:lnTo>
                    <a:pt x="80859" y="26558"/>
                  </a:lnTo>
                  <a:cubicBezTo>
                    <a:pt x="80859" y="26524"/>
                    <a:pt x="80792" y="26458"/>
                    <a:pt x="80792" y="26424"/>
                  </a:cubicBezTo>
                  <a:cubicBezTo>
                    <a:pt x="80325" y="25057"/>
                    <a:pt x="78757" y="23923"/>
                    <a:pt x="76989" y="23689"/>
                  </a:cubicBezTo>
                  <a:cubicBezTo>
                    <a:pt x="76740" y="23651"/>
                    <a:pt x="76497" y="23633"/>
                    <a:pt x="76262" y="23633"/>
                  </a:cubicBezTo>
                  <a:cubicBezTo>
                    <a:pt x="75055" y="23633"/>
                    <a:pt x="74057" y="24124"/>
                    <a:pt x="73387" y="24990"/>
                  </a:cubicBezTo>
                  <a:cubicBezTo>
                    <a:pt x="72386" y="26424"/>
                    <a:pt x="72786" y="27959"/>
                    <a:pt x="73220" y="29427"/>
                  </a:cubicBezTo>
                  <a:cubicBezTo>
                    <a:pt x="73453" y="30261"/>
                    <a:pt x="73654" y="31028"/>
                    <a:pt x="73620" y="31762"/>
                  </a:cubicBezTo>
                  <a:cubicBezTo>
                    <a:pt x="73587" y="32562"/>
                    <a:pt x="73153" y="33530"/>
                    <a:pt x="72286" y="33863"/>
                  </a:cubicBezTo>
                  <a:cubicBezTo>
                    <a:pt x="72115" y="33934"/>
                    <a:pt x="71909" y="33957"/>
                    <a:pt x="71689" y="33957"/>
                  </a:cubicBezTo>
                  <a:cubicBezTo>
                    <a:pt x="71392" y="33957"/>
                    <a:pt x="71072" y="33916"/>
                    <a:pt x="70785" y="33896"/>
                  </a:cubicBezTo>
                  <a:cubicBezTo>
                    <a:pt x="70481" y="33851"/>
                    <a:pt x="70165" y="33803"/>
                    <a:pt x="69861" y="33803"/>
                  </a:cubicBezTo>
                  <a:cubicBezTo>
                    <a:pt x="69265" y="33803"/>
                    <a:pt x="68714" y="33990"/>
                    <a:pt x="68383" y="34764"/>
                  </a:cubicBezTo>
                  <a:cubicBezTo>
                    <a:pt x="68050" y="35531"/>
                    <a:pt x="68250" y="36231"/>
                    <a:pt x="68450" y="36865"/>
                  </a:cubicBezTo>
                  <a:cubicBezTo>
                    <a:pt x="68650" y="37466"/>
                    <a:pt x="68817" y="38066"/>
                    <a:pt x="68483" y="38700"/>
                  </a:cubicBezTo>
                  <a:cubicBezTo>
                    <a:pt x="67242" y="41000"/>
                    <a:pt x="64353" y="42586"/>
                    <a:pt x="61486" y="42586"/>
                  </a:cubicBezTo>
                  <a:cubicBezTo>
                    <a:pt x="61194" y="42586"/>
                    <a:pt x="60901" y="42570"/>
                    <a:pt x="60611" y="42536"/>
                  </a:cubicBezTo>
                  <a:cubicBezTo>
                    <a:pt x="59377" y="42369"/>
                    <a:pt x="58309" y="41602"/>
                    <a:pt x="58209" y="40735"/>
                  </a:cubicBezTo>
                  <a:cubicBezTo>
                    <a:pt x="58076" y="40034"/>
                    <a:pt x="58576" y="39400"/>
                    <a:pt x="59577" y="38900"/>
                  </a:cubicBezTo>
                  <a:cubicBezTo>
                    <a:pt x="60211" y="38600"/>
                    <a:pt x="60878" y="38433"/>
                    <a:pt x="61545" y="38266"/>
                  </a:cubicBezTo>
                  <a:cubicBezTo>
                    <a:pt x="62779" y="37966"/>
                    <a:pt x="64047" y="37632"/>
                    <a:pt x="64981" y="36565"/>
                  </a:cubicBezTo>
                  <a:cubicBezTo>
                    <a:pt x="65548" y="35931"/>
                    <a:pt x="65714" y="35197"/>
                    <a:pt x="65448" y="34464"/>
                  </a:cubicBezTo>
                  <a:cubicBezTo>
                    <a:pt x="65214" y="33796"/>
                    <a:pt x="64580" y="33396"/>
                    <a:pt x="63780" y="33263"/>
                  </a:cubicBezTo>
                  <a:cubicBezTo>
                    <a:pt x="63689" y="33249"/>
                    <a:pt x="63600" y="33243"/>
                    <a:pt x="63512" y="33243"/>
                  </a:cubicBezTo>
                  <a:cubicBezTo>
                    <a:pt x="62732" y="33243"/>
                    <a:pt x="62075" y="33747"/>
                    <a:pt x="61445" y="34197"/>
                  </a:cubicBezTo>
                  <a:cubicBezTo>
                    <a:pt x="60811" y="34630"/>
                    <a:pt x="60244" y="35064"/>
                    <a:pt x="59477" y="35064"/>
                  </a:cubicBezTo>
                  <a:lnTo>
                    <a:pt x="59443" y="35064"/>
                  </a:lnTo>
                  <a:cubicBezTo>
                    <a:pt x="58276" y="35064"/>
                    <a:pt x="56875" y="34430"/>
                    <a:pt x="56408" y="33196"/>
                  </a:cubicBezTo>
                  <a:cubicBezTo>
                    <a:pt x="56108" y="32462"/>
                    <a:pt x="56208" y="31695"/>
                    <a:pt x="56575" y="30894"/>
                  </a:cubicBezTo>
                  <a:cubicBezTo>
                    <a:pt x="56975" y="30060"/>
                    <a:pt x="57709" y="29427"/>
                    <a:pt x="58576" y="29226"/>
                  </a:cubicBezTo>
                  <a:cubicBezTo>
                    <a:pt x="58976" y="29093"/>
                    <a:pt x="59443" y="29060"/>
                    <a:pt x="59944" y="29026"/>
                  </a:cubicBezTo>
                  <a:cubicBezTo>
                    <a:pt x="60811" y="28926"/>
                    <a:pt x="61745" y="28893"/>
                    <a:pt x="62546" y="28259"/>
                  </a:cubicBezTo>
                  <a:cubicBezTo>
                    <a:pt x="63213" y="27759"/>
                    <a:pt x="63413" y="26891"/>
                    <a:pt x="63046" y="26224"/>
                  </a:cubicBezTo>
                  <a:cubicBezTo>
                    <a:pt x="62579" y="25424"/>
                    <a:pt x="61645" y="25390"/>
                    <a:pt x="60778" y="25390"/>
                  </a:cubicBezTo>
                  <a:cubicBezTo>
                    <a:pt x="60244" y="25390"/>
                    <a:pt x="59643" y="25357"/>
                    <a:pt x="59243" y="25123"/>
                  </a:cubicBezTo>
                  <a:cubicBezTo>
                    <a:pt x="58910" y="24957"/>
                    <a:pt x="58643" y="24690"/>
                    <a:pt x="58543" y="24256"/>
                  </a:cubicBezTo>
                  <a:cubicBezTo>
                    <a:pt x="58376" y="23589"/>
                    <a:pt x="58543" y="22722"/>
                    <a:pt x="58976" y="22055"/>
                  </a:cubicBezTo>
                  <a:cubicBezTo>
                    <a:pt x="59443" y="21354"/>
                    <a:pt x="60377" y="21054"/>
                    <a:pt x="61311" y="20754"/>
                  </a:cubicBezTo>
                  <a:cubicBezTo>
                    <a:pt x="62312" y="20420"/>
                    <a:pt x="63379" y="20087"/>
                    <a:pt x="63980" y="19253"/>
                  </a:cubicBezTo>
                  <a:cubicBezTo>
                    <a:pt x="64480" y="18552"/>
                    <a:pt x="64614" y="17418"/>
                    <a:pt x="63913" y="16751"/>
                  </a:cubicBezTo>
                  <a:cubicBezTo>
                    <a:pt x="63568" y="16423"/>
                    <a:pt x="63099" y="16292"/>
                    <a:pt x="62615" y="16292"/>
                  </a:cubicBezTo>
                  <a:cubicBezTo>
                    <a:pt x="62163" y="16292"/>
                    <a:pt x="61698" y="16407"/>
                    <a:pt x="61311" y="16584"/>
                  </a:cubicBezTo>
                  <a:lnTo>
                    <a:pt x="67883" y="6277"/>
                  </a:lnTo>
                  <a:close/>
                  <a:moveTo>
                    <a:pt x="30688" y="5952"/>
                  </a:moveTo>
                  <a:cubicBezTo>
                    <a:pt x="31163" y="5952"/>
                    <a:pt x="31501" y="6144"/>
                    <a:pt x="31690" y="6710"/>
                  </a:cubicBezTo>
                  <a:cubicBezTo>
                    <a:pt x="32024" y="7611"/>
                    <a:pt x="31357" y="8045"/>
                    <a:pt x="30189" y="8678"/>
                  </a:cubicBezTo>
                  <a:cubicBezTo>
                    <a:pt x="29822" y="8879"/>
                    <a:pt x="29489" y="9045"/>
                    <a:pt x="29188" y="9245"/>
                  </a:cubicBezTo>
                  <a:cubicBezTo>
                    <a:pt x="28421" y="9813"/>
                    <a:pt x="28154" y="10947"/>
                    <a:pt x="28354" y="12081"/>
                  </a:cubicBezTo>
                  <a:cubicBezTo>
                    <a:pt x="28555" y="13082"/>
                    <a:pt x="29188" y="13815"/>
                    <a:pt x="29989" y="14049"/>
                  </a:cubicBezTo>
                  <a:cubicBezTo>
                    <a:pt x="30139" y="14093"/>
                    <a:pt x="30298" y="14114"/>
                    <a:pt x="30462" y="14114"/>
                  </a:cubicBezTo>
                  <a:cubicBezTo>
                    <a:pt x="30921" y="14114"/>
                    <a:pt x="31424" y="13952"/>
                    <a:pt x="31890" y="13682"/>
                  </a:cubicBezTo>
                  <a:cubicBezTo>
                    <a:pt x="32191" y="13515"/>
                    <a:pt x="32391" y="13282"/>
                    <a:pt x="32591" y="13048"/>
                  </a:cubicBezTo>
                  <a:cubicBezTo>
                    <a:pt x="33000" y="12639"/>
                    <a:pt x="33290" y="12378"/>
                    <a:pt x="33742" y="12378"/>
                  </a:cubicBezTo>
                  <a:cubicBezTo>
                    <a:pt x="33769" y="12378"/>
                    <a:pt x="33797" y="12379"/>
                    <a:pt x="33825" y="12381"/>
                  </a:cubicBezTo>
                  <a:cubicBezTo>
                    <a:pt x="34359" y="12414"/>
                    <a:pt x="34726" y="12648"/>
                    <a:pt x="35026" y="13082"/>
                  </a:cubicBezTo>
                  <a:cubicBezTo>
                    <a:pt x="35393" y="13615"/>
                    <a:pt x="35493" y="14483"/>
                    <a:pt x="35226" y="15250"/>
                  </a:cubicBezTo>
                  <a:cubicBezTo>
                    <a:pt x="34892" y="16250"/>
                    <a:pt x="34425" y="16717"/>
                    <a:pt x="33925" y="17151"/>
                  </a:cubicBezTo>
                  <a:cubicBezTo>
                    <a:pt x="33558" y="17551"/>
                    <a:pt x="33191" y="17918"/>
                    <a:pt x="32858" y="18485"/>
                  </a:cubicBezTo>
                  <a:cubicBezTo>
                    <a:pt x="32424" y="19319"/>
                    <a:pt x="32457" y="20420"/>
                    <a:pt x="32891" y="21154"/>
                  </a:cubicBezTo>
                  <a:cubicBezTo>
                    <a:pt x="33225" y="21721"/>
                    <a:pt x="33725" y="22055"/>
                    <a:pt x="34359" y="22055"/>
                  </a:cubicBezTo>
                  <a:lnTo>
                    <a:pt x="34392" y="22055"/>
                  </a:lnTo>
                  <a:cubicBezTo>
                    <a:pt x="35493" y="22055"/>
                    <a:pt x="36193" y="21154"/>
                    <a:pt x="36861" y="20387"/>
                  </a:cubicBezTo>
                  <a:cubicBezTo>
                    <a:pt x="37424" y="19667"/>
                    <a:pt x="37987" y="18977"/>
                    <a:pt x="38716" y="18977"/>
                  </a:cubicBezTo>
                  <a:cubicBezTo>
                    <a:pt x="38764" y="18977"/>
                    <a:pt x="38812" y="18980"/>
                    <a:pt x="38862" y="18986"/>
                  </a:cubicBezTo>
                  <a:cubicBezTo>
                    <a:pt x="39229" y="19052"/>
                    <a:pt x="39462" y="19253"/>
                    <a:pt x="39629" y="19586"/>
                  </a:cubicBezTo>
                  <a:cubicBezTo>
                    <a:pt x="39929" y="20220"/>
                    <a:pt x="39863" y="21154"/>
                    <a:pt x="39429" y="21821"/>
                  </a:cubicBezTo>
                  <a:cubicBezTo>
                    <a:pt x="39229" y="22155"/>
                    <a:pt x="39029" y="22455"/>
                    <a:pt x="38762" y="22788"/>
                  </a:cubicBezTo>
                  <a:cubicBezTo>
                    <a:pt x="38128" y="23622"/>
                    <a:pt x="37528" y="24556"/>
                    <a:pt x="37528" y="25590"/>
                  </a:cubicBezTo>
                  <a:lnTo>
                    <a:pt x="37528" y="25724"/>
                  </a:lnTo>
                  <a:lnTo>
                    <a:pt x="33258" y="32195"/>
                  </a:lnTo>
                  <a:cubicBezTo>
                    <a:pt x="33091" y="31962"/>
                    <a:pt x="32924" y="31795"/>
                    <a:pt x="32724" y="31695"/>
                  </a:cubicBezTo>
                  <a:cubicBezTo>
                    <a:pt x="32191" y="31361"/>
                    <a:pt x="31590" y="31228"/>
                    <a:pt x="30990" y="31094"/>
                  </a:cubicBezTo>
                  <a:cubicBezTo>
                    <a:pt x="30823" y="31061"/>
                    <a:pt x="30589" y="31028"/>
                    <a:pt x="30423" y="30961"/>
                  </a:cubicBezTo>
                  <a:cubicBezTo>
                    <a:pt x="29922" y="30861"/>
                    <a:pt x="29088" y="30561"/>
                    <a:pt x="28888" y="29894"/>
                  </a:cubicBezTo>
                  <a:cubicBezTo>
                    <a:pt x="28688" y="29260"/>
                    <a:pt x="29055" y="28559"/>
                    <a:pt x="29422" y="27892"/>
                  </a:cubicBezTo>
                  <a:lnTo>
                    <a:pt x="29489" y="27792"/>
                  </a:lnTo>
                  <a:cubicBezTo>
                    <a:pt x="30056" y="26725"/>
                    <a:pt x="30156" y="25791"/>
                    <a:pt x="29655" y="25190"/>
                  </a:cubicBezTo>
                  <a:cubicBezTo>
                    <a:pt x="29295" y="24710"/>
                    <a:pt x="28743" y="24542"/>
                    <a:pt x="28193" y="24542"/>
                  </a:cubicBezTo>
                  <a:cubicBezTo>
                    <a:pt x="27826" y="24542"/>
                    <a:pt x="27460" y="24616"/>
                    <a:pt x="27154" y="24723"/>
                  </a:cubicBezTo>
                  <a:cubicBezTo>
                    <a:pt x="26987" y="24790"/>
                    <a:pt x="26820" y="24857"/>
                    <a:pt x="26653" y="24890"/>
                  </a:cubicBezTo>
                  <a:cubicBezTo>
                    <a:pt x="25986" y="25127"/>
                    <a:pt x="25503" y="25299"/>
                    <a:pt x="25056" y="25299"/>
                  </a:cubicBezTo>
                  <a:cubicBezTo>
                    <a:pt x="24497" y="25299"/>
                    <a:pt x="23992" y="25031"/>
                    <a:pt x="23251" y="24290"/>
                  </a:cubicBezTo>
                  <a:cubicBezTo>
                    <a:pt x="21982" y="22980"/>
                    <a:pt x="20888" y="22637"/>
                    <a:pt x="20094" y="22637"/>
                  </a:cubicBezTo>
                  <a:cubicBezTo>
                    <a:pt x="19594" y="22637"/>
                    <a:pt x="19213" y="22773"/>
                    <a:pt x="18981" y="22889"/>
                  </a:cubicBezTo>
                  <a:cubicBezTo>
                    <a:pt x="17980" y="23389"/>
                    <a:pt x="17347" y="24556"/>
                    <a:pt x="17513" y="25691"/>
                  </a:cubicBezTo>
                  <a:cubicBezTo>
                    <a:pt x="17547" y="25957"/>
                    <a:pt x="17647" y="26258"/>
                    <a:pt x="17713" y="26558"/>
                  </a:cubicBezTo>
                  <a:cubicBezTo>
                    <a:pt x="17880" y="27125"/>
                    <a:pt x="18047" y="27625"/>
                    <a:pt x="17814" y="28059"/>
                  </a:cubicBezTo>
                  <a:cubicBezTo>
                    <a:pt x="17564" y="28446"/>
                    <a:pt x="17109" y="28535"/>
                    <a:pt x="16446" y="28535"/>
                  </a:cubicBezTo>
                  <a:cubicBezTo>
                    <a:pt x="16310" y="28535"/>
                    <a:pt x="16166" y="28532"/>
                    <a:pt x="16012" y="28526"/>
                  </a:cubicBezTo>
                  <a:cubicBezTo>
                    <a:pt x="15745" y="28526"/>
                    <a:pt x="15489" y="28504"/>
                    <a:pt x="15238" y="28504"/>
                  </a:cubicBezTo>
                  <a:cubicBezTo>
                    <a:pt x="15050" y="28504"/>
                    <a:pt x="14864" y="28516"/>
                    <a:pt x="14678" y="28559"/>
                  </a:cubicBezTo>
                  <a:cubicBezTo>
                    <a:pt x="13510" y="28759"/>
                    <a:pt x="12576" y="29894"/>
                    <a:pt x="12643" y="31094"/>
                  </a:cubicBezTo>
                  <a:cubicBezTo>
                    <a:pt x="12677" y="32295"/>
                    <a:pt x="13677" y="33363"/>
                    <a:pt x="14845" y="33463"/>
                  </a:cubicBezTo>
                  <a:cubicBezTo>
                    <a:pt x="14963" y="33481"/>
                    <a:pt x="15081" y="33490"/>
                    <a:pt x="15201" y="33490"/>
                  </a:cubicBezTo>
                  <a:cubicBezTo>
                    <a:pt x="15724" y="33490"/>
                    <a:pt x="16257" y="33332"/>
                    <a:pt x="16746" y="33196"/>
                  </a:cubicBezTo>
                  <a:cubicBezTo>
                    <a:pt x="17236" y="33039"/>
                    <a:pt x="17702" y="32917"/>
                    <a:pt x="18119" y="32917"/>
                  </a:cubicBezTo>
                  <a:cubicBezTo>
                    <a:pt x="18412" y="32917"/>
                    <a:pt x="18680" y="32978"/>
                    <a:pt x="18914" y="33129"/>
                  </a:cubicBezTo>
                  <a:cubicBezTo>
                    <a:pt x="19581" y="33596"/>
                    <a:pt x="19648" y="34564"/>
                    <a:pt x="19682" y="35464"/>
                  </a:cubicBezTo>
                  <a:lnTo>
                    <a:pt x="19682" y="35798"/>
                  </a:lnTo>
                  <a:cubicBezTo>
                    <a:pt x="19815" y="37466"/>
                    <a:pt x="20682" y="38266"/>
                    <a:pt x="21516" y="38300"/>
                  </a:cubicBezTo>
                  <a:lnTo>
                    <a:pt x="21583" y="38300"/>
                  </a:lnTo>
                  <a:cubicBezTo>
                    <a:pt x="22317" y="38300"/>
                    <a:pt x="23184" y="37733"/>
                    <a:pt x="23484" y="36031"/>
                  </a:cubicBezTo>
                  <a:cubicBezTo>
                    <a:pt x="23651" y="35064"/>
                    <a:pt x="23851" y="34230"/>
                    <a:pt x="24485" y="33930"/>
                  </a:cubicBezTo>
                  <a:cubicBezTo>
                    <a:pt x="24599" y="33884"/>
                    <a:pt x="24716" y="33865"/>
                    <a:pt x="24834" y="33865"/>
                  </a:cubicBezTo>
                  <a:cubicBezTo>
                    <a:pt x="25233" y="33865"/>
                    <a:pt x="25636" y="34091"/>
                    <a:pt x="25919" y="34297"/>
                  </a:cubicBezTo>
                  <a:cubicBezTo>
                    <a:pt x="26220" y="34564"/>
                    <a:pt x="26420" y="34797"/>
                    <a:pt x="26720" y="35097"/>
                  </a:cubicBezTo>
                  <a:cubicBezTo>
                    <a:pt x="26887" y="35297"/>
                    <a:pt x="27053" y="35464"/>
                    <a:pt x="27220" y="35698"/>
                  </a:cubicBezTo>
                  <a:cubicBezTo>
                    <a:pt x="27987" y="36432"/>
                    <a:pt x="28921" y="36932"/>
                    <a:pt x="29889" y="37065"/>
                  </a:cubicBezTo>
                  <a:lnTo>
                    <a:pt x="24085" y="45538"/>
                  </a:lnTo>
                  <a:lnTo>
                    <a:pt x="2970" y="36231"/>
                  </a:lnTo>
                  <a:cubicBezTo>
                    <a:pt x="2903" y="36231"/>
                    <a:pt x="2903" y="36198"/>
                    <a:pt x="2903" y="36131"/>
                  </a:cubicBezTo>
                  <a:cubicBezTo>
                    <a:pt x="2870" y="36131"/>
                    <a:pt x="2870" y="36098"/>
                    <a:pt x="2870" y="36065"/>
                  </a:cubicBezTo>
                  <a:lnTo>
                    <a:pt x="27053" y="6243"/>
                  </a:lnTo>
                  <a:cubicBezTo>
                    <a:pt x="27304" y="6415"/>
                    <a:pt x="27591" y="6477"/>
                    <a:pt x="27895" y="6477"/>
                  </a:cubicBezTo>
                  <a:cubicBezTo>
                    <a:pt x="28362" y="6477"/>
                    <a:pt x="28871" y="6331"/>
                    <a:pt x="29355" y="6210"/>
                  </a:cubicBezTo>
                  <a:cubicBezTo>
                    <a:pt x="29877" y="6065"/>
                    <a:pt x="30323" y="5952"/>
                    <a:pt x="30688" y="5952"/>
                  </a:cubicBezTo>
                  <a:close/>
                  <a:moveTo>
                    <a:pt x="52473" y="12276"/>
                  </a:moveTo>
                  <a:cubicBezTo>
                    <a:pt x="52666" y="12276"/>
                    <a:pt x="52857" y="12310"/>
                    <a:pt x="53039" y="12381"/>
                  </a:cubicBezTo>
                  <a:cubicBezTo>
                    <a:pt x="53606" y="12581"/>
                    <a:pt x="53939" y="13148"/>
                    <a:pt x="54039" y="13949"/>
                  </a:cubicBezTo>
                  <a:cubicBezTo>
                    <a:pt x="54073" y="14216"/>
                    <a:pt x="54073" y="14416"/>
                    <a:pt x="54073" y="14649"/>
                  </a:cubicBezTo>
                  <a:cubicBezTo>
                    <a:pt x="54073" y="15050"/>
                    <a:pt x="54106" y="15417"/>
                    <a:pt x="54173" y="15783"/>
                  </a:cubicBezTo>
                  <a:cubicBezTo>
                    <a:pt x="54373" y="16984"/>
                    <a:pt x="55274" y="18118"/>
                    <a:pt x="56508" y="18719"/>
                  </a:cubicBezTo>
                  <a:cubicBezTo>
                    <a:pt x="57008" y="18936"/>
                    <a:pt x="57509" y="19044"/>
                    <a:pt x="57996" y="19044"/>
                  </a:cubicBezTo>
                  <a:cubicBezTo>
                    <a:pt x="58484" y="19044"/>
                    <a:pt x="58960" y="18936"/>
                    <a:pt x="59410" y="18719"/>
                  </a:cubicBezTo>
                  <a:lnTo>
                    <a:pt x="59410" y="18719"/>
                  </a:lnTo>
                  <a:lnTo>
                    <a:pt x="43665" y="43437"/>
                  </a:lnTo>
                  <a:cubicBezTo>
                    <a:pt x="37828" y="44104"/>
                    <a:pt x="27487" y="45271"/>
                    <a:pt x="24819" y="45538"/>
                  </a:cubicBezTo>
                  <a:lnTo>
                    <a:pt x="30589" y="37132"/>
                  </a:lnTo>
                  <a:cubicBezTo>
                    <a:pt x="30756" y="37132"/>
                    <a:pt x="30956" y="37099"/>
                    <a:pt x="31156" y="37099"/>
                  </a:cubicBezTo>
                  <a:cubicBezTo>
                    <a:pt x="32324" y="36899"/>
                    <a:pt x="33191" y="36198"/>
                    <a:pt x="33658" y="35164"/>
                  </a:cubicBezTo>
                  <a:cubicBezTo>
                    <a:pt x="33992" y="34397"/>
                    <a:pt x="33925" y="33496"/>
                    <a:pt x="33592" y="32762"/>
                  </a:cubicBezTo>
                  <a:lnTo>
                    <a:pt x="37895" y="26491"/>
                  </a:lnTo>
                  <a:cubicBezTo>
                    <a:pt x="38228" y="27158"/>
                    <a:pt x="38862" y="27759"/>
                    <a:pt x="39663" y="27959"/>
                  </a:cubicBezTo>
                  <a:cubicBezTo>
                    <a:pt x="39927" y="28034"/>
                    <a:pt x="40158" y="28067"/>
                    <a:pt x="40362" y="28067"/>
                  </a:cubicBezTo>
                  <a:cubicBezTo>
                    <a:pt x="41059" y="28067"/>
                    <a:pt x="41451" y="27686"/>
                    <a:pt x="41864" y="27325"/>
                  </a:cubicBezTo>
                  <a:cubicBezTo>
                    <a:pt x="42031" y="27158"/>
                    <a:pt x="42198" y="26991"/>
                    <a:pt x="42431" y="26825"/>
                  </a:cubicBezTo>
                  <a:cubicBezTo>
                    <a:pt x="42679" y="26651"/>
                    <a:pt x="43019" y="26496"/>
                    <a:pt x="43368" y="26496"/>
                  </a:cubicBezTo>
                  <a:cubicBezTo>
                    <a:pt x="43489" y="26496"/>
                    <a:pt x="43612" y="26515"/>
                    <a:pt x="43732" y="26558"/>
                  </a:cubicBezTo>
                  <a:cubicBezTo>
                    <a:pt x="44032" y="26625"/>
                    <a:pt x="44199" y="26791"/>
                    <a:pt x="44266" y="27058"/>
                  </a:cubicBezTo>
                  <a:cubicBezTo>
                    <a:pt x="44499" y="27725"/>
                    <a:pt x="43999" y="28826"/>
                    <a:pt x="43532" y="29427"/>
                  </a:cubicBezTo>
                  <a:cubicBezTo>
                    <a:pt x="43399" y="29560"/>
                    <a:pt x="43332" y="29660"/>
                    <a:pt x="43198" y="29827"/>
                  </a:cubicBezTo>
                  <a:cubicBezTo>
                    <a:pt x="42531" y="30661"/>
                    <a:pt x="41731" y="31628"/>
                    <a:pt x="41897" y="32796"/>
                  </a:cubicBezTo>
                  <a:cubicBezTo>
                    <a:pt x="42064" y="33896"/>
                    <a:pt x="42932" y="34664"/>
                    <a:pt x="44132" y="34830"/>
                  </a:cubicBezTo>
                  <a:cubicBezTo>
                    <a:pt x="44273" y="34849"/>
                    <a:pt x="44421" y="34859"/>
                    <a:pt x="44573" y="34859"/>
                  </a:cubicBezTo>
                  <a:cubicBezTo>
                    <a:pt x="45789" y="34859"/>
                    <a:pt x="47301" y="34226"/>
                    <a:pt x="48102" y="32329"/>
                  </a:cubicBezTo>
                  <a:cubicBezTo>
                    <a:pt x="48902" y="30561"/>
                    <a:pt x="48569" y="28559"/>
                    <a:pt x="48235" y="26758"/>
                  </a:cubicBezTo>
                  <a:cubicBezTo>
                    <a:pt x="47968" y="25257"/>
                    <a:pt x="47768" y="23956"/>
                    <a:pt x="48269" y="23155"/>
                  </a:cubicBezTo>
                  <a:cubicBezTo>
                    <a:pt x="48469" y="22822"/>
                    <a:pt x="48702" y="22622"/>
                    <a:pt x="48869" y="22622"/>
                  </a:cubicBezTo>
                  <a:cubicBezTo>
                    <a:pt x="48881" y="22620"/>
                    <a:pt x="48893" y="22619"/>
                    <a:pt x="48906" y="22619"/>
                  </a:cubicBezTo>
                  <a:cubicBezTo>
                    <a:pt x="49134" y="22619"/>
                    <a:pt x="49418" y="22902"/>
                    <a:pt x="49703" y="23155"/>
                  </a:cubicBezTo>
                  <a:cubicBezTo>
                    <a:pt x="50074" y="23503"/>
                    <a:pt x="50575" y="23981"/>
                    <a:pt x="51182" y="23981"/>
                  </a:cubicBezTo>
                  <a:cubicBezTo>
                    <a:pt x="51447" y="23981"/>
                    <a:pt x="51733" y="23889"/>
                    <a:pt x="52038" y="23656"/>
                  </a:cubicBezTo>
                  <a:cubicBezTo>
                    <a:pt x="53072" y="22922"/>
                    <a:pt x="53339" y="21154"/>
                    <a:pt x="52905" y="19986"/>
                  </a:cubicBezTo>
                  <a:cubicBezTo>
                    <a:pt x="52638" y="19219"/>
                    <a:pt x="52205" y="18485"/>
                    <a:pt x="51771" y="17785"/>
                  </a:cubicBezTo>
                  <a:cubicBezTo>
                    <a:pt x="51271" y="16984"/>
                    <a:pt x="50837" y="16217"/>
                    <a:pt x="50604" y="15383"/>
                  </a:cubicBezTo>
                  <a:cubicBezTo>
                    <a:pt x="50337" y="14316"/>
                    <a:pt x="50570" y="13382"/>
                    <a:pt x="51237" y="12781"/>
                  </a:cubicBezTo>
                  <a:cubicBezTo>
                    <a:pt x="51586" y="12456"/>
                    <a:pt x="52032" y="12276"/>
                    <a:pt x="52473" y="12276"/>
                  </a:cubicBezTo>
                  <a:close/>
                  <a:moveTo>
                    <a:pt x="43232" y="44104"/>
                  </a:moveTo>
                  <a:lnTo>
                    <a:pt x="42731" y="44904"/>
                  </a:lnTo>
                  <a:lnTo>
                    <a:pt x="23751" y="47106"/>
                  </a:lnTo>
                  <a:lnTo>
                    <a:pt x="24385" y="46205"/>
                  </a:lnTo>
                  <a:cubicBezTo>
                    <a:pt x="25252" y="46139"/>
                    <a:pt x="28688" y="45772"/>
                    <a:pt x="43232" y="44104"/>
                  </a:cubicBezTo>
                  <a:close/>
                  <a:moveTo>
                    <a:pt x="29922" y="606"/>
                  </a:moveTo>
                  <a:cubicBezTo>
                    <a:pt x="29989" y="606"/>
                    <a:pt x="30056" y="606"/>
                    <a:pt x="30089" y="673"/>
                  </a:cubicBezTo>
                  <a:lnTo>
                    <a:pt x="49503" y="8612"/>
                  </a:lnTo>
                  <a:lnTo>
                    <a:pt x="48869" y="9546"/>
                  </a:lnTo>
                  <a:lnTo>
                    <a:pt x="30589" y="1874"/>
                  </a:lnTo>
                  <a:cubicBezTo>
                    <a:pt x="30508" y="1833"/>
                    <a:pt x="30420" y="1814"/>
                    <a:pt x="30331" y="1814"/>
                  </a:cubicBezTo>
                  <a:cubicBezTo>
                    <a:pt x="30128" y="1814"/>
                    <a:pt x="29918" y="1912"/>
                    <a:pt x="29755" y="2074"/>
                  </a:cubicBezTo>
                  <a:lnTo>
                    <a:pt x="2403" y="35764"/>
                  </a:lnTo>
                  <a:cubicBezTo>
                    <a:pt x="2269" y="35931"/>
                    <a:pt x="2202" y="36198"/>
                    <a:pt x="2269" y="36398"/>
                  </a:cubicBezTo>
                  <a:cubicBezTo>
                    <a:pt x="2336" y="36598"/>
                    <a:pt x="2503" y="36765"/>
                    <a:pt x="2703" y="36899"/>
                  </a:cubicBezTo>
                  <a:lnTo>
                    <a:pt x="23751" y="46139"/>
                  </a:lnTo>
                  <a:lnTo>
                    <a:pt x="23051" y="47206"/>
                  </a:lnTo>
                  <a:lnTo>
                    <a:pt x="935" y="37065"/>
                  </a:lnTo>
                  <a:cubicBezTo>
                    <a:pt x="801" y="36899"/>
                    <a:pt x="701" y="36799"/>
                    <a:pt x="668" y="36698"/>
                  </a:cubicBezTo>
                  <a:cubicBezTo>
                    <a:pt x="635" y="36565"/>
                    <a:pt x="668" y="36432"/>
                    <a:pt x="735" y="36365"/>
                  </a:cubicBezTo>
                  <a:lnTo>
                    <a:pt x="29589" y="773"/>
                  </a:lnTo>
                  <a:cubicBezTo>
                    <a:pt x="29689" y="706"/>
                    <a:pt x="29822" y="606"/>
                    <a:pt x="29922" y="606"/>
                  </a:cubicBezTo>
                  <a:close/>
                  <a:moveTo>
                    <a:pt x="62625" y="17005"/>
                  </a:moveTo>
                  <a:cubicBezTo>
                    <a:pt x="62970" y="17005"/>
                    <a:pt x="63302" y="17089"/>
                    <a:pt x="63546" y="17285"/>
                  </a:cubicBezTo>
                  <a:cubicBezTo>
                    <a:pt x="64013" y="17718"/>
                    <a:pt x="63913" y="18452"/>
                    <a:pt x="63580" y="18952"/>
                  </a:cubicBezTo>
                  <a:cubicBezTo>
                    <a:pt x="63079" y="19686"/>
                    <a:pt x="62179" y="19953"/>
                    <a:pt x="61211" y="20253"/>
                  </a:cubicBezTo>
                  <a:cubicBezTo>
                    <a:pt x="60211" y="20587"/>
                    <a:pt x="59110" y="20920"/>
                    <a:pt x="58543" y="21788"/>
                  </a:cubicBezTo>
                  <a:cubicBezTo>
                    <a:pt x="58009" y="22622"/>
                    <a:pt x="57775" y="23689"/>
                    <a:pt x="58009" y="24523"/>
                  </a:cubicBezTo>
                  <a:cubicBezTo>
                    <a:pt x="58176" y="25090"/>
                    <a:pt x="58509" y="25524"/>
                    <a:pt x="59010" y="25757"/>
                  </a:cubicBezTo>
                  <a:cubicBezTo>
                    <a:pt x="59543" y="26024"/>
                    <a:pt x="60177" y="26057"/>
                    <a:pt x="60778" y="26057"/>
                  </a:cubicBezTo>
                  <a:cubicBezTo>
                    <a:pt x="61578" y="26057"/>
                    <a:pt x="62245" y="26091"/>
                    <a:pt x="62546" y="26591"/>
                  </a:cubicBezTo>
                  <a:cubicBezTo>
                    <a:pt x="62746" y="27025"/>
                    <a:pt x="62612" y="27525"/>
                    <a:pt x="62212" y="27859"/>
                  </a:cubicBezTo>
                  <a:cubicBezTo>
                    <a:pt x="61545" y="28359"/>
                    <a:pt x="60744" y="28426"/>
                    <a:pt x="59944" y="28459"/>
                  </a:cubicBezTo>
                  <a:cubicBezTo>
                    <a:pt x="59443" y="28526"/>
                    <a:pt x="58943" y="28559"/>
                    <a:pt x="58443" y="28693"/>
                  </a:cubicBezTo>
                  <a:cubicBezTo>
                    <a:pt x="57442" y="28960"/>
                    <a:pt x="56575" y="29693"/>
                    <a:pt x="56074" y="30694"/>
                  </a:cubicBezTo>
                  <a:cubicBezTo>
                    <a:pt x="55607" y="31595"/>
                    <a:pt x="55574" y="32596"/>
                    <a:pt x="55907" y="33429"/>
                  </a:cubicBezTo>
                  <a:cubicBezTo>
                    <a:pt x="56441" y="34764"/>
                    <a:pt x="57909" y="35698"/>
                    <a:pt x="59543" y="35698"/>
                  </a:cubicBezTo>
                  <a:lnTo>
                    <a:pt x="59577" y="35698"/>
                  </a:lnTo>
                  <a:cubicBezTo>
                    <a:pt x="60544" y="35698"/>
                    <a:pt x="61245" y="35131"/>
                    <a:pt x="61878" y="34697"/>
                  </a:cubicBezTo>
                  <a:cubicBezTo>
                    <a:pt x="62450" y="34276"/>
                    <a:pt x="62967" y="33882"/>
                    <a:pt x="63552" y="33882"/>
                  </a:cubicBezTo>
                  <a:cubicBezTo>
                    <a:pt x="63616" y="33882"/>
                    <a:pt x="63681" y="33887"/>
                    <a:pt x="63746" y="33896"/>
                  </a:cubicBezTo>
                  <a:cubicBezTo>
                    <a:pt x="64347" y="33963"/>
                    <a:pt x="64747" y="34263"/>
                    <a:pt x="64914" y="34697"/>
                  </a:cubicBezTo>
                  <a:cubicBezTo>
                    <a:pt x="65081" y="35131"/>
                    <a:pt x="64947" y="35698"/>
                    <a:pt x="64580" y="36131"/>
                  </a:cubicBezTo>
                  <a:cubicBezTo>
                    <a:pt x="63746" y="37099"/>
                    <a:pt x="62612" y="37399"/>
                    <a:pt x="61411" y="37632"/>
                  </a:cubicBezTo>
                  <a:cubicBezTo>
                    <a:pt x="60711" y="37799"/>
                    <a:pt x="60010" y="37966"/>
                    <a:pt x="59343" y="38300"/>
                  </a:cubicBezTo>
                  <a:cubicBezTo>
                    <a:pt x="58076" y="38900"/>
                    <a:pt x="57442" y="39801"/>
                    <a:pt x="57609" y="40768"/>
                  </a:cubicBezTo>
                  <a:cubicBezTo>
                    <a:pt x="57775" y="41902"/>
                    <a:pt x="59043" y="42903"/>
                    <a:pt x="60577" y="43070"/>
                  </a:cubicBezTo>
                  <a:cubicBezTo>
                    <a:pt x="60896" y="43108"/>
                    <a:pt x="61218" y="43126"/>
                    <a:pt x="61539" y="43126"/>
                  </a:cubicBezTo>
                  <a:cubicBezTo>
                    <a:pt x="64615" y="43126"/>
                    <a:pt x="67721" y="41437"/>
                    <a:pt x="69050" y="38900"/>
                  </a:cubicBezTo>
                  <a:cubicBezTo>
                    <a:pt x="69517" y="38033"/>
                    <a:pt x="69250" y="37232"/>
                    <a:pt x="69050" y="36565"/>
                  </a:cubicBezTo>
                  <a:cubicBezTo>
                    <a:pt x="68883" y="35965"/>
                    <a:pt x="68717" y="35464"/>
                    <a:pt x="68950" y="34931"/>
                  </a:cubicBezTo>
                  <a:cubicBezTo>
                    <a:pt x="69152" y="34459"/>
                    <a:pt x="69460" y="34320"/>
                    <a:pt x="69934" y="34320"/>
                  </a:cubicBezTo>
                  <a:cubicBezTo>
                    <a:pt x="70165" y="34320"/>
                    <a:pt x="70435" y="34353"/>
                    <a:pt x="70751" y="34397"/>
                  </a:cubicBezTo>
                  <a:cubicBezTo>
                    <a:pt x="71087" y="34434"/>
                    <a:pt x="71443" y="34482"/>
                    <a:pt x="71790" y="34482"/>
                  </a:cubicBezTo>
                  <a:cubicBezTo>
                    <a:pt x="72066" y="34482"/>
                    <a:pt x="72336" y="34452"/>
                    <a:pt x="72586" y="34363"/>
                  </a:cubicBezTo>
                  <a:cubicBezTo>
                    <a:pt x="73553" y="33930"/>
                    <a:pt x="74254" y="32929"/>
                    <a:pt x="74287" y="31728"/>
                  </a:cubicBezTo>
                  <a:cubicBezTo>
                    <a:pt x="74354" y="30894"/>
                    <a:pt x="74087" y="30027"/>
                    <a:pt x="73854" y="29193"/>
                  </a:cubicBezTo>
                  <a:cubicBezTo>
                    <a:pt x="73420" y="27792"/>
                    <a:pt x="73086" y="26458"/>
                    <a:pt x="73920" y="25257"/>
                  </a:cubicBezTo>
                  <a:cubicBezTo>
                    <a:pt x="74440" y="24546"/>
                    <a:pt x="75250" y="24127"/>
                    <a:pt x="76260" y="24127"/>
                  </a:cubicBezTo>
                  <a:cubicBezTo>
                    <a:pt x="76482" y="24127"/>
                    <a:pt x="76715" y="24147"/>
                    <a:pt x="76956" y="24189"/>
                  </a:cubicBezTo>
                  <a:cubicBezTo>
                    <a:pt x="78524" y="24390"/>
                    <a:pt x="79891" y="25357"/>
                    <a:pt x="80258" y="26524"/>
                  </a:cubicBezTo>
                  <a:cubicBezTo>
                    <a:pt x="80358" y="26725"/>
                    <a:pt x="80392" y="26925"/>
                    <a:pt x="80458" y="27192"/>
                  </a:cubicBezTo>
                  <a:lnTo>
                    <a:pt x="66715" y="54545"/>
                  </a:lnTo>
                  <a:cubicBezTo>
                    <a:pt x="66692" y="54568"/>
                    <a:pt x="66651" y="54592"/>
                    <a:pt x="66618" y="54592"/>
                  </a:cubicBezTo>
                  <a:cubicBezTo>
                    <a:pt x="66604" y="54592"/>
                    <a:pt x="66592" y="54588"/>
                    <a:pt x="66582" y="54578"/>
                  </a:cubicBezTo>
                  <a:lnTo>
                    <a:pt x="44266" y="43603"/>
                  </a:lnTo>
                  <a:lnTo>
                    <a:pt x="60611" y="17852"/>
                  </a:lnTo>
                  <a:cubicBezTo>
                    <a:pt x="60911" y="17618"/>
                    <a:pt x="61245" y="17418"/>
                    <a:pt x="61578" y="17251"/>
                  </a:cubicBezTo>
                  <a:cubicBezTo>
                    <a:pt x="61886" y="17098"/>
                    <a:pt x="62263" y="17005"/>
                    <a:pt x="62625" y="17005"/>
                  </a:cubicBezTo>
                  <a:close/>
                  <a:moveTo>
                    <a:pt x="68883" y="4876"/>
                  </a:moveTo>
                  <a:lnTo>
                    <a:pt x="88631" y="13515"/>
                  </a:lnTo>
                  <a:cubicBezTo>
                    <a:pt x="88764" y="13549"/>
                    <a:pt x="88798" y="13615"/>
                    <a:pt x="88864" y="13749"/>
                  </a:cubicBezTo>
                  <a:cubicBezTo>
                    <a:pt x="88898" y="13782"/>
                    <a:pt x="88898" y="13915"/>
                    <a:pt x="88864" y="14049"/>
                  </a:cubicBezTo>
                  <a:lnTo>
                    <a:pt x="67549" y="56279"/>
                  </a:lnTo>
                  <a:cubicBezTo>
                    <a:pt x="67480" y="56416"/>
                    <a:pt x="67349" y="56507"/>
                    <a:pt x="67209" y="56507"/>
                  </a:cubicBezTo>
                  <a:cubicBezTo>
                    <a:pt x="67144" y="56507"/>
                    <a:pt x="67078" y="56488"/>
                    <a:pt x="67015" y="56446"/>
                  </a:cubicBezTo>
                  <a:lnTo>
                    <a:pt x="43365" y="45071"/>
                  </a:lnTo>
                  <a:lnTo>
                    <a:pt x="43932" y="44137"/>
                  </a:lnTo>
                  <a:lnTo>
                    <a:pt x="66348" y="55145"/>
                  </a:lnTo>
                  <a:cubicBezTo>
                    <a:pt x="66415" y="55212"/>
                    <a:pt x="66548" y="55245"/>
                    <a:pt x="66615" y="55245"/>
                  </a:cubicBezTo>
                  <a:cubicBezTo>
                    <a:pt x="66882" y="55245"/>
                    <a:pt x="67116" y="55112"/>
                    <a:pt x="67249" y="54878"/>
                  </a:cubicBezTo>
                  <a:lnTo>
                    <a:pt x="67316" y="54711"/>
                  </a:lnTo>
                  <a:lnTo>
                    <a:pt x="71619" y="46139"/>
                  </a:lnTo>
                  <a:cubicBezTo>
                    <a:pt x="75688" y="38200"/>
                    <a:pt x="80992" y="27592"/>
                    <a:pt x="80992" y="27525"/>
                  </a:cubicBezTo>
                  <a:lnTo>
                    <a:pt x="87430" y="14783"/>
                  </a:lnTo>
                  <a:cubicBezTo>
                    <a:pt x="87530" y="14616"/>
                    <a:pt x="87530" y="14416"/>
                    <a:pt x="87463" y="14216"/>
                  </a:cubicBezTo>
                  <a:cubicBezTo>
                    <a:pt x="87397" y="14049"/>
                    <a:pt x="87263" y="13882"/>
                    <a:pt x="87096" y="13782"/>
                  </a:cubicBezTo>
                  <a:lnTo>
                    <a:pt x="68216" y="5910"/>
                  </a:lnTo>
                  <a:lnTo>
                    <a:pt x="68883" y="4876"/>
                  </a:lnTo>
                  <a:close/>
                  <a:moveTo>
                    <a:pt x="29979" y="0"/>
                  </a:moveTo>
                  <a:cubicBezTo>
                    <a:pt x="29680" y="0"/>
                    <a:pt x="29401" y="136"/>
                    <a:pt x="29188" y="372"/>
                  </a:cubicBezTo>
                  <a:lnTo>
                    <a:pt x="301" y="35931"/>
                  </a:lnTo>
                  <a:cubicBezTo>
                    <a:pt x="68" y="36198"/>
                    <a:pt x="1" y="36532"/>
                    <a:pt x="68" y="36799"/>
                  </a:cubicBezTo>
                  <a:cubicBezTo>
                    <a:pt x="168" y="37099"/>
                    <a:pt x="368" y="37366"/>
                    <a:pt x="668" y="37532"/>
                  </a:cubicBezTo>
                  <a:lnTo>
                    <a:pt x="23017" y="47773"/>
                  </a:lnTo>
                  <a:cubicBezTo>
                    <a:pt x="23051" y="47773"/>
                    <a:pt x="23084" y="47806"/>
                    <a:pt x="23151" y="47806"/>
                  </a:cubicBezTo>
                  <a:lnTo>
                    <a:pt x="23184" y="47806"/>
                  </a:lnTo>
                  <a:lnTo>
                    <a:pt x="42865" y="45538"/>
                  </a:lnTo>
                  <a:lnTo>
                    <a:pt x="66715" y="57046"/>
                  </a:lnTo>
                  <a:cubicBezTo>
                    <a:pt x="66849" y="57113"/>
                    <a:pt x="67015" y="57113"/>
                    <a:pt x="67182" y="57113"/>
                  </a:cubicBezTo>
                  <a:cubicBezTo>
                    <a:pt x="67549" y="57113"/>
                    <a:pt x="67916" y="56913"/>
                    <a:pt x="68083" y="56579"/>
                  </a:cubicBezTo>
                  <a:lnTo>
                    <a:pt x="89398" y="14349"/>
                  </a:lnTo>
                  <a:cubicBezTo>
                    <a:pt x="89532" y="14049"/>
                    <a:pt x="89532" y="13749"/>
                    <a:pt x="89431" y="13515"/>
                  </a:cubicBezTo>
                  <a:cubicBezTo>
                    <a:pt x="89331" y="13248"/>
                    <a:pt x="89131" y="13048"/>
                    <a:pt x="88898" y="12915"/>
                  </a:cubicBezTo>
                  <a:lnTo>
                    <a:pt x="68883" y="4209"/>
                  </a:lnTo>
                  <a:cubicBezTo>
                    <a:pt x="68850" y="4209"/>
                    <a:pt x="68850" y="4209"/>
                    <a:pt x="68783" y="4175"/>
                  </a:cubicBezTo>
                  <a:lnTo>
                    <a:pt x="68717" y="4175"/>
                  </a:lnTo>
                  <a:lnTo>
                    <a:pt x="50003" y="8111"/>
                  </a:lnTo>
                  <a:lnTo>
                    <a:pt x="30356" y="72"/>
                  </a:lnTo>
                  <a:cubicBezTo>
                    <a:pt x="30229" y="24"/>
                    <a:pt x="30103" y="0"/>
                    <a:pt x="29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89" name="Google Shape;989;p32"/>
            <p:cNvSpPr/>
            <p:nvPr/>
          </p:nvSpPr>
          <p:spPr>
            <a:xfrm>
              <a:off x="5345400" y="2924938"/>
              <a:ext cx="206275" cy="386150"/>
            </a:xfrm>
            <a:custGeom>
              <a:avLst/>
              <a:gdLst/>
              <a:ahLst/>
              <a:cxnLst/>
              <a:rect l="l" t="t" r="r" b="b"/>
              <a:pathLst>
                <a:path w="8251" h="15446" extrusionOk="0">
                  <a:moveTo>
                    <a:pt x="7928" y="1"/>
                  </a:moveTo>
                  <a:cubicBezTo>
                    <a:pt x="7842" y="1"/>
                    <a:pt x="7753" y="45"/>
                    <a:pt x="7696" y="148"/>
                  </a:cubicBezTo>
                  <a:cubicBezTo>
                    <a:pt x="5361" y="3817"/>
                    <a:pt x="1758" y="10822"/>
                    <a:pt x="90" y="15025"/>
                  </a:cubicBezTo>
                  <a:cubicBezTo>
                    <a:pt x="0" y="15251"/>
                    <a:pt x="184" y="15446"/>
                    <a:pt x="374" y="15446"/>
                  </a:cubicBezTo>
                  <a:cubicBezTo>
                    <a:pt x="466" y="15446"/>
                    <a:pt x="559" y="15400"/>
                    <a:pt x="624" y="15292"/>
                  </a:cubicBezTo>
                  <a:cubicBezTo>
                    <a:pt x="2559" y="12190"/>
                    <a:pt x="5060" y="7387"/>
                    <a:pt x="6495" y="4218"/>
                  </a:cubicBezTo>
                  <a:cubicBezTo>
                    <a:pt x="7095" y="2983"/>
                    <a:pt x="7662" y="1682"/>
                    <a:pt x="8163" y="382"/>
                  </a:cubicBezTo>
                  <a:cubicBezTo>
                    <a:pt x="8250" y="162"/>
                    <a:pt x="8093" y="1"/>
                    <a:pt x="79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990" name="Google Shape;990;p32"/>
          <p:cNvGrpSpPr/>
          <p:nvPr/>
        </p:nvGrpSpPr>
        <p:grpSpPr>
          <a:xfrm>
            <a:off x="4785050" y="2053675"/>
            <a:ext cx="598800" cy="770850"/>
            <a:chOff x="4916500" y="2217013"/>
            <a:chExt cx="598800" cy="770850"/>
          </a:xfrm>
        </p:grpSpPr>
        <p:sp>
          <p:nvSpPr>
            <p:cNvPr id="991" name="Google Shape;991;p32"/>
            <p:cNvSpPr/>
            <p:nvPr/>
          </p:nvSpPr>
          <p:spPr>
            <a:xfrm>
              <a:off x="4924000" y="2225363"/>
              <a:ext cx="584625" cy="756025"/>
            </a:xfrm>
            <a:custGeom>
              <a:avLst/>
              <a:gdLst/>
              <a:ahLst/>
              <a:cxnLst/>
              <a:rect l="l" t="t" r="r" b="b"/>
              <a:pathLst>
                <a:path w="23385" h="30241" extrusionOk="0">
                  <a:moveTo>
                    <a:pt x="11812" y="0"/>
                  </a:moveTo>
                  <a:cubicBezTo>
                    <a:pt x="11645" y="0"/>
                    <a:pt x="11477" y="4"/>
                    <a:pt x="11309" y="11"/>
                  </a:cubicBezTo>
                  <a:cubicBezTo>
                    <a:pt x="5405" y="211"/>
                    <a:pt x="534" y="4981"/>
                    <a:pt x="201" y="10885"/>
                  </a:cubicBezTo>
                  <a:cubicBezTo>
                    <a:pt x="1" y="13854"/>
                    <a:pt x="968" y="16623"/>
                    <a:pt x="2636" y="18758"/>
                  </a:cubicBezTo>
                  <a:cubicBezTo>
                    <a:pt x="3803" y="20159"/>
                    <a:pt x="5271" y="21326"/>
                    <a:pt x="6939" y="22127"/>
                  </a:cubicBezTo>
                  <a:cubicBezTo>
                    <a:pt x="7539" y="22360"/>
                    <a:pt x="7973" y="22861"/>
                    <a:pt x="8240" y="23461"/>
                  </a:cubicBezTo>
                  <a:lnTo>
                    <a:pt x="10942" y="29665"/>
                  </a:lnTo>
                  <a:cubicBezTo>
                    <a:pt x="11092" y="30049"/>
                    <a:pt x="11426" y="30241"/>
                    <a:pt x="11763" y="30241"/>
                  </a:cubicBezTo>
                  <a:cubicBezTo>
                    <a:pt x="12101" y="30241"/>
                    <a:pt x="12443" y="30049"/>
                    <a:pt x="12610" y="29665"/>
                  </a:cubicBezTo>
                  <a:lnTo>
                    <a:pt x="15312" y="23461"/>
                  </a:lnTo>
                  <a:cubicBezTo>
                    <a:pt x="15579" y="22861"/>
                    <a:pt x="16046" y="22360"/>
                    <a:pt x="16613" y="22127"/>
                  </a:cubicBezTo>
                  <a:cubicBezTo>
                    <a:pt x="20616" y="20292"/>
                    <a:pt x="23384" y="16256"/>
                    <a:pt x="23384" y="11586"/>
                  </a:cubicBezTo>
                  <a:cubicBezTo>
                    <a:pt x="23384" y="8917"/>
                    <a:pt x="22450" y="6415"/>
                    <a:pt x="20949" y="4481"/>
                  </a:cubicBezTo>
                  <a:cubicBezTo>
                    <a:pt x="18842" y="1767"/>
                    <a:pt x="15542" y="0"/>
                    <a:pt x="11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2" name="Google Shape;992;p32"/>
            <p:cNvSpPr/>
            <p:nvPr/>
          </p:nvSpPr>
          <p:spPr>
            <a:xfrm>
              <a:off x="4986550" y="2292338"/>
              <a:ext cx="463700" cy="462025"/>
            </a:xfrm>
            <a:custGeom>
              <a:avLst/>
              <a:gdLst/>
              <a:ahLst/>
              <a:cxnLst/>
              <a:rect l="l" t="t" r="r" b="b"/>
              <a:pathLst>
                <a:path w="18548" h="18481" extrusionOk="0">
                  <a:moveTo>
                    <a:pt x="9274" y="0"/>
                  </a:moveTo>
                  <a:cubicBezTo>
                    <a:pt x="4137" y="0"/>
                    <a:pt x="1" y="4170"/>
                    <a:pt x="1" y="9274"/>
                  </a:cubicBezTo>
                  <a:cubicBezTo>
                    <a:pt x="1" y="11509"/>
                    <a:pt x="834" y="13677"/>
                    <a:pt x="2336" y="15412"/>
                  </a:cubicBezTo>
                  <a:cubicBezTo>
                    <a:pt x="4070" y="17346"/>
                    <a:pt x="6605" y="18480"/>
                    <a:pt x="9241" y="18480"/>
                  </a:cubicBezTo>
                  <a:cubicBezTo>
                    <a:pt x="14311" y="18480"/>
                    <a:pt x="18480" y="14311"/>
                    <a:pt x="18547" y="9240"/>
                  </a:cubicBezTo>
                  <a:cubicBezTo>
                    <a:pt x="18547" y="6739"/>
                    <a:pt x="17513" y="4404"/>
                    <a:pt x="15745" y="2636"/>
                  </a:cubicBezTo>
                  <a:cubicBezTo>
                    <a:pt x="13977" y="934"/>
                    <a:pt x="11676" y="0"/>
                    <a:pt x="92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3" name="Google Shape;993;p32"/>
            <p:cNvSpPr/>
            <p:nvPr/>
          </p:nvSpPr>
          <p:spPr>
            <a:xfrm>
              <a:off x="5022400" y="2329038"/>
              <a:ext cx="390325" cy="388625"/>
            </a:xfrm>
            <a:custGeom>
              <a:avLst/>
              <a:gdLst/>
              <a:ahLst/>
              <a:cxnLst/>
              <a:rect l="l" t="t" r="r" b="b"/>
              <a:pathLst>
                <a:path w="15613" h="15545" extrusionOk="0">
                  <a:moveTo>
                    <a:pt x="7807" y="0"/>
                  </a:moveTo>
                  <a:cubicBezTo>
                    <a:pt x="3503" y="0"/>
                    <a:pt x="1" y="3503"/>
                    <a:pt x="1" y="7806"/>
                  </a:cubicBezTo>
                  <a:cubicBezTo>
                    <a:pt x="1" y="9774"/>
                    <a:pt x="768" y="11609"/>
                    <a:pt x="1969" y="12976"/>
                  </a:cubicBezTo>
                  <a:cubicBezTo>
                    <a:pt x="2202" y="13276"/>
                    <a:pt x="2503" y="13510"/>
                    <a:pt x="2803" y="13777"/>
                  </a:cubicBezTo>
                  <a:cubicBezTo>
                    <a:pt x="4171" y="14878"/>
                    <a:pt x="5872" y="15545"/>
                    <a:pt x="7807" y="15545"/>
                  </a:cubicBezTo>
                  <a:cubicBezTo>
                    <a:pt x="12110" y="15545"/>
                    <a:pt x="15612" y="12042"/>
                    <a:pt x="15612" y="7772"/>
                  </a:cubicBezTo>
                  <a:cubicBezTo>
                    <a:pt x="15612" y="6005"/>
                    <a:pt x="15012" y="4437"/>
                    <a:pt x="14044" y="3136"/>
                  </a:cubicBezTo>
                  <a:cubicBezTo>
                    <a:pt x="13811" y="2802"/>
                    <a:pt x="13544" y="2502"/>
                    <a:pt x="13277" y="2202"/>
                  </a:cubicBezTo>
                  <a:cubicBezTo>
                    <a:pt x="11843" y="834"/>
                    <a:pt x="9941" y="0"/>
                    <a:pt x="78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4" name="Google Shape;994;p32"/>
            <p:cNvSpPr/>
            <p:nvPr/>
          </p:nvSpPr>
          <p:spPr>
            <a:xfrm>
              <a:off x="5195025" y="2406363"/>
              <a:ext cx="110950" cy="132000"/>
            </a:xfrm>
            <a:custGeom>
              <a:avLst/>
              <a:gdLst/>
              <a:ahLst/>
              <a:cxnLst/>
              <a:rect l="l" t="t" r="r" b="b"/>
              <a:pathLst>
                <a:path w="4438" h="5280" extrusionOk="0">
                  <a:moveTo>
                    <a:pt x="4322" y="0"/>
                  </a:moveTo>
                  <a:cubicBezTo>
                    <a:pt x="4300" y="0"/>
                    <a:pt x="4281" y="12"/>
                    <a:pt x="4271" y="43"/>
                  </a:cubicBezTo>
                  <a:lnTo>
                    <a:pt x="1" y="3779"/>
                  </a:lnTo>
                  <a:lnTo>
                    <a:pt x="2069" y="5280"/>
                  </a:lnTo>
                  <a:lnTo>
                    <a:pt x="4437" y="109"/>
                  </a:lnTo>
                  <a:cubicBezTo>
                    <a:pt x="4437" y="63"/>
                    <a:pt x="4373" y="0"/>
                    <a:pt x="4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5" name="Google Shape;995;p32"/>
            <p:cNvSpPr/>
            <p:nvPr/>
          </p:nvSpPr>
          <p:spPr>
            <a:xfrm>
              <a:off x="5130250" y="2507488"/>
              <a:ext cx="109850" cy="132025"/>
            </a:xfrm>
            <a:custGeom>
              <a:avLst/>
              <a:gdLst/>
              <a:ahLst/>
              <a:cxnLst/>
              <a:rect l="l" t="t" r="r" b="b"/>
              <a:pathLst>
                <a:path w="4394" h="5281" extrusionOk="0">
                  <a:moveTo>
                    <a:pt x="2358" y="1"/>
                  </a:moveTo>
                  <a:lnTo>
                    <a:pt x="23" y="5171"/>
                  </a:lnTo>
                  <a:cubicBezTo>
                    <a:pt x="0" y="5217"/>
                    <a:pt x="58" y="5280"/>
                    <a:pt x="106" y="5280"/>
                  </a:cubicBezTo>
                  <a:cubicBezTo>
                    <a:pt x="127" y="5280"/>
                    <a:pt x="147" y="5268"/>
                    <a:pt x="157" y="5238"/>
                  </a:cubicBezTo>
                  <a:lnTo>
                    <a:pt x="4393" y="1502"/>
                  </a:lnTo>
                  <a:lnTo>
                    <a:pt x="2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6" name="Google Shape;996;p32"/>
            <p:cNvSpPr/>
            <p:nvPr/>
          </p:nvSpPr>
          <p:spPr>
            <a:xfrm>
              <a:off x="5177525" y="2488013"/>
              <a:ext cx="80900" cy="71150"/>
            </a:xfrm>
            <a:custGeom>
              <a:avLst/>
              <a:gdLst/>
              <a:ahLst/>
              <a:cxnLst/>
              <a:rect l="l" t="t" r="r" b="b"/>
              <a:pathLst>
                <a:path w="3236" h="2846" extrusionOk="0">
                  <a:moveTo>
                    <a:pt x="1620" y="1"/>
                  </a:moveTo>
                  <a:cubicBezTo>
                    <a:pt x="1180" y="1"/>
                    <a:pt x="746" y="201"/>
                    <a:pt x="467" y="580"/>
                  </a:cubicBezTo>
                  <a:cubicBezTo>
                    <a:pt x="0" y="1180"/>
                    <a:pt x="134" y="2114"/>
                    <a:pt x="768" y="2581"/>
                  </a:cubicBezTo>
                  <a:cubicBezTo>
                    <a:pt x="1025" y="2757"/>
                    <a:pt x="1327" y="2845"/>
                    <a:pt x="1625" y="2845"/>
                  </a:cubicBezTo>
                  <a:cubicBezTo>
                    <a:pt x="2062" y="2845"/>
                    <a:pt x="2492" y="2657"/>
                    <a:pt x="2769" y="2281"/>
                  </a:cubicBezTo>
                  <a:cubicBezTo>
                    <a:pt x="3236" y="1647"/>
                    <a:pt x="3103" y="746"/>
                    <a:pt x="2469" y="279"/>
                  </a:cubicBezTo>
                  <a:cubicBezTo>
                    <a:pt x="2214" y="91"/>
                    <a:pt x="1916" y="1"/>
                    <a:pt x="16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7" name="Google Shape;997;p32"/>
            <p:cNvSpPr/>
            <p:nvPr/>
          </p:nvSpPr>
          <p:spPr>
            <a:xfrm>
              <a:off x="4916500" y="2217013"/>
              <a:ext cx="598800" cy="770850"/>
            </a:xfrm>
            <a:custGeom>
              <a:avLst/>
              <a:gdLst/>
              <a:ahLst/>
              <a:cxnLst/>
              <a:rect l="l" t="t" r="r" b="b"/>
              <a:pathLst>
                <a:path w="23952" h="30834" extrusionOk="0">
                  <a:moveTo>
                    <a:pt x="12043" y="612"/>
                  </a:moveTo>
                  <a:cubicBezTo>
                    <a:pt x="15512" y="612"/>
                    <a:pt x="18847" y="2246"/>
                    <a:pt x="20949" y="4982"/>
                  </a:cubicBezTo>
                  <a:cubicBezTo>
                    <a:pt x="22517" y="6983"/>
                    <a:pt x="23351" y="9351"/>
                    <a:pt x="23351" y="11920"/>
                  </a:cubicBezTo>
                  <a:cubicBezTo>
                    <a:pt x="23351" y="16290"/>
                    <a:pt x="20749" y="20326"/>
                    <a:pt x="16779" y="22161"/>
                  </a:cubicBezTo>
                  <a:cubicBezTo>
                    <a:pt x="16112" y="22461"/>
                    <a:pt x="15612" y="22994"/>
                    <a:pt x="15345" y="23662"/>
                  </a:cubicBezTo>
                  <a:lnTo>
                    <a:pt x="12610" y="29866"/>
                  </a:lnTo>
                  <a:cubicBezTo>
                    <a:pt x="12543" y="30133"/>
                    <a:pt x="12276" y="30266"/>
                    <a:pt x="12043" y="30266"/>
                  </a:cubicBezTo>
                  <a:cubicBezTo>
                    <a:pt x="11776" y="30266"/>
                    <a:pt x="11576" y="30133"/>
                    <a:pt x="11442" y="29866"/>
                  </a:cubicBezTo>
                  <a:lnTo>
                    <a:pt x="8740" y="23662"/>
                  </a:lnTo>
                  <a:cubicBezTo>
                    <a:pt x="8440" y="22994"/>
                    <a:pt x="7940" y="22461"/>
                    <a:pt x="7272" y="22161"/>
                  </a:cubicBezTo>
                  <a:cubicBezTo>
                    <a:pt x="5671" y="21427"/>
                    <a:pt x="4237" y="20293"/>
                    <a:pt x="3103" y="18858"/>
                  </a:cubicBezTo>
                  <a:cubicBezTo>
                    <a:pt x="1402" y="16690"/>
                    <a:pt x="568" y="13988"/>
                    <a:pt x="734" y="11186"/>
                  </a:cubicBezTo>
                  <a:cubicBezTo>
                    <a:pt x="1068" y="5482"/>
                    <a:pt x="5838" y="812"/>
                    <a:pt x="11576" y="612"/>
                  </a:cubicBezTo>
                  <a:close/>
                  <a:moveTo>
                    <a:pt x="12091" y="0"/>
                  </a:moveTo>
                  <a:cubicBezTo>
                    <a:pt x="11920" y="0"/>
                    <a:pt x="11748" y="4"/>
                    <a:pt x="11576" y="11"/>
                  </a:cubicBezTo>
                  <a:cubicBezTo>
                    <a:pt x="5538" y="278"/>
                    <a:pt x="534" y="5148"/>
                    <a:pt x="134" y="11186"/>
                  </a:cubicBezTo>
                  <a:cubicBezTo>
                    <a:pt x="1" y="14121"/>
                    <a:pt x="868" y="16990"/>
                    <a:pt x="2636" y="19258"/>
                  </a:cubicBezTo>
                  <a:cubicBezTo>
                    <a:pt x="3837" y="20760"/>
                    <a:pt x="5304" y="21927"/>
                    <a:pt x="7039" y="22694"/>
                  </a:cubicBezTo>
                  <a:cubicBezTo>
                    <a:pt x="7539" y="22961"/>
                    <a:pt x="7940" y="23361"/>
                    <a:pt x="8206" y="23862"/>
                  </a:cubicBezTo>
                  <a:lnTo>
                    <a:pt x="10908" y="30100"/>
                  </a:lnTo>
                  <a:cubicBezTo>
                    <a:pt x="11109" y="30533"/>
                    <a:pt x="11542" y="30833"/>
                    <a:pt x="12043" y="30833"/>
                  </a:cubicBezTo>
                  <a:cubicBezTo>
                    <a:pt x="12543" y="30833"/>
                    <a:pt x="12943" y="30533"/>
                    <a:pt x="13177" y="30100"/>
                  </a:cubicBezTo>
                  <a:lnTo>
                    <a:pt x="15879" y="23862"/>
                  </a:lnTo>
                  <a:cubicBezTo>
                    <a:pt x="16112" y="23361"/>
                    <a:pt x="16512" y="22961"/>
                    <a:pt x="17046" y="22694"/>
                  </a:cubicBezTo>
                  <a:cubicBezTo>
                    <a:pt x="21249" y="20760"/>
                    <a:pt x="23951" y="16523"/>
                    <a:pt x="23951" y="11920"/>
                  </a:cubicBezTo>
                  <a:cubicBezTo>
                    <a:pt x="23951" y="9251"/>
                    <a:pt x="23084" y="6683"/>
                    <a:pt x="21449" y="4615"/>
                  </a:cubicBezTo>
                  <a:cubicBezTo>
                    <a:pt x="19187" y="1684"/>
                    <a:pt x="15739" y="0"/>
                    <a:pt x="120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8" name="Google Shape;998;p32"/>
            <p:cNvSpPr/>
            <p:nvPr/>
          </p:nvSpPr>
          <p:spPr>
            <a:xfrm>
              <a:off x="4979050" y="2284838"/>
              <a:ext cx="477025" cy="477850"/>
            </a:xfrm>
            <a:custGeom>
              <a:avLst/>
              <a:gdLst/>
              <a:ahLst/>
              <a:cxnLst/>
              <a:rect l="l" t="t" r="r" b="b"/>
              <a:pathLst>
                <a:path w="19081" h="19114" extrusionOk="0">
                  <a:moveTo>
                    <a:pt x="9541" y="601"/>
                  </a:moveTo>
                  <a:cubicBezTo>
                    <a:pt x="11942" y="601"/>
                    <a:pt x="14177" y="1568"/>
                    <a:pt x="15778" y="3136"/>
                  </a:cubicBezTo>
                  <a:cubicBezTo>
                    <a:pt x="17446" y="4770"/>
                    <a:pt x="18480" y="7039"/>
                    <a:pt x="18480" y="9540"/>
                  </a:cubicBezTo>
                  <a:cubicBezTo>
                    <a:pt x="18480" y="14444"/>
                    <a:pt x="14511" y="18447"/>
                    <a:pt x="9541" y="18447"/>
                  </a:cubicBezTo>
                  <a:cubicBezTo>
                    <a:pt x="6872" y="18447"/>
                    <a:pt x="4470" y="17279"/>
                    <a:pt x="2869" y="15445"/>
                  </a:cubicBezTo>
                  <a:cubicBezTo>
                    <a:pt x="1435" y="13877"/>
                    <a:pt x="601" y="11775"/>
                    <a:pt x="601" y="9540"/>
                  </a:cubicBezTo>
                  <a:cubicBezTo>
                    <a:pt x="601" y="4604"/>
                    <a:pt x="4604" y="601"/>
                    <a:pt x="9541" y="601"/>
                  </a:cubicBezTo>
                  <a:close/>
                  <a:moveTo>
                    <a:pt x="9541" y="0"/>
                  </a:moveTo>
                  <a:cubicBezTo>
                    <a:pt x="4270" y="0"/>
                    <a:pt x="0" y="4303"/>
                    <a:pt x="0" y="9574"/>
                  </a:cubicBezTo>
                  <a:cubicBezTo>
                    <a:pt x="0" y="11909"/>
                    <a:pt x="868" y="14144"/>
                    <a:pt x="2402" y="15912"/>
                  </a:cubicBezTo>
                  <a:cubicBezTo>
                    <a:pt x="4203" y="17946"/>
                    <a:pt x="6839" y="19114"/>
                    <a:pt x="9541" y="19114"/>
                  </a:cubicBezTo>
                  <a:cubicBezTo>
                    <a:pt x="14778" y="19114"/>
                    <a:pt x="19081" y="14811"/>
                    <a:pt x="19081" y="9574"/>
                  </a:cubicBezTo>
                  <a:cubicBezTo>
                    <a:pt x="19081" y="6939"/>
                    <a:pt x="18080" y="4537"/>
                    <a:pt x="16212" y="2736"/>
                  </a:cubicBezTo>
                  <a:cubicBezTo>
                    <a:pt x="14411" y="968"/>
                    <a:pt x="12042" y="0"/>
                    <a:pt x="9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99" name="Google Shape;999;p32"/>
            <p:cNvSpPr/>
            <p:nvPr/>
          </p:nvSpPr>
          <p:spPr>
            <a:xfrm>
              <a:off x="5014900" y="2320688"/>
              <a:ext cx="405325" cy="404475"/>
            </a:xfrm>
            <a:custGeom>
              <a:avLst/>
              <a:gdLst/>
              <a:ahLst/>
              <a:cxnLst/>
              <a:rect l="l" t="t" r="r" b="b"/>
              <a:pathLst>
                <a:path w="16213" h="16179" extrusionOk="0">
                  <a:moveTo>
                    <a:pt x="8140" y="601"/>
                  </a:moveTo>
                  <a:cubicBezTo>
                    <a:pt x="10108" y="601"/>
                    <a:pt x="11976" y="1335"/>
                    <a:pt x="13410" y="2703"/>
                  </a:cubicBezTo>
                  <a:cubicBezTo>
                    <a:pt x="13677" y="2969"/>
                    <a:pt x="13944" y="3303"/>
                    <a:pt x="14144" y="3603"/>
                  </a:cubicBezTo>
                  <a:cubicBezTo>
                    <a:pt x="15112" y="4871"/>
                    <a:pt x="15645" y="6439"/>
                    <a:pt x="15645" y="8040"/>
                  </a:cubicBezTo>
                  <a:cubicBezTo>
                    <a:pt x="15612" y="12209"/>
                    <a:pt x="12243" y="15612"/>
                    <a:pt x="8107" y="15612"/>
                  </a:cubicBezTo>
                  <a:cubicBezTo>
                    <a:pt x="6339" y="15612"/>
                    <a:pt x="4637" y="14978"/>
                    <a:pt x="3303" y="13844"/>
                  </a:cubicBezTo>
                  <a:cubicBezTo>
                    <a:pt x="3003" y="13644"/>
                    <a:pt x="2769" y="13344"/>
                    <a:pt x="2502" y="13110"/>
                  </a:cubicBezTo>
                  <a:cubicBezTo>
                    <a:pt x="1302" y="11709"/>
                    <a:pt x="634" y="9974"/>
                    <a:pt x="634" y="8106"/>
                  </a:cubicBezTo>
                  <a:cubicBezTo>
                    <a:pt x="634" y="3970"/>
                    <a:pt x="4004" y="601"/>
                    <a:pt x="8140" y="601"/>
                  </a:cubicBezTo>
                  <a:close/>
                  <a:moveTo>
                    <a:pt x="8107" y="1"/>
                  </a:moveTo>
                  <a:cubicBezTo>
                    <a:pt x="3637" y="1"/>
                    <a:pt x="1" y="3637"/>
                    <a:pt x="1" y="8106"/>
                  </a:cubicBezTo>
                  <a:cubicBezTo>
                    <a:pt x="1" y="10108"/>
                    <a:pt x="735" y="11976"/>
                    <a:pt x="2035" y="13477"/>
                  </a:cubicBezTo>
                  <a:cubicBezTo>
                    <a:pt x="2336" y="13811"/>
                    <a:pt x="2636" y="14044"/>
                    <a:pt x="2936" y="14311"/>
                  </a:cubicBezTo>
                  <a:cubicBezTo>
                    <a:pt x="4404" y="15512"/>
                    <a:pt x="6205" y="16179"/>
                    <a:pt x="8107" y="16179"/>
                  </a:cubicBezTo>
                  <a:cubicBezTo>
                    <a:pt x="12576" y="16179"/>
                    <a:pt x="16179" y="12543"/>
                    <a:pt x="16179" y="8106"/>
                  </a:cubicBezTo>
                  <a:cubicBezTo>
                    <a:pt x="16212" y="6339"/>
                    <a:pt x="15645" y="4671"/>
                    <a:pt x="14611" y="3270"/>
                  </a:cubicBezTo>
                  <a:cubicBezTo>
                    <a:pt x="14344" y="2936"/>
                    <a:pt x="14077" y="2602"/>
                    <a:pt x="13777" y="2302"/>
                  </a:cubicBezTo>
                  <a:cubicBezTo>
                    <a:pt x="12276" y="801"/>
                    <a:pt x="10241" y="1"/>
                    <a:pt x="8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0" name="Google Shape;1000;p32"/>
            <p:cNvSpPr/>
            <p:nvPr/>
          </p:nvSpPr>
          <p:spPr>
            <a:xfrm>
              <a:off x="5121650" y="2399163"/>
              <a:ext cx="192650" cy="249300"/>
            </a:xfrm>
            <a:custGeom>
              <a:avLst/>
              <a:gdLst/>
              <a:ahLst/>
              <a:cxnLst/>
              <a:rect l="l" t="t" r="r" b="b"/>
              <a:pathLst>
                <a:path w="7706" h="9972" extrusionOk="0">
                  <a:moveTo>
                    <a:pt x="6639" y="1231"/>
                  </a:moveTo>
                  <a:lnTo>
                    <a:pt x="5338" y="4067"/>
                  </a:lnTo>
                  <a:cubicBezTo>
                    <a:pt x="5204" y="3867"/>
                    <a:pt x="5037" y="3700"/>
                    <a:pt x="4871" y="3566"/>
                  </a:cubicBezTo>
                  <a:cubicBezTo>
                    <a:pt x="4704" y="3466"/>
                    <a:pt x="4504" y="3333"/>
                    <a:pt x="4304" y="3300"/>
                  </a:cubicBezTo>
                  <a:lnTo>
                    <a:pt x="6639" y="1231"/>
                  </a:lnTo>
                  <a:close/>
                  <a:moveTo>
                    <a:pt x="3870" y="3833"/>
                  </a:moveTo>
                  <a:cubicBezTo>
                    <a:pt x="4137" y="3833"/>
                    <a:pt x="4337" y="3900"/>
                    <a:pt x="4537" y="4033"/>
                  </a:cubicBezTo>
                  <a:cubicBezTo>
                    <a:pt x="4804" y="4234"/>
                    <a:pt x="4971" y="4534"/>
                    <a:pt x="5004" y="4834"/>
                  </a:cubicBezTo>
                  <a:cubicBezTo>
                    <a:pt x="5004" y="5068"/>
                    <a:pt x="4904" y="5334"/>
                    <a:pt x="4804" y="5535"/>
                  </a:cubicBezTo>
                  <a:cubicBezTo>
                    <a:pt x="4804" y="5568"/>
                    <a:pt x="4737" y="5635"/>
                    <a:pt x="4737" y="5635"/>
                  </a:cubicBezTo>
                  <a:cubicBezTo>
                    <a:pt x="4704" y="5668"/>
                    <a:pt x="4704" y="5701"/>
                    <a:pt x="4670" y="5701"/>
                  </a:cubicBezTo>
                  <a:cubicBezTo>
                    <a:pt x="4504" y="5868"/>
                    <a:pt x="4304" y="6002"/>
                    <a:pt x="4070" y="6035"/>
                  </a:cubicBezTo>
                  <a:cubicBezTo>
                    <a:pt x="4005" y="6042"/>
                    <a:pt x="3941" y="6046"/>
                    <a:pt x="3876" y="6046"/>
                  </a:cubicBezTo>
                  <a:cubicBezTo>
                    <a:pt x="3642" y="6046"/>
                    <a:pt x="3412" y="5992"/>
                    <a:pt x="3203" y="5835"/>
                  </a:cubicBezTo>
                  <a:cubicBezTo>
                    <a:pt x="2936" y="5635"/>
                    <a:pt x="2769" y="5334"/>
                    <a:pt x="2736" y="5034"/>
                  </a:cubicBezTo>
                  <a:cubicBezTo>
                    <a:pt x="2702" y="4834"/>
                    <a:pt x="2769" y="4567"/>
                    <a:pt x="2903" y="4367"/>
                  </a:cubicBezTo>
                  <a:cubicBezTo>
                    <a:pt x="2903" y="4334"/>
                    <a:pt x="2936" y="4300"/>
                    <a:pt x="2936" y="4300"/>
                  </a:cubicBezTo>
                  <a:lnTo>
                    <a:pt x="3036" y="4200"/>
                  </a:lnTo>
                  <a:cubicBezTo>
                    <a:pt x="3203" y="4033"/>
                    <a:pt x="3403" y="3900"/>
                    <a:pt x="3603" y="3867"/>
                  </a:cubicBezTo>
                  <a:cubicBezTo>
                    <a:pt x="3703" y="3867"/>
                    <a:pt x="3770" y="3833"/>
                    <a:pt x="3870" y="3833"/>
                  </a:cubicBezTo>
                  <a:close/>
                  <a:moveTo>
                    <a:pt x="2369" y="5868"/>
                  </a:moveTo>
                  <a:cubicBezTo>
                    <a:pt x="2502" y="6068"/>
                    <a:pt x="2636" y="6235"/>
                    <a:pt x="2836" y="6368"/>
                  </a:cubicBezTo>
                  <a:cubicBezTo>
                    <a:pt x="3003" y="6502"/>
                    <a:pt x="3203" y="6635"/>
                    <a:pt x="3403" y="6669"/>
                  </a:cubicBezTo>
                  <a:lnTo>
                    <a:pt x="1068" y="8703"/>
                  </a:lnTo>
                  <a:lnTo>
                    <a:pt x="1068" y="8703"/>
                  </a:lnTo>
                  <a:lnTo>
                    <a:pt x="2369" y="5868"/>
                  </a:lnTo>
                  <a:close/>
                  <a:moveTo>
                    <a:pt x="7280" y="1"/>
                  </a:moveTo>
                  <a:cubicBezTo>
                    <a:pt x="7188" y="1"/>
                    <a:pt x="7097" y="27"/>
                    <a:pt x="7005" y="64"/>
                  </a:cubicBezTo>
                  <a:lnTo>
                    <a:pt x="3336" y="3333"/>
                  </a:lnTo>
                  <a:cubicBezTo>
                    <a:pt x="3003" y="3400"/>
                    <a:pt x="2702" y="3667"/>
                    <a:pt x="2469" y="3967"/>
                  </a:cubicBezTo>
                  <a:cubicBezTo>
                    <a:pt x="2235" y="4234"/>
                    <a:pt x="2135" y="4634"/>
                    <a:pt x="2135" y="4967"/>
                  </a:cubicBezTo>
                  <a:lnTo>
                    <a:pt x="67" y="9404"/>
                  </a:lnTo>
                  <a:cubicBezTo>
                    <a:pt x="0" y="9571"/>
                    <a:pt x="34" y="9771"/>
                    <a:pt x="201" y="9871"/>
                  </a:cubicBezTo>
                  <a:cubicBezTo>
                    <a:pt x="301" y="9904"/>
                    <a:pt x="367" y="9971"/>
                    <a:pt x="467" y="9971"/>
                  </a:cubicBezTo>
                  <a:cubicBezTo>
                    <a:pt x="534" y="9971"/>
                    <a:pt x="634" y="9904"/>
                    <a:pt x="701" y="9871"/>
                  </a:cubicBezTo>
                  <a:lnTo>
                    <a:pt x="4370" y="6635"/>
                  </a:lnTo>
                  <a:cubicBezTo>
                    <a:pt x="4704" y="6535"/>
                    <a:pt x="5004" y="6335"/>
                    <a:pt x="5238" y="6002"/>
                  </a:cubicBezTo>
                  <a:cubicBezTo>
                    <a:pt x="5471" y="5701"/>
                    <a:pt x="5571" y="5334"/>
                    <a:pt x="5571" y="5001"/>
                  </a:cubicBezTo>
                  <a:lnTo>
                    <a:pt x="7639" y="531"/>
                  </a:lnTo>
                  <a:cubicBezTo>
                    <a:pt x="7706" y="364"/>
                    <a:pt x="7673" y="164"/>
                    <a:pt x="7506" y="64"/>
                  </a:cubicBezTo>
                  <a:cubicBezTo>
                    <a:pt x="7431" y="19"/>
                    <a:pt x="7355" y="1"/>
                    <a:pt x="7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1" name="Google Shape;1001;p32"/>
            <p:cNvSpPr/>
            <p:nvPr/>
          </p:nvSpPr>
          <p:spPr>
            <a:xfrm>
              <a:off x="5047425" y="2557313"/>
              <a:ext cx="25050" cy="37775"/>
            </a:xfrm>
            <a:custGeom>
              <a:avLst/>
              <a:gdLst/>
              <a:ahLst/>
              <a:cxnLst/>
              <a:rect l="l" t="t" r="r" b="b"/>
              <a:pathLst>
                <a:path w="1002" h="1511" extrusionOk="0">
                  <a:moveTo>
                    <a:pt x="350" y="1"/>
                  </a:moveTo>
                  <a:cubicBezTo>
                    <a:pt x="323" y="1"/>
                    <a:pt x="295" y="4"/>
                    <a:pt x="267" y="9"/>
                  </a:cubicBezTo>
                  <a:cubicBezTo>
                    <a:pt x="101" y="42"/>
                    <a:pt x="1" y="209"/>
                    <a:pt x="34" y="376"/>
                  </a:cubicBezTo>
                  <a:cubicBezTo>
                    <a:pt x="134" y="710"/>
                    <a:pt x="267" y="1043"/>
                    <a:pt x="368" y="1343"/>
                  </a:cubicBezTo>
                  <a:cubicBezTo>
                    <a:pt x="434" y="1477"/>
                    <a:pt x="534" y="1510"/>
                    <a:pt x="668" y="1510"/>
                  </a:cubicBezTo>
                  <a:lnTo>
                    <a:pt x="801" y="1510"/>
                  </a:lnTo>
                  <a:cubicBezTo>
                    <a:pt x="968" y="1410"/>
                    <a:pt x="1001" y="1243"/>
                    <a:pt x="968" y="1077"/>
                  </a:cubicBezTo>
                  <a:cubicBezTo>
                    <a:pt x="801" y="810"/>
                    <a:pt x="668" y="509"/>
                    <a:pt x="634" y="209"/>
                  </a:cubicBezTo>
                  <a:cubicBezTo>
                    <a:pt x="607" y="70"/>
                    <a:pt x="486"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2" name="Google Shape;1002;p32"/>
            <p:cNvSpPr/>
            <p:nvPr/>
          </p:nvSpPr>
          <p:spPr>
            <a:xfrm>
              <a:off x="5042425" y="2491513"/>
              <a:ext cx="17525" cy="38900"/>
            </a:xfrm>
            <a:custGeom>
              <a:avLst/>
              <a:gdLst/>
              <a:ahLst/>
              <a:cxnLst/>
              <a:rect l="l" t="t" r="r" b="b"/>
              <a:pathLst>
                <a:path w="701" h="1556" extrusionOk="0">
                  <a:moveTo>
                    <a:pt x="349" y="1"/>
                  </a:moveTo>
                  <a:cubicBezTo>
                    <a:pt x="201" y="1"/>
                    <a:pt x="67" y="123"/>
                    <a:pt x="67" y="273"/>
                  </a:cubicBezTo>
                  <a:cubicBezTo>
                    <a:pt x="34" y="606"/>
                    <a:pt x="0" y="940"/>
                    <a:pt x="0" y="1273"/>
                  </a:cubicBezTo>
                  <a:cubicBezTo>
                    <a:pt x="0" y="1440"/>
                    <a:pt x="134" y="1540"/>
                    <a:pt x="301" y="1540"/>
                  </a:cubicBezTo>
                  <a:cubicBezTo>
                    <a:pt x="332" y="1551"/>
                    <a:pt x="361" y="1555"/>
                    <a:pt x="389" y="1555"/>
                  </a:cubicBezTo>
                  <a:cubicBezTo>
                    <a:pt x="539" y="1555"/>
                    <a:pt x="634" y="1414"/>
                    <a:pt x="634" y="1273"/>
                  </a:cubicBezTo>
                  <a:cubicBezTo>
                    <a:pt x="634" y="973"/>
                    <a:pt x="634" y="640"/>
                    <a:pt x="668" y="339"/>
                  </a:cubicBezTo>
                  <a:cubicBezTo>
                    <a:pt x="701" y="173"/>
                    <a:pt x="568" y="6"/>
                    <a:pt x="401" y="6"/>
                  </a:cubicBezTo>
                  <a:cubicBezTo>
                    <a:pt x="383" y="2"/>
                    <a:pt x="3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3" name="Google Shape;1003;p32"/>
            <p:cNvSpPr/>
            <p:nvPr/>
          </p:nvSpPr>
          <p:spPr>
            <a:xfrm>
              <a:off x="5075775" y="2616113"/>
              <a:ext cx="33400" cy="33175"/>
            </a:xfrm>
            <a:custGeom>
              <a:avLst/>
              <a:gdLst/>
              <a:ahLst/>
              <a:cxnLst/>
              <a:rect l="l" t="t" r="r" b="b"/>
              <a:pathLst>
                <a:path w="1336" h="1327" extrusionOk="0">
                  <a:moveTo>
                    <a:pt x="344" y="1"/>
                  </a:moveTo>
                  <a:cubicBezTo>
                    <a:pt x="283" y="1"/>
                    <a:pt x="220" y="19"/>
                    <a:pt x="168" y="59"/>
                  </a:cubicBezTo>
                  <a:cubicBezTo>
                    <a:pt x="34" y="159"/>
                    <a:pt x="1" y="359"/>
                    <a:pt x="101" y="492"/>
                  </a:cubicBezTo>
                  <a:cubicBezTo>
                    <a:pt x="234" y="659"/>
                    <a:pt x="368" y="826"/>
                    <a:pt x="501" y="959"/>
                  </a:cubicBezTo>
                  <a:lnTo>
                    <a:pt x="768" y="1226"/>
                  </a:lnTo>
                  <a:cubicBezTo>
                    <a:pt x="835" y="1326"/>
                    <a:pt x="901" y="1326"/>
                    <a:pt x="1001" y="1326"/>
                  </a:cubicBezTo>
                  <a:cubicBezTo>
                    <a:pt x="1068" y="1326"/>
                    <a:pt x="1168" y="1260"/>
                    <a:pt x="1202" y="1226"/>
                  </a:cubicBezTo>
                  <a:cubicBezTo>
                    <a:pt x="1335" y="1093"/>
                    <a:pt x="1335" y="959"/>
                    <a:pt x="1202" y="826"/>
                  </a:cubicBezTo>
                  <a:cubicBezTo>
                    <a:pt x="1068" y="726"/>
                    <a:pt x="1001" y="626"/>
                    <a:pt x="901" y="526"/>
                  </a:cubicBezTo>
                  <a:cubicBezTo>
                    <a:pt x="801" y="392"/>
                    <a:pt x="668" y="226"/>
                    <a:pt x="568" y="126"/>
                  </a:cubicBezTo>
                  <a:cubicBezTo>
                    <a:pt x="527" y="45"/>
                    <a:pt x="438" y="1"/>
                    <a:pt x="3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4" name="Google Shape;1004;p32"/>
            <p:cNvSpPr/>
            <p:nvPr/>
          </p:nvSpPr>
          <p:spPr>
            <a:xfrm>
              <a:off x="5143325" y="2353838"/>
              <a:ext cx="40900" cy="21925"/>
            </a:xfrm>
            <a:custGeom>
              <a:avLst/>
              <a:gdLst/>
              <a:ahLst/>
              <a:cxnLst/>
              <a:rect l="l" t="t" r="r" b="b"/>
              <a:pathLst>
                <a:path w="1636" h="877" extrusionOk="0">
                  <a:moveTo>
                    <a:pt x="1285" y="1"/>
                  </a:moveTo>
                  <a:cubicBezTo>
                    <a:pt x="1257" y="1"/>
                    <a:pt x="1229" y="3"/>
                    <a:pt x="1202" y="9"/>
                  </a:cubicBezTo>
                  <a:cubicBezTo>
                    <a:pt x="868" y="109"/>
                    <a:pt x="534" y="209"/>
                    <a:pt x="268" y="342"/>
                  </a:cubicBezTo>
                  <a:cubicBezTo>
                    <a:pt x="101" y="443"/>
                    <a:pt x="1" y="609"/>
                    <a:pt x="101" y="776"/>
                  </a:cubicBezTo>
                  <a:cubicBezTo>
                    <a:pt x="168" y="809"/>
                    <a:pt x="301" y="876"/>
                    <a:pt x="368" y="876"/>
                  </a:cubicBezTo>
                  <a:lnTo>
                    <a:pt x="501" y="876"/>
                  </a:lnTo>
                  <a:cubicBezTo>
                    <a:pt x="801" y="776"/>
                    <a:pt x="1102" y="676"/>
                    <a:pt x="1368" y="609"/>
                  </a:cubicBezTo>
                  <a:cubicBezTo>
                    <a:pt x="1535" y="543"/>
                    <a:pt x="1635" y="376"/>
                    <a:pt x="1602" y="209"/>
                  </a:cubicBezTo>
                  <a:cubicBezTo>
                    <a:pt x="1546" y="70"/>
                    <a:pt x="1421"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5" name="Google Shape;1005;p32"/>
            <p:cNvSpPr/>
            <p:nvPr/>
          </p:nvSpPr>
          <p:spPr>
            <a:xfrm>
              <a:off x="5210050" y="2349038"/>
              <a:ext cx="40050" cy="16700"/>
            </a:xfrm>
            <a:custGeom>
              <a:avLst/>
              <a:gdLst/>
              <a:ahLst/>
              <a:cxnLst/>
              <a:rect l="l" t="t" r="r" b="b"/>
              <a:pathLst>
                <a:path w="1602" h="668" extrusionOk="0">
                  <a:moveTo>
                    <a:pt x="301" y="1"/>
                  </a:moveTo>
                  <a:cubicBezTo>
                    <a:pt x="134" y="1"/>
                    <a:pt x="0" y="101"/>
                    <a:pt x="0" y="268"/>
                  </a:cubicBezTo>
                  <a:cubicBezTo>
                    <a:pt x="0" y="401"/>
                    <a:pt x="134" y="568"/>
                    <a:pt x="301" y="568"/>
                  </a:cubicBezTo>
                  <a:cubicBezTo>
                    <a:pt x="601" y="568"/>
                    <a:pt x="901" y="568"/>
                    <a:pt x="1201" y="668"/>
                  </a:cubicBezTo>
                  <a:lnTo>
                    <a:pt x="1268" y="668"/>
                  </a:lnTo>
                  <a:cubicBezTo>
                    <a:pt x="1435" y="668"/>
                    <a:pt x="1535" y="534"/>
                    <a:pt x="1535" y="401"/>
                  </a:cubicBezTo>
                  <a:cubicBezTo>
                    <a:pt x="1601" y="234"/>
                    <a:pt x="1468" y="67"/>
                    <a:pt x="1301" y="67"/>
                  </a:cubicBezTo>
                  <a:cubicBezTo>
                    <a:pt x="968" y="34"/>
                    <a:pt x="634"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6" name="Google Shape;1006;p32"/>
            <p:cNvSpPr/>
            <p:nvPr/>
          </p:nvSpPr>
          <p:spPr>
            <a:xfrm>
              <a:off x="5054100" y="2430138"/>
              <a:ext cx="29200" cy="37350"/>
            </a:xfrm>
            <a:custGeom>
              <a:avLst/>
              <a:gdLst/>
              <a:ahLst/>
              <a:cxnLst/>
              <a:rect l="l" t="t" r="r" b="b"/>
              <a:pathLst>
                <a:path w="1168" h="1494" extrusionOk="0">
                  <a:moveTo>
                    <a:pt x="822" y="1"/>
                  </a:moveTo>
                  <a:cubicBezTo>
                    <a:pt x="725" y="1"/>
                    <a:pt x="628" y="45"/>
                    <a:pt x="568" y="126"/>
                  </a:cubicBezTo>
                  <a:cubicBezTo>
                    <a:pt x="401" y="426"/>
                    <a:pt x="234" y="760"/>
                    <a:pt x="101" y="1060"/>
                  </a:cubicBezTo>
                  <a:cubicBezTo>
                    <a:pt x="0" y="1227"/>
                    <a:pt x="67" y="1393"/>
                    <a:pt x="234" y="1460"/>
                  </a:cubicBezTo>
                  <a:cubicBezTo>
                    <a:pt x="267" y="1460"/>
                    <a:pt x="334" y="1494"/>
                    <a:pt x="367" y="1494"/>
                  </a:cubicBezTo>
                  <a:cubicBezTo>
                    <a:pt x="501" y="1494"/>
                    <a:pt x="601" y="1427"/>
                    <a:pt x="668" y="1293"/>
                  </a:cubicBezTo>
                  <a:cubicBezTo>
                    <a:pt x="768" y="993"/>
                    <a:pt x="901" y="726"/>
                    <a:pt x="1068" y="459"/>
                  </a:cubicBezTo>
                  <a:cubicBezTo>
                    <a:pt x="1168" y="326"/>
                    <a:pt x="1101" y="126"/>
                    <a:pt x="1001" y="59"/>
                  </a:cubicBezTo>
                  <a:cubicBezTo>
                    <a:pt x="949" y="20"/>
                    <a:pt x="886" y="1"/>
                    <a:pt x="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7" name="Google Shape;1007;p32"/>
            <p:cNvSpPr/>
            <p:nvPr/>
          </p:nvSpPr>
          <p:spPr>
            <a:xfrm>
              <a:off x="5363500" y="2450488"/>
              <a:ext cx="25025" cy="37850"/>
            </a:xfrm>
            <a:custGeom>
              <a:avLst/>
              <a:gdLst/>
              <a:ahLst/>
              <a:cxnLst/>
              <a:rect l="l" t="t" r="r" b="b"/>
              <a:pathLst>
                <a:path w="1001" h="1514" extrusionOk="0">
                  <a:moveTo>
                    <a:pt x="312" y="1"/>
                  </a:moveTo>
                  <a:cubicBezTo>
                    <a:pt x="275" y="1"/>
                    <a:pt x="238" y="5"/>
                    <a:pt x="200" y="12"/>
                  </a:cubicBezTo>
                  <a:cubicBezTo>
                    <a:pt x="33" y="79"/>
                    <a:pt x="0" y="279"/>
                    <a:pt x="33" y="413"/>
                  </a:cubicBezTo>
                  <a:cubicBezTo>
                    <a:pt x="200" y="746"/>
                    <a:pt x="300" y="1013"/>
                    <a:pt x="367" y="1313"/>
                  </a:cubicBezTo>
                  <a:cubicBezTo>
                    <a:pt x="400" y="1447"/>
                    <a:pt x="534" y="1513"/>
                    <a:pt x="667" y="1513"/>
                  </a:cubicBezTo>
                  <a:lnTo>
                    <a:pt x="734" y="1513"/>
                  </a:lnTo>
                  <a:cubicBezTo>
                    <a:pt x="901" y="1480"/>
                    <a:pt x="1001" y="1313"/>
                    <a:pt x="967" y="1147"/>
                  </a:cubicBezTo>
                  <a:cubicBezTo>
                    <a:pt x="867" y="813"/>
                    <a:pt x="734" y="479"/>
                    <a:pt x="634" y="179"/>
                  </a:cubicBezTo>
                  <a:cubicBezTo>
                    <a:pt x="556" y="50"/>
                    <a:pt x="43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8" name="Google Shape;1008;p32"/>
            <p:cNvSpPr/>
            <p:nvPr/>
          </p:nvSpPr>
          <p:spPr>
            <a:xfrm>
              <a:off x="5272600" y="2360088"/>
              <a:ext cx="40050" cy="26500"/>
            </a:xfrm>
            <a:custGeom>
              <a:avLst/>
              <a:gdLst/>
              <a:ahLst/>
              <a:cxnLst/>
              <a:rect l="l" t="t" r="r" b="b"/>
              <a:pathLst>
                <a:path w="1602" h="1060" extrusionOk="0">
                  <a:moveTo>
                    <a:pt x="372" y="0"/>
                  </a:moveTo>
                  <a:cubicBezTo>
                    <a:pt x="252" y="0"/>
                    <a:pt x="141" y="69"/>
                    <a:pt x="67" y="193"/>
                  </a:cubicBezTo>
                  <a:cubicBezTo>
                    <a:pt x="0" y="326"/>
                    <a:pt x="67" y="559"/>
                    <a:pt x="267" y="593"/>
                  </a:cubicBezTo>
                  <a:cubicBezTo>
                    <a:pt x="534" y="726"/>
                    <a:pt x="834" y="860"/>
                    <a:pt x="1101" y="1026"/>
                  </a:cubicBezTo>
                  <a:cubicBezTo>
                    <a:pt x="1134" y="1060"/>
                    <a:pt x="1168" y="1060"/>
                    <a:pt x="1268" y="1060"/>
                  </a:cubicBezTo>
                  <a:cubicBezTo>
                    <a:pt x="1334" y="1060"/>
                    <a:pt x="1468" y="1026"/>
                    <a:pt x="1501" y="893"/>
                  </a:cubicBezTo>
                  <a:cubicBezTo>
                    <a:pt x="1601" y="760"/>
                    <a:pt x="1535" y="559"/>
                    <a:pt x="1434" y="459"/>
                  </a:cubicBezTo>
                  <a:cubicBezTo>
                    <a:pt x="1134" y="293"/>
                    <a:pt x="801" y="126"/>
                    <a:pt x="500" y="26"/>
                  </a:cubicBezTo>
                  <a:cubicBezTo>
                    <a:pt x="457" y="9"/>
                    <a:pt x="414" y="0"/>
                    <a:pt x="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09" name="Google Shape;1009;p32"/>
            <p:cNvSpPr/>
            <p:nvPr/>
          </p:nvSpPr>
          <p:spPr>
            <a:xfrm>
              <a:off x="5327625" y="2396588"/>
              <a:ext cx="32550" cy="33375"/>
            </a:xfrm>
            <a:custGeom>
              <a:avLst/>
              <a:gdLst/>
              <a:ahLst/>
              <a:cxnLst/>
              <a:rect l="l" t="t" r="r" b="b"/>
              <a:pathLst>
                <a:path w="1302" h="1335" extrusionOk="0">
                  <a:moveTo>
                    <a:pt x="347" y="0"/>
                  </a:moveTo>
                  <a:cubicBezTo>
                    <a:pt x="276" y="0"/>
                    <a:pt x="201" y="33"/>
                    <a:pt x="134" y="100"/>
                  </a:cubicBezTo>
                  <a:cubicBezTo>
                    <a:pt x="1" y="234"/>
                    <a:pt x="1" y="434"/>
                    <a:pt x="134" y="500"/>
                  </a:cubicBezTo>
                  <a:cubicBezTo>
                    <a:pt x="334" y="734"/>
                    <a:pt x="534" y="967"/>
                    <a:pt x="768" y="1234"/>
                  </a:cubicBezTo>
                  <a:cubicBezTo>
                    <a:pt x="801" y="1301"/>
                    <a:pt x="935" y="1334"/>
                    <a:pt x="1001" y="1334"/>
                  </a:cubicBezTo>
                  <a:cubicBezTo>
                    <a:pt x="1101" y="1334"/>
                    <a:pt x="1135" y="1334"/>
                    <a:pt x="1168" y="1268"/>
                  </a:cubicBezTo>
                  <a:cubicBezTo>
                    <a:pt x="1302" y="1168"/>
                    <a:pt x="1302" y="1001"/>
                    <a:pt x="1202" y="901"/>
                  </a:cubicBezTo>
                  <a:cubicBezTo>
                    <a:pt x="1001" y="601"/>
                    <a:pt x="801" y="334"/>
                    <a:pt x="534" y="100"/>
                  </a:cubicBezTo>
                  <a:cubicBezTo>
                    <a:pt x="484" y="33"/>
                    <a:pt x="418"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0" name="Google Shape;1010;p32"/>
            <p:cNvSpPr/>
            <p:nvPr/>
          </p:nvSpPr>
          <p:spPr>
            <a:xfrm>
              <a:off x="5352650" y="2579763"/>
              <a:ext cx="28375" cy="37000"/>
            </a:xfrm>
            <a:custGeom>
              <a:avLst/>
              <a:gdLst/>
              <a:ahLst/>
              <a:cxnLst/>
              <a:rect l="l" t="t" r="r" b="b"/>
              <a:pathLst>
                <a:path w="1135" h="1480" extrusionOk="0">
                  <a:moveTo>
                    <a:pt x="823" y="0"/>
                  </a:moveTo>
                  <a:cubicBezTo>
                    <a:pt x="696" y="0"/>
                    <a:pt x="578" y="49"/>
                    <a:pt x="501" y="179"/>
                  </a:cubicBezTo>
                  <a:cubicBezTo>
                    <a:pt x="401" y="479"/>
                    <a:pt x="267" y="779"/>
                    <a:pt x="100" y="1012"/>
                  </a:cubicBezTo>
                  <a:cubicBezTo>
                    <a:pt x="0" y="1179"/>
                    <a:pt x="67" y="1346"/>
                    <a:pt x="167" y="1446"/>
                  </a:cubicBezTo>
                  <a:cubicBezTo>
                    <a:pt x="234" y="1479"/>
                    <a:pt x="267" y="1479"/>
                    <a:pt x="334" y="1479"/>
                  </a:cubicBezTo>
                  <a:cubicBezTo>
                    <a:pt x="434" y="1479"/>
                    <a:pt x="567" y="1446"/>
                    <a:pt x="601" y="1313"/>
                  </a:cubicBezTo>
                  <a:cubicBezTo>
                    <a:pt x="768" y="1012"/>
                    <a:pt x="934" y="746"/>
                    <a:pt x="1068" y="412"/>
                  </a:cubicBezTo>
                  <a:cubicBezTo>
                    <a:pt x="1135" y="279"/>
                    <a:pt x="1034" y="78"/>
                    <a:pt x="934" y="12"/>
                  </a:cubicBezTo>
                  <a:cubicBezTo>
                    <a:pt x="897" y="4"/>
                    <a:pt x="859" y="0"/>
                    <a:pt x="8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1" name="Google Shape;1011;p32"/>
            <p:cNvSpPr/>
            <p:nvPr/>
          </p:nvSpPr>
          <p:spPr>
            <a:xfrm>
              <a:off x="5374325" y="2515838"/>
              <a:ext cx="18375" cy="39200"/>
            </a:xfrm>
            <a:custGeom>
              <a:avLst/>
              <a:gdLst/>
              <a:ahLst/>
              <a:cxnLst/>
              <a:rect l="l" t="t" r="r" b="b"/>
              <a:pathLst>
                <a:path w="735" h="1568" extrusionOk="0">
                  <a:moveTo>
                    <a:pt x="434" y="0"/>
                  </a:moveTo>
                  <a:cubicBezTo>
                    <a:pt x="268" y="0"/>
                    <a:pt x="134" y="167"/>
                    <a:pt x="134" y="334"/>
                  </a:cubicBezTo>
                  <a:cubicBezTo>
                    <a:pt x="134" y="667"/>
                    <a:pt x="101" y="968"/>
                    <a:pt x="67" y="1234"/>
                  </a:cubicBezTo>
                  <a:cubicBezTo>
                    <a:pt x="1" y="1401"/>
                    <a:pt x="134" y="1568"/>
                    <a:pt x="301" y="1568"/>
                  </a:cubicBezTo>
                  <a:lnTo>
                    <a:pt x="334" y="1568"/>
                  </a:lnTo>
                  <a:cubicBezTo>
                    <a:pt x="501" y="1568"/>
                    <a:pt x="634" y="1468"/>
                    <a:pt x="634" y="1335"/>
                  </a:cubicBezTo>
                  <a:cubicBezTo>
                    <a:pt x="701" y="1001"/>
                    <a:pt x="735" y="667"/>
                    <a:pt x="735" y="300"/>
                  </a:cubicBezTo>
                  <a:lnTo>
                    <a:pt x="735" y="234"/>
                  </a:lnTo>
                  <a:cubicBezTo>
                    <a:pt x="735" y="134"/>
                    <a:pt x="601"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2" name="Google Shape;1012;p32"/>
            <p:cNvSpPr/>
            <p:nvPr/>
          </p:nvSpPr>
          <p:spPr>
            <a:xfrm>
              <a:off x="5089950" y="2380938"/>
              <a:ext cx="36725" cy="30675"/>
            </a:xfrm>
            <a:custGeom>
              <a:avLst/>
              <a:gdLst/>
              <a:ahLst/>
              <a:cxnLst/>
              <a:rect l="l" t="t" r="r" b="b"/>
              <a:pathLst>
                <a:path w="1469" h="1227" extrusionOk="0">
                  <a:moveTo>
                    <a:pt x="1112" y="1"/>
                  </a:moveTo>
                  <a:cubicBezTo>
                    <a:pt x="1050" y="1"/>
                    <a:pt x="987" y="20"/>
                    <a:pt x="935" y="59"/>
                  </a:cubicBezTo>
                  <a:cubicBezTo>
                    <a:pt x="635" y="259"/>
                    <a:pt x="401" y="459"/>
                    <a:pt x="134" y="726"/>
                  </a:cubicBezTo>
                  <a:cubicBezTo>
                    <a:pt x="1" y="860"/>
                    <a:pt x="1" y="1060"/>
                    <a:pt x="134" y="1126"/>
                  </a:cubicBezTo>
                  <a:cubicBezTo>
                    <a:pt x="168" y="1193"/>
                    <a:pt x="268" y="1227"/>
                    <a:pt x="334" y="1227"/>
                  </a:cubicBezTo>
                  <a:cubicBezTo>
                    <a:pt x="434" y="1227"/>
                    <a:pt x="501" y="1160"/>
                    <a:pt x="568" y="1126"/>
                  </a:cubicBezTo>
                  <a:cubicBezTo>
                    <a:pt x="768" y="926"/>
                    <a:pt x="1002" y="726"/>
                    <a:pt x="1268" y="526"/>
                  </a:cubicBezTo>
                  <a:cubicBezTo>
                    <a:pt x="1435" y="459"/>
                    <a:pt x="1469" y="259"/>
                    <a:pt x="1335" y="126"/>
                  </a:cubicBezTo>
                  <a:cubicBezTo>
                    <a:pt x="1295" y="45"/>
                    <a:pt x="1205" y="1"/>
                    <a:pt x="11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3" name="Google Shape;1013;p32"/>
            <p:cNvSpPr/>
            <p:nvPr/>
          </p:nvSpPr>
          <p:spPr>
            <a:xfrm>
              <a:off x="5309275" y="2634338"/>
              <a:ext cx="35050" cy="31625"/>
            </a:xfrm>
            <a:custGeom>
              <a:avLst/>
              <a:gdLst/>
              <a:ahLst/>
              <a:cxnLst/>
              <a:rect l="l" t="t" r="r" b="b"/>
              <a:pathLst>
                <a:path w="1402" h="1265" extrusionOk="0">
                  <a:moveTo>
                    <a:pt x="1069" y="1"/>
                  </a:moveTo>
                  <a:cubicBezTo>
                    <a:pt x="1002" y="1"/>
                    <a:pt x="931" y="34"/>
                    <a:pt x="868" y="97"/>
                  </a:cubicBezTo>
                  <a:cubicBezTo>
                    <a:pt x="668" y="297"/>
                    <a:pt x="401" y="497"/>
                    <a:pt x="168" y="731"/>
                  </a:cubicBezTo>
                  <a:cubicBezTo>
                    <a:pt x="34" y="798"/>
                    <a:pt x="1" y="998"/>
                    <a:pt x="68" y="1131"/>
                  </a:cubicBezTo>
                  <a:cubicBezTo>
                    <a:pt x="134" y="1231"/>
                    <a:pt x="234" y="1265"/>
                    <a:pt x="334" y="1265"/>
                  </a:cubicBezTo>
                  <a:cubicBezTo>
                    <a:pt x="401" y="1265"/>
                    <a:pt x="434" y="1231"/>
                    <a:pt x="501" y="1231"/>
                  </a:cubicBezTo>
                  <a:cubicBezTo>
                    <a:pt x="801" y="998"/>
                    <a:pt x="1035" y="798"/>
                    <a:pt x="1268" y="564"/>
                  </a:cubicBezTo>
                  <a:cubicBezTo>
                    <a:pt x="1402" y="431"/>
                    <a:pt x="1402" y="264"/>
                    <a:pt x="1268" y="130"/>
                  </a:cubicBezTo>
                  <a:cubicBezTo>
                    <a:pt x="1216" y="42"/>
                    <a:pt x="1144" y="1"/>
                    <a:pt x="10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4" name="Google Shape;1014;p32"/>
            <p:cNvSpPr/>
            <p:nvPr/>
          </p:nvSpPr>
          <p:spPr>
            <a:xfrm>
              <a:off x="5123325" y="2659488"/>
              <a:ext cx="39200" cy="26500"/>
            </a:xfrm>
            <a:custGeom>
              <a:avLst/>
              <a:gdLst/>
              <a:ahLst/>
              <a:cxnLst/>
              <a:rect l="l" t="t" r="r" b="b"/>
              <a:pathLst>
                <a:path w="1568" h="1060" extrusionOk="0">
                  <a:moveTo>
                    <a:pt x="338" y="0"/>
                  </a:moveTo>
                  <a:cubicBezTo>
                    <a:pt x="242" y="0"/>
                    <a:pt x="141" y="44"/>
                    <a:pt x="100" y="125"/>
                  </a:cubicBezTo>
                  <a:cubicBezTo>
                    <a:pt x="0" y="259"/>
                    <a:pt x="67" y="459"/>
                    <a:pt x="167" y="559"/>
                  </a:cubicBezTo>
                  <a:cubicBezTo>
                    <a:pt x="467" y="692"/>
                    <a:pt x="767" y="892"/>
                    <a:pt x="1101" y="992"/>
                  </a:cubicBezTo>
                  <a:cubicBezTo>
                    <a:pt x="1134" y="992"/>
                    <a:pt x="1168" y="1059"/>
                    <a:pt x="1234" y="1059"/>
                  </a:cubicBezTo>
                  <a:cubicBezTo>
                    <a:pt x="1334" y="1059"/>
                    <a:pt x="1468" y="959"/>
                    <a:pt x="1501" y="826"/>
                  </a:cubicBezTo>
                  <a:cubicBezTo>
                    <a:pt x="1568" y="726"/>
                    <a:pt x="1468" y="559"/>
                    <a:pt x="1334" y="459"/>
                  </a:cubicBezTo>
                  <a:cubicBezTo>
                    <a:pt x="1068" y="325"/>
                    <a:pt x="767" y="192"/>
                    <a:pt x="501" y="58"/>
                  </a:cubicBezTo>
                  <a:cubicBezTo>
                    <a:pt x="461" y="19"/>
                    <a:pt x="40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5" name="Google Shape;1015;p32"/>
            <p:cNvSpPr/>
            <p:nvPr/>
          </p:nvSpPr>
          <p:spPr>
            <a:xfrm>
              <a:off x="5185850" y="2681338"/>
              <a:ext cx="40075" cy="17150"/>
            </a:xfrm>
            <a:custGeom>
              <a:avLst/>
              <a:gdLst/>
              <a:ahLst/>
              <a:cxnLst/>
              <a:rect l="l" t="t" r="r" b="b"/>
              <a:pathLst>
                <a:path w="1603" h="686" extrusionOk="0">
                  <a:moveTo>
                    <a:pt x="245" y="1"/>
                  </a:moveTo>
                  <a:cubicBezTo>
                    <a:pt x="113" y="1"/>
                    <a:pt x="1" y="115"/>
                    <a:pt x="1" y="252"/>
                  </a:cubicBezTo>
                  <a:cubicBezTo>
                    <a:pt x="1" y="419"/>
                    <a:pt x="101" y="585"/>
                    <a:pt x="268" y="585"/>
                  </a:cubicBezTo>
                  <a:cubicBezTo>
                    <a:pt x="601" y="619"/>
                    <a:pt x="935" y="685"/>
                    <a:pt x="1269" y="685"/>
                  </a:cubicBezTo>
                  <a:cubicBezTo>
                    <a:pt x="1435" y="685"/>
                    <a:pt x="1569" y="552"/>
                    <a:pt x="1569" y="385"/>
                  </a:cubicBezTo>
                  <a:cubicBezTo>
                    <a:pt x="1602" y="218"/>
                    <a:pt x="1435" y="85"/>
                    <a:pt x="1269" y="85"/>
                  </a:cubicBezTo>
                  <a:cubicBezTo>
                    <a:pt x="968" y="85"/>
                    <a:pt x="635" y="85"/>
                    <a:pt x="335" y="18"/>
                  </a:cubicBezTo>
                  <a:cubicBezTo>
                    <a:pt x="304" y="6"/>
                    <a:pt x="274" y="1"/>
                    <a:pt x="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16" name="Google Shape;1016;p32"/>
            <p:cNvSpPr/>
            <p:nvPr/>
          </p:nvSpPr>
          <p:spPr>
            <a:xfrm>
              <a:off x="5249250" y="2668109"/>
              <a:ext cx="40900" cy="21925"/>
            </a:xfrm>
            <a:custGeom>
              <a:avLst/>
              <a:gdLst/>
              <a:ahLst/>
              <a:cxnLst/>
              <a:rect l="l" t="t" r="r" b="b"/>
              <a:pathLst>
                <a:path w="1636" h="877" extrusionOk="0">
                  <a:moveTo>
                    <a:pt x="1285" y="1"/>
                  </a:moveTo>
                  <a:cubicBezTo>
                    <a:pt x="1257" y="1"/>
                    <a:pt x="1229" y="3"/>
                    <a:pt x="1202" y="9"/>
                  </a:cubicBezTo>
                  <a:cubicBezTo>
                    <a:pt x="868" y="109"/>
                    <a:pt x="534" y="209"/>
                    <a:pt x="268" y="342"/>
                  </a:cubicBezTo>
                  <a:cubicBezTo>
                    <a:pt x="101" y="443"/>
                    <a:pt x="1" y="609"/>
                    <a:pt x="101" y="776"/>
                  </a:cubicBezTo>
                  <a:cubicBezTo>
                    <a:pt x="168" y="809"/>
                    <a:pt x="301" y="876"/>
                    <a:pt x="368" y="876"/>
                  </a:cubicBezTo>
                  <a:lnTo>
                    <a:pt x="501" y="876"/>
                  </a:lnTo>
                  <a:cubicBezTo>
                    <a:pt x="801" y="776"/>
                    <a:pt x="1102" y="676"/>
                    <a:pt x="1368" y="609"/>
                  </a:cubicBezTo>
                  <a:cubicBezTo>
                    <a:pt x="1535" y="543"/>
                    <a:pt x="1635" y="376"/>
                    <a:pt x="1602" y="209"/>
                  </a:cubicBezTo>
                  <a:cubicBezTo>
                    <a:pt x="1546" y="70"/>
                    <a:pt x="1421" y="1"/>
                    <a:pt x="1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1017" name="Google Shape;1017;p32"/>
          <p:cNvSpPr/>
          <p:nvPr/>
        </p:nvSpPr>
        <p:spPr>
          <a:xfrm>
            <a:off x="819210" y="3426609"/>
            <a:ext cx="640200" cy="640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nvGrpSpPr>
          <p:cNvPr id="1018" name="Google Shape;1018;p32"/>
          <p:cNvGrpSpPr/>
          <p:nvPr/>
        </p:nvGrpSpPr>
        <p:grpSpPr>
          <a:xfrm>
            <a:off x="7650675" y="702925"/>
            <a:ext cx="607500" cy="399900"/>
            <a:chOff x="7650675" y="702925"/>
            <a:chExt cx="607500" cy="399900"/>
          </a:xfrm>
        </p:grpSpPr>
        <p:sp>
          <p:nvSpPr>
            <p:cNvPr id="1019" name="Google Shape;1019;p32">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020" name="Google Shape;1020;p32"/>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021" name="Google Shape;1021;p32"/>
          <p:cNvSpPr txBox="1">
            <a:spLocks noGrp="1"/>
          </p:cNvSpPr>
          <p:nvPr>
            <p:ph type="title" idx="5"/>
          </p:nvPr>
        </p:nvSpPr>
        <p:spPr>
          <a:xfrm>
            <a:off x="819169" y="3585556"/>
            <a:ext cx="640200" cy="35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2"/>
                </a:solidFill>
                <a:latin typeface="Cambria" panose="02040503050406030204" pitchFamily="18" charset="0"/>
                <a:ea typeface="Cambria" panose="02040503050406030204" pitchFamily="18" charset="0"/>
              </a:rPr>
              <a:t>02</a:t>
            </a:r>
            <a:endParaRPr b="1">
              <a:solidFill>
                <a:schemeClr val="lt2"/>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9"/>
                                        </p:tgtEl>
                                        <p:attrNameLst>
                                          <p:attrName>style.visibility</p:attrName>
                                        </p:attrNameLst>
                                      </p:cBhvr>
                                      <p:to>
                                        <p:strVal val="visible"/>
                                      </p:to>
                                    </p:set>
                                    <p:animEffect transition="in" filter="barn(inVertical)">
                                      <p:cBhvr>
                                        <p:cTn id="7" dur="500"/>
                                        <p:tgtEl>
                                          <p:spTgt spid="97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77"/>
                                        </p:tgtEl>
                                        <p:attrNameLst>
                                          <p:attrName>style.visibility</p:attrName>
                                        </p:attrNameLst>
                                      </p:cBhvr>
                                      <p:to>
                                        <p:strVal val="visible"/>
                                      </p:to>
                                    </p:set>
                                    <p:animEffect transition="in" filter="fade">
                                      <p:cBhvr>
                                        <p:cTn id="12" dur="1000"/>
                                        <p:tgtEl>
                                          <p:spTgt spid="977"/>
                                        </p:tgtEl>
                                      </p:cBhvr>
                                    </p:animEffect>
                                    <p:anim calcmode="lin" valueType="num">
                                      <p:cBhvr>
                                        <p:cTn id="13" dur="1000" fill="hold"/>
                                        <p:tgtEl>
                                          <p:spTgt spid="977"/>
                                        </p:tgtEl>
                                        <p:attrNameLst>
                                          <p:attrName>ppt_x</p:attrName>
                                        </p:attrNameLst>
                                      </p:cBhvr>
                                      <p:tavLst>
                                        <p:tav tm="0">
                                          <p:val>
                                            <p:strVal val="#ppt_x"/>
                                          </p:val>
                                        </p:tav>
                                        <p:tav tm="100000">
                                          <p:val>
                                            <p:strVal val="#ppt_x"/>
                                          </p:val>
                                        </p:tav>
                                      </p:tavLst>
                                    </p:anim>
                                    <p:anim calcmode="lin" valueType="num">
                                      <p:cBhvr>
                                        <p:cTn id="14" dur="1000" fill="hold"/>
                                        <p:tgtEl>
                                          <p:spTgt spid="97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78"/>
                                        </p:tgtEl>
                                        <p:attrNameLst>
                                          <p:attrName>style.visibility</p:attrName>
                                        </p:attrNameLst>
                                      </p:cBhvr>
                                      <p:to>
                                        <p:strVal val="visible"/>
                                      </p:to>
                                    </p:set>
                                    <p:animEffect transition="in" filter="fade">
                                      <p:cBhvr>
                                        <p:cTn id="17" dur="1000"/>
                                        <p:tgtEl>
                                          <p:spTgt spid="978"/>
                                        </p:tgtEl>
                                      </p:cBhvr>
                                    </p:animEffect>
                                    <p:anim calcmode="lin" valueType="num">
                                      <p:cBhvr>
                                        <p:cTn id="18" dur="1000" fill="hold"/>
                                        <p:tgtEl>
                                          <p:spTgt spid="978"/>
                                        </p:tgtEl>
                                        <p:attrNameLst>
                                          <p:attrName>ppt_x</p:attrName>
                                        </p:attrNameLst>
                                      </p:cBhvr>
                                      <p:tavLst>
                                        <p:tav tm="0">
                                          <p:val>
                                            <p:strVal val="#ppt_x"/>
                                          </p:val>
                                        </p:tav>
                                        <p:tav tm="100000">
                                          <p:val>
                                            <p:strVal val="#ppt_x"/>
                                          </p:val>
                                        </p:tav>
                                      </p:tavLst>
                                    </p:anim>
                                    <p:anim calcmode="lin" valueType="num">
                                      <p:cBhvr>
                                        <p:cTn id="19" dur="1000" fill="hold"/>
                                        <p:tgtEl>
                                          <p:spTgt spid="97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80">
                                            <p:txEl>
                                              <p:pRg st="0" end="0"/>
                                            </p:txEl>
                                          </p:spTgt>
                                        </p:tgtEl>
                                        <p:attrNameLst>
                                          <p:attrName>style.visibility</p:attrName>
                                        </p:attrNameLst>
                                      </p:cBhvr>
                                      <p:to>
                                        <p:strVal val="visible"/>
                                      </p:to>
                                    </p:set>
                                    <p:animEffect transition="in" filter="fade">
                                      <p:cBhvr>
                                        <p:cTn id="22" dur="1000"/>
                                        <p:tgtEl>
                                          <p:spTgt spid="980">
                                            <p:txEl>
                                              <p:pRg st="0" end="0"/>
                                            </p:txEl>
                                          </p:spTgt>
                                        </p:tgtEl>
                                      </p:cBhvr>
                                    </p:animEffect>
                                    <p:anim calcmode="lin" valueType="num">
                                      <p:cBhvr>
                                        <p:cTn id="23" dur="1000" fill="hold"/>
                                        <p:tgtEl>
                                          <p:spTgt spid="98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80">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81">
                                            <p:txEl>
                                              <p:pRg st="0" end="0"/>
                                            </p:txEl>
                                          </p:spTgt>
                                        </p:tgtEl>
                                        <p:attrNameLst>
                                          <p:attrName>style.visibility</p:attrName>
                                        </p:attrNameLst>
                                      </p:cBhvr>
                                      <p:to>
                                        <p:strVal val="visible"/>
                                      </p:to>
                                    </p:set>
                                    <p:animEffect transition="in" filter="fade">
                                      <p:cBhvr>
                                        <p:cTn id="27" dur="1000"/>
                                        <p:tgtEl>
                                          <p:spTgt spid="981">
                                            <p:txEl>
                                              <p:pRg st="0" end="0"/>
                                            </p:txEl>
                                          </p:spTgt>
                                        </p:tgtEl>
                                      </p:cBhvr>
                                    </p:animEffect>
                                    <p:anim calcmode="lin" valueType="num">
                                      <p:cBhvr>
                                        <p:cTn id="28" dur="1000" fill="hold"/>
                                        <p:tgtEl>
                                          <p:spTgt spid="98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98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75">
                                            <p:txEl>
                                              <p:pRg st="0" end="0"/>
                                            </p:txEl>
                                          </p:spTgt>
                                        </p:tgtEl>
                                        <p:attrNameLst>
                                          <p:attrName>style.visibility</p:attrName>
                                        </p:attrNameLst>
                                      </p:cBhvr>
                                      <p:to>
                                        <p:strVal val="visible"/>
                                      </p:to>
                                    </p:set>
                                    <p:animEffect transition="in" filter="fade">
                                      <p:cBhvr>
                                        <p:cTn id="34" dur="1000"/>
                                        <p:tgtEl>
                                          <p:spTgt spid="975">
                                            <p:txEl>
                                              <p:pRg st="0" end="0"/>
                                            </p:txEl>
                                          </p:spTgt>
                                        </p:tgtEl>
                                      </p:cBhvr>
                                    </p:animEffect>
                                    <p:anim calcmode="lin" valueType="num">
                                      <p:cBhvr>
                                        <p:cTn id="35" dur="1000" fill="hold"/>
                                        <p:tgtEl>
                                          <p:spTgt spid="975">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975">
                                            <p:txEl>
                                              <p:pRg st="0" end="0"/>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76">
                                            <p:txEl>
                                              <p:pRg st="0" end="0"/>
                                            </p:txEl>
                                          </p:spTgt>
                                        </p:tgtEl>
                                        <p:attrNameLst>
                                          <p:attrName>style.visibility</p:attrName>
                                        </p:attrNameLst>
                                      </p:cBhvr>
                                      <p:to>
                                        <p:strVal val="visible"/>
                                      </p:to>
                                    </p:set>
                                    <p:animEffect transition="in" filter="fade">
                                      <p:cBhvr>
                                        <p:cTn id="39" dur="1000"/>
                                        <p:tgtEl>
                                          <p:spTgt spid="976">
                                            <p:txEl>
                                              <p:pRg st="0" end="0"/>
                                            </p:txEl>
                                          </p:spTgt>
                                        </p:tgtEl>
                                      </p:cBhvr>
                                    </p:animEffect>
                                    <p:anim calcmode="lin" valueType="num">
                                      <p:cBhvr>
                                        <p:cTn id="40" dur="1000" fill="hold"/>
                                        <p:tgtEl>
                                          <p:spTgt spid="976">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976">
                                            <p:txEl>
                                              <p:pRg st="0" end="0"/>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17"/>
                                        </p:tgtEl>
                                        <p:attrNameLst>
                                          <p:attrName>style.visibility</p:attrName>
                                        </p:attrNameLst>
                                      </p:cBhvr>
                                      <p:to>
                                        <p:strVal val="visible"/>
                                      </p:to>
                                    </p:set>
                                    <p:animEffect transition="in" filter="fade">
                                      <p:cBhvr>
                                        <p:cTn id="44" dur="1000"/>
                                        <p:tgtEl>
                                          <p:spTgt spid="1017"/>
                                        </p:tgtEl>
                                      </p:cBhvr>
                                    </p:animEffect>
                                    <p:anim calcmode="lin" valueType="num">
                                      <p:cBhvr>
                                        <p:cTn id="45" dur="1000" fill="hold"/>
                                        <p:tgtEl>
                                          <p:spTgt spid="1017"/>
                                        </p:tgtEl>
                                        <p:attrNameLst>
                                          <p:attrName>ppt_x</p:attrName>
                                        </p:attrNameLst>
                                      </p:cBhvr>
                                      <p:tavLst>
                                        <p:tav tm="0">
                                          <p:val>
                                            <p:strVal val="#ppt_x"/>
                                          </p:val>
                                        </p:tav>
                                        <p:tav tm="100000">
                                          <p:val>
                                            <p:strVal val="#ppt_x"/>
                                          </p:val>
                                        </p:tav>
                                      </p:tavLst>
                                    </p:anim>
                                    <p:anim calcmode="lin" valueType="num">
                                      <p:cBhvr>
                                        <p:cTn id="46" dur="1000" fill="hold"/>
                                        <p:tgtEl>
                                          <p:spTgt spid="10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021"/>
                                        </p:tgtEl>
                                        <p:attrNameLst>
                                          <p:attrName>style.visibility</p:attrName>
                                        </p:attrNameLst>
                                      </p:cBhvr>
                                      <p:to>
                                        <p:strVal val="visible"/>
                                      </p:to>
                                    </p:set>
                                    <p:animEffect transition="in" filter="fade">
                                      <p:cBhvr>
                                        <p:cTn id="49" dur="1000"/>
                                        <p:tgtEl>
                                          <p:spTgt spid="1021"/>
                                        </p:tgtEl>
                                      </p:cBhvr>
                                    </p:animEffect>
                                    <p:anim calcmode="lin" valueType="num">
                                      <p:cBhvr>
                                        <p:cTn id="50" dur="1000" fill="hold"/>
                                        <p:tgtEl>
                                          <p:spTgt spid="1021"/>
                                        </p:tgtEl>
                                        <p:attrNameLst>
                                          <p:attrName>ppt_x</p:attrName>
                                        </p:attrNameLst>
                                      </p:cBhvr>
                                      <p:tavLst>
                                        <p:tav tm="0">
                                          <p:val>
                                            <p:strVal val="#ppt_x"/>
                                          </p:val>
                                        </p:tav>
                                        <p:tav tm="100000">
                                          <p:val>
                                            <p:strVal val="#ppt_x"/>
                                          </p:val>
                                        </p:tav>
                                      </p:tavLst>
                                    </p:anim>
                                    <p:anim calcmode="lin" valueType="num">
                                      <p:cBhvr>
                                        <p:cTn id="51" dur="1000" fill="hold"/>
                                        <p:tgtEl>
                                          <p:spTgt spid="102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67"/>
                                        </p:tgtEl>
                                        <p:attrNameLst>
                                          <p:attrName>style.visibility</p:attrName>
                                        </p:attrNameLst>
                                      </p:cBhvr>
                                      <p:to>
                                        <p:strVal val="visible"/>
                                      </p:to>
                                    </p:set>
                                    <p:animEffect transition="in" filter="fade">
                                      <p:cBhvr>
                                        <p:cTn id="56" dur="1000"/>
                                        <p:tgtEl>
                                          <p:spTgt spid="967"/>
                                        </p:tgtEl>
                                      </p:cBhvr>
                                    </p:animEffect>
                                    <p:anim calcmode="lin" valueType="num">
                                      <p:cBhvr>
                                        <p:cTn id="57" dur="1000" fill="hold"/>
                                        <p:tgtEl>
                                          <p:spTgt spid="967"/>
                                        </p:tgtEl>
                                        <p:attrNameLst>
                                          <p:attrName>ppt_x</p:attrName>
                                        </p:attrNameLst>
                                      </p:cBhvr>
                                      <p:tavLst>
                                        <p:tav tm="0">
                                          <p:val>
                                            <p:strVal val="#ppt_x"/>
                                          </p:val>
                                        </p:tav>
                                        <p:tav tm="100000">
                                          <p:val>
                                            <p:strVal val="#ppt_x"/>
                                          </p:val>
                                        </p:tav>
                                      </p:tavLst>
                                    </p:anim>
                                    <p:anim calcmode="lin" valueType="num">
                                      <p:cBhvr>
                                        <p:cTn id="58" dur="1000" fill="hold"/>
                                        <p:tgtEl>
                                          <p:spTgt spid="96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970"/>
                                        </p:tgtEl>
                                        <p:attrNameLst>
                                          <p:attrName>style.visibility</p:attrName>
                                        </p:attrNameLst>
                                      </p:cBhvr>
                                      <p:to>
                                        <p:strVal val="visible"/>
                                      </p:to>
                                    </p:set>
                                    <p:animEffect transition="in" filter="fade">
                                      <p:cBhvr>
                                        <p:cTn id="61" dur="1000"/>
                                        <p:tgtEl>
                                          <p:spTgt spid="970"/>
                                        </p:tgtEl>
                                      </p:cBhvr>
                                    </p:animEffect>
                                    <p:anim calcmode="lin" valueType="num">
                                      <p:cBhvr>
                                        <p:cTn id="62" dur="1000" fill="hold"/>
                                        <p:tgtEl>
                                          <p:spTgt spid="970"/>
                                        </p:tgtEl>
                                        <p:attrNameLst>
                                          <p:attrName>ppt_x</p:attrName>
                                        </p:attrNameLst>
                                      </p:cBhvr>
                                      <p:tavLst>
                                        <p:tav tm="0">
                                          <p:val>
                                            <p:strVal val="#ppt_x"/>
                                          </p:val>
                                        </p:tav>
                                        <p:tav tm="100000">
                                          <p:val>
                                            <p:strVal val="#ppt_x"/>
                                          </p:val>
                                        </p:tav>
                                      </p:tavLst>
                                    </p:anim>
                                    <p:anim calcmode="lin" valueType="num">
                                      <p:cBhvr>
                                        <p:cTn id="63" dur="1000" fill="hold"/>
                                        <p:tgtEl>
                                          <p:spTgt spid="97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971">
                                            <p:txEl>
                                              <p:pRg st="0" end="0"/>
                                            </p:txEl>
                                          </p:spTgt>
                                        </p:tgtEl>
                                        <p:attrNameLst>
                                          <p:attrName>style.visibility</p:attrName>
                                        </p:attrNameLst>
                                      </p:cBhvr>
                                      <p:to>
                                        <p:strVal val="visible"/>
                                      </p:to>
                                    </p:set>
                                    <p:animEffect transition="in" filter="fade">
                                      <p:cBhvr>
                                        <p:cTn id="66" dur="1000"/>
                                        <p:tgtEl>
                                          <p:spTgt spid="971">
                                            <p:txEl>
                                              <p:pRg st="0" end="0"/>
                                            </p:txEl>
                                          </p:spTgt>
                                        </p:tgtEl>
                                      </p:cBhvr>
                                    </p:animEffect>
                                    <p:anim calcmode="lin" valueType="num">
                                      <p:cBhvr>
                                        <p:cTn id="67" dur="1000" fill="hold"/>
                                        <p:tgtEl>
                                          <p:spTgt spid="971">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971">
                                            <p:txEl>
                                              <p:pRg st="0" end="0"/>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972">
                                            <p:txEl>
                                              <p:pRg st="0" end="0"/>
                                            </p:txEl>
                                          </p:spTgt>
                                        </p:tgtEl>
                                        <p:attrNameLst>
                                          <p:attrName>style.visibility</p:attrName>
                                        </p:attrNameLst>
                                      </p:cBhvr>
                                      <p:to>
                                        <p:strVal val="visible"/>
                                      </p:to>
                                    </p:set>
                                    <p:animEffect transition="in" filter="fade">
                                      <p:cBhvr>
                                        <p:cTn id="71" dur="1000"/>
                                        <p:tgtEl>
                                          <p:spTgt spid="972">
                                            <p:txEl>
                                              <p:pRg st="0" end="0"/>
                                            </p:txEl>
                                          </p:spTgt>
                                        </p:tgtEl>
                                      </p:cBhvr>
                                    </p:animEffect>
                                    <p:anim calcmode="lin" valueType="num">
                                      <p:cBhvr>
                                        <p:cTn id="72" dur="1000" fill="hold"/>
                                        <p:tgtEl>
                                          <p:spTgt spid="972">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9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968"/>
                                        </p:tgtEl>
                                        <p:attrNameLst>
                                          <p:attrName>style.visibility</p:attrName>
                                        </p:attrNameLst>
                                      </p:cBhvr>
                                      <p:to>
                                        <p:strVal val="visible"/>
                                      </p:to>
                                    </p:set>
                                    <p:animEffect transition="in" filter="fade">
                                      <p:cBhvr>
                                        <p:cTn id="78" dur="1000"/>
                                        <p:tgtEl>
                                          <p:spTgt spid="968"/>
                                        </p:tgtEl>
                                      </p:cBhvr>
                                    </p:animEffect>
                                    <p:anim calcmode="lin" valueType="num">
                                      <p:cBhvr>
                                        <p:cTn id="79" dur="1000" fill="hold"/>
                                        <p:tgtEl>
                                          <p:spTgt spid="968"/>
                                        </p:tgtEl>
                                        <p:attrNameLst>
                                          <p:attrName>ppt_x</p:attrName>
                                        </p:attrNameLst>
                                      </p:cBhvr>
                                      <p:tavLst>
                                        <p:tav tm="0">
                                          <p:val>
                                            <p:strVal val="#ppt_x"/>
                                          </p:val>
                                        </p:tav>
                                        <p:tav tm="100000">
                                          <p:val>
                                            <p:strVal val="#ppt_x"/>
                                          </p:val>
                                        </p:tav>
                                      </p:tavLst>
                                    </p:anim>
                                    <p:anim calcmode="lin" valueType="num">
                                      <p:cBhvr>
                                        <p:cTn id="80" dur="1000" fill="hold"/>
                                        <p:tgtEl>
                                          <p:spTgt spid="96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969"/>
                                        </p:tgtEl>
                                        <p:attrNameLst>
                                          <p:attrName>style.visibility</p:attrName>
                                        </p:attrNameLst>
                                      </p:cBhvr>
                                      <p:to>
                                        <p:strVal val="visible"/>
                                      </p:to>
                                    </p:set>
                                    <p:animEffect transition="in" filter="fade">
                                      <p:cBhvr>
                                        <p:cTn id="83" dur="1000"/>
                                        <p:tgtEl>
                                          <p:spTgt spid="969"/>
                                        </p:tgtEl>
                                      </p:cBhvr>
                                    </p:animEffect>
                                    <p:anim calcmode="lin" valueType="num">
                                      <p:cBhvr>
                                        <p:cTn id="84" dur="1000" fill="hold"/>
                                        <p:tgtEl>
                                          <p:spTgt spid="969"/>
                                        </p:tgtEl>
                                        <p:attrNameLst>
                                          <p:attrName>ppt_x</p:attrName>
                                        </p:attrNameLst>
                                      </p:cBhvr>
                                      <p:tavLst>
                                        <p:tav tm="0">
                                          <p:val>
                                            <p:strVal val="#ppt_x"/>
                                          </p:val>
                                        </p:tav>
                                        <p:tav tm="100000">
                                          <p:val>
                                            <p:strVal val="#ppt_x"/>
                                          </p:val>
                                        </p:tav>
                                      </p:tavLst>
                                    </p:anim>
                                    <p:anim calcmode="lin" valueType="num">
                                      <p:cBhvr>
                                        <p:cTn id="85" dur="1000" fill="hold"/>
                                        <p:tgtEl>
                                          <p:spTgt spid="96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973">
                                            <p:txEl>
                                              <p:pRg st="0" end="0"/>
                                            </p:txEl>
                                          </p:spTgt>
                                        </p:tgtEl>
                                        <p:attrNameLst>
                                          <p:attrName>style.visibility</p:attrName>
                                        </p:attrNameLst>
                                      </p:cBhvr>
                                      <p:to>
                                        <p:strVal val="visible"/>
                                      </p:to>
                                    </p:set>
                                    <p:animEffect transition="in" filter="fade">
                                      <p:cBhvr>
                                        <p:cTn id="88" dur="1000"/>
                                        <p:tgtEl>
                                          <p:spTgt spid="973">
                                            <p:txEl>
                                              <p:pRg st="0" end="0"/>
                                            </p:txEl>
                                          </p:spTgt>
                                        </p:tgtEl>
                                      </p:cBhvr>
                                    </p:animEffect>
                                    <p:anim calcmode="lin" valueType="num">
                                      <p:cBhvr>
                                        <p:cTn id="89" dur="1000" fill="hold"/>
                                        <p:tgtEl>
                                          <p:spTgt spid="973">
                                            <p:txEl>
                                              <p:pRg st="0" end="0"/>
                                            </p:txEl>
                                          </p:spTgt>
                                        </p:tgtEl>
                                        <p:attrNameLst>
                                          <p:attrName>ppt_x</p:attrName>
                                        </p:attrNameLst>
                                      </p:cBhvr>
                                      <p:tavLst>
                                        <p:tav tm="0">
                                          <p:val>
                                            <p:strVal val="#ppt_x"/>
                                          </p:val>
                                        </p:tav>
                                        <p:tav tm="100000">
                                          <p:val>
                                            <p:strVal val="#ppt_x"/>
                                          </p:val>
                                        </p:tav>
                                      </p:tavLst>
                                    </p:anim>
                                    <p:anim calcmode="lin" valueType="num">
                                      <p:cBhvr>
                                        <p:cTn id="90" dur="1000" fill="hold"/>
                                        <p:tgtEl>
                                          <p:spTgt spid="973">
                                            <p:txEl>
                                              <p:pRg st="0" end="0"/>
                                            </p:txEl>
                                          </p:spTgt>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974">
                                            <p:txEl>
                                              <p:pRg st="0" end="0"/>
                                            </p:txEl>
                                          </p:spTgt>
                                        </p:tgtEl>
                                        <p:attrNameLst>
                                          <p:attrName>style.visibility</p:attrName>
                                        </p:attrNameLst>
                                      </p:cBhvr>
                                      <p:to>
                                        <p:strVal val="visible"/>
                                      </p:to>
                                    </p:set>
                                    <p:animEffect transition="in" filter="fade">
                                      <p:cBhvr>
                                        <p:cTn id="93" dur="1000"/>
                                        <p:tgtEl>
                                          <p:spTgt spid="974">
                                            <p:txEl>
                                              <p:pRg st="0" end="0"/>
                                            </p:txEl>
                                          </p:spTgt>
                                        </p:tgtEl>
                                      </p:cBhvr>
                                    </p:animEffect>
                                    <p:anim calcmode="lin" valueType="num">
                                      <p:cBhvr>
                                        <p:cTn id="94" dur="1000" fill="hold"/>
                                        <p:tgtEl>
                                          <p:spTgt spid="974">
                                            <p:txEl>
                                              <p:pRg st="0" end="0"/>
                                            </p:txEl>
                                          </p:spTgt>
                                        </p:tgtEl>
                                        <p:attrNameLst>
                                          <p:attrName>ppt_x</p:attrName>
                                        </p:attrNameLst>
                                      </p:cBhvr>
                                      <p:tavLst>
                                        <p:tav tm="0">
                                          <p:val>
                                            <p:strVal val="#ppt_x"/>
                                          </p:val>
                                        </p:tav>
                                        <p:tav tm="100000">
                                          <p:val>
                                            <p:strVal val="#ppt_x"/>
                                          </p:val>
                                        </p:tav>
                                      </p:tavLst>
                                    </p:anim>
                                    <p:anim calcmode="lin" valueType="num">
                                      <p:cBhvr>
                                        <p:cTn id="95" dur="1000" fill="hold"/>
                                        <p:tgtEl>
                                          <p:spTgt spid="97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 grpId="0" animBg="1"/>
      <p:bldP spid="968" grpId="0" animBg="1"/>
      <p:bldP spid="969" grpId="0"/>
      <p:bldP spid="970" grpId="0"/>
      <p:bldP spid="971" grpId="0" build="p"/>
      <p:bldP spid="972" grpId="0" build="p"/>
      <p:bldP spid="973" grpId="0" build="p"/>
      <p:bldP spid="974" grpId="0" build="p"/>
      <p:bldP spid="975" grpId="0" build="p"/>
      <p:bldP spid="976" grpId="0" build="p"/>
      <p:bldP spid="977" grpId="0" animBg="1"/>
      <p:bldP spid="978" grpId="0"/>
      <p:bldP spid="979" grpId="0"/>
      <p:bldP spid="980" grpId="0" build="p"/>
      <p:bldP spid="981" grpId="0" build="p"/>
      <p:bldP spid="1017" grpId="0" animBg="1"/>
      <p:bldP spid="10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7" name="Google Shape;1027;p33"/>
          <p:cNvSpPr/>
          <p:nvPr/>
        </p:nvSpPr>
        <p:spPr>
          <a:xfrm>
            <a:off x="1430232" y="1836648"/>
            <a:ext cx="1385100" cy="138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28" name="Google Shape;1028;p33"/>
          <p:cNvSpPr txBox="1">
            <a:spLocks noGrp="1"/>
          </p:cNvSpPr>
          <p:nvPr>
            <p:ph type="title" idx="2"/>
          </p:nvPr>
        </p:nvSpPr>
        <p:spPr>
          <a:xfrm>
            <a:off x="1488882" y="2069748"/>
            <a:ext cx="1267800" cy="91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2"/>
                </a:solidFill>
                <a:latin typeface="Cambria" panose="02040503050406030204" pitchFamily="18" charset="0"/>
                <a:ea typeface="Cambria" panose="02040503050406030204" pitchFamily="18" charset="0"/>
              </a:rPr>
              <a:t>I.</a:t>
            </a:r>
            <a:endParaRPr b="1" dirty="0">
              <a:solidFill>
                <a:schemeClr val="lt2"/>
              </a:solidFill>
              <a:latin typeface="Cambria" panose="02040503050406030204" pitchFamily="18" charset="0"/>
              <a:ea typeface="Cambria" panose="02040503050406030204" pitchFamily="18" charset="0"/>
            </a:endParaRPr>
          </a:p>
        </p:txBody>
      </p:sp>
      <p:sp>
        <p:nvSpPr>
          <p:cNvPr id="1029" name="Google Shape;1029;p33"/>
          <p:cNvSpPr txBox="1">
            <a:spLocks noGrp="1"/>
          </p:cNvSpPr>
          <p:nvPr>
            <p:ph type="title"/>
          </p:nvPr>
        </p:nvSpPr>
        <p:spPr>
          <a:xfrm>
            <a:off x="2853969" y="1689387"/>
            <a:ext cx="4521536" cy="1837832"/>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400" b="1" dirty="0">
                <a:latin typeface="Cambria" panose="02040503050406030204" pitchFamily="18" charset="0"/>
                <a:ea typeface="Cambria" panose="02040503050406030204" pitchFamily="18" charset="0"/>
              </a:rPr>
              <a:t>ĐỌC – TÌM HIỂU CHUNG</a:t>
            </a:r>
            <a:endParaRPr sz="5400" b="1" dirty="0">
              <a:latin typeface="Cambria" panose="02040503050406030204" pitchFamily="18" charset="0"/>
              <a:ea typeface="Cambria" panose="02040503050406030204" pitchFamily="18" charset="0"/>
            </a:endParaRPr>
          </a:p>
        </p:txBody>
      </p:sp>
      <p:grpSp>
        <p:nvGrpSpPr>
          <p:cNvPr id="1031" name="Google Shape;1031;p33"/>
          <p:cNvGrpSpPr/>
          <p:nvPr/>
        </p:nvGrpSpPr>
        <p:grpSpPr>
          <a:xfrm>
            <a:off x="6480849" y="325049"/>
            <a:ext cx="2043947" cy="1562316"/>
            <a:chOff x="6480849" y="325049"/>
            <a:chExt cx="2043947" cy="1562316"/>
          </a:xfrm>
        </p:grpSpPr>
        <p:sp>
          <p:nvSpPr>
            <p:cNvPr id="1032" name="Google Shape;1032;p33"/>
            <p:cNvSpPr/>
            <p:nvPr/>
          </p:nvSpPr>
          <p:spPr>
            <a:xfrm>
              <a:off x="6491417" y="387472"/>
              <a:ext cx="1966117" cy="1492331"/>
            </a:xfrm>
            <a:custGeom>
              <a:avLst/>
              <a:gdLst/>
              <a:ahLst/>
              <a:cxnLst/>
              <a:rect l="l" t="t" r="r" b="b"/>
              <a:pathLst>
                <a:path w="41859" h="31772" extrusionOk="0">
                  <a:moveTo>
                    <a:pt x="4232" y="0"/>
                  </a:moveTo>
                  <a:cubicBezTo>
                    <a:pt x="3830" y="0"/>
                    <a:pt x="3508" y="290"/>
                    <a:pt x="3460" y="692"/>
                  </a:cubicBezTo>
                  <a:lnTo>
                    <a:pt x="17" y="25836"/>
                  </a:lnTo>
                  <a:cubicBezTo>
                    <a:pt x="1" y="26045"/>
                    <a:pt x="49" y="26270"/>
                    <a:pt x="178" y="26431"/>
                  </a:cubicBezTo>
                  <a:cubicBezTo>
                    <a:pt x="291" y="26592"/>
                    <a:pt x="500" y="26704"/>
                    <a:pt x="693" y="26720"/>
                  </a:cubicBezTo>
                  <a:lnTo>
                    <a:pt x="37515" y="31772"/>
                  </a:lnTo>
                  <a:lnTo>
                    <a:pt x="37612" y="31772"/>
                  </a:lnTo>
                  <a:cubicBezTo>
                    <a:pt x="37998" y="31772"/>
                    <a:pt x="38336" y="31466"/>
                    <a:pt x="38400" y="31096"/>
                  </a:cubicBezTo>
                  <a:lnTo>
                    <a:pt x="41843" y="5936"/>
                  </a:lnTo>
                  <a:cubicBezTo>
                    <a:pt x="41859" y="5727"/>
                    <a:pt x="41795" y="5518"/>
                    <a:pt x="41682" y="5357"/>
                  </a:cubicBezTo>
                  <a:cubicBezTo>
                    <a:pt x="41553" y="5196"/>
                    <a:pt x="41360" y="5068"/>
                    <a:pt x="41151" y="5052"/>
                  </a:cubicBezTo>
                  <a:lnTo>
                    <a:pt x="4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33" name="Google Shape;1033;p33"/>
            <p:cNvSpPr/>
            <p:nvPr/>
          </p:nvSpPr>
          <p:spPr>
            <a:xfrm>
              <a:off x="6565489" y="458209"/>
              <a:ext cx="1816518" cy="1352219"/>
            </a:xfrm>
            <a:custGeom>
              <a:avLst/>
              <a:gdLst/>
              <a:ahLst/>
              <a:cxnLst/>
              <a:rect l="l" t="t" r="r" b="b"/>
              <a:pathLst>
                <a:path w="38674" h="28789" extrusionOk="0">
                  <a:moveTo>
                    <a:pt x="3746" y="0"/>
                  </a:moveTo>
                  <a:cubicBezTo>
                    <a:pt x="3475" y="0"/>
                    <a:pt x="3246" y="211"/>
                    <a:pt x="3202" y="489"/>
                  </a:cubicBezTo>
                  <a:lnTo>
                    <a:pt x="49" y="23461"/>
                  </a:lnTo>
                  <a:cubicBezTo>
                    <a:pt x="0" y="23767"/>
                    <a:pt x="226" y="24056"/>
                    <a:pt x="531" y="24088"/>
                  </a:cubicBezTo>
                  <a:lnTo>
                    <a:pt x="8350" y="25166"/>
                  </a:lnTo>
                  <a:lnTo>
                    <a:pt x="14253" y="25971"/>
                  </a:lnTo>
                  <a:lnTo>
                    <a:pt x="34828" y="28786"/>
                  </a:lnTo>
                  <a:cubicBezTo>
                    <a:pt x="34849" y="28788"/>
                    <a:pt x="34869" y="28789"/>
                    <a:pt x="34890" y="28789"/>
                  </a:cubicBezTo>
                  <a:cubicBezTo>
                    <a:pt x="35186" y="28789"/>
                    <a:pt x="35442" y="28574"/>
                    <a:pt x="35472" y="28303"/>
                  </a:cubicBezTo>
                  <a:lnTo>
                    <a:pt x="36807" y="18619"/>
                  </a:lnTo>
                  <a:lnTo>
                    <a:pt x="38641" y="5283"/>
                  </a:lnTo>
                  <a:cubicBezTo>
                    <a:pt x="38673" y="4993"/>
                    <a:pt x="38448" y="4704"/>
                    <a:pt x="38158" y="4704"/>
                  </a:cubicBezTo>
                  <a:lnTo>
                    <a:pt x="15846" y="1647"/>
                  </a:lnTo>
                  <a:lnTo>
                    <a:pt x="3829" y="7"/>
                  </a:lnTo>
                  <a:cubicBezTo>
                    <a:pt x="3801" y="2"/>
                    <a:pt x="3774" y="0"/>
                    <a:pt x="37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34" name="Google Shape;1034;p33"/>
            <p:cNvSpPr/>
            <p:nvPr/>
          </p:nvSpPr>
          <p:spPr>
            <a:xfrm>
              <a:off x="6560181" y="448392"/>
              <a:ext cx="1827838" cy="1367954"/>
            </a:xfrm>
            <a:custGeom>
              <a:avLst/>
              <a:gdLst/>
              <a:ahLst/>
              <a:cxnLst/>
              <a:rect l="l" t="t" r="r" b="b"/>
              <a:pathLst>
                <a:path w="38915" h="29124" extrusionOk="0">
                  <a:moveTo>
                    <a:pt x="5535" y="360"/>
                  </a:moveTo>
                  <a:lnTo>
                    <a:pt x="7465" y="618"/>
                  </a:lnTo>
                  <a:lnTo>
                    <a:pt x="7433" y="811"/>
                  </a:lnTo>
                  <a:lnTo>
                    <a:pt x="7240" y="2339"/>
                  </a:lnTo>
                  <a:lnTo>
                    <a:pt x="5953" y="2162"/>
                  </a:lnTo>
                  <a:lnTo>
                    <a:pt x="5310" y="2082"/>
                  </a:lnTo>
                  <a:lnTo>
                    <a:pt x="5326" y="1889"/>
                  </a:lnTo>
                  <a:lnTo>
                    <a:pt x="5503" y="537"/>
                  </a:lnTo>
                  <a:lnTo>
                    <a:pt x="5535" y="360"/>
                  </a:lnTo>
                  <a:close/>
                  <a:moveTo>
                    <a:pt x="7787" y="650"/>
                  </a:moveTo>
                  <a:lnTo>
                    <a:pt x="9717" y="923"/>
                  </a:lnTo>
                  <a:lnTo>
                    <a:pt x="9685" y="1116"/>
                  </a:lnTo>
                  <a:lnTo>
                    <a:pt x="9573" y="2049"/>
                  </a:lnTo>
                  <a:lnTo>
                    <a:pt x="9492" y="2645"/>
                  </a:lnTo>
                  <a:lnTo>
                    <a:pt x="9026" y="2580"/>
                  </a:lnTo>
                  <a:lnTo>
                    <a:pt x="7562" y="2387"/>
                  </a:lnTo>
                  <a:lnTo>
                    <a:pt x="7755" y="859"/>
                  </a:lnTo>
                  <a:lnTo>
                    <a:pt x="7787" y="650"/>
                  </a:lnTo>
                  <a:close/>
                  <a:moveTo>
                    <a:pt x="10039" y="972"/>
                  </a:moveTo>
                  <a:lnTo>
                    <a:pt x="11969" y="1245"/>
                  </a:lnTo>
                  <a:lnTo>
                    <a:pt x="11937" y="1422"/>
                  </a:lnTo>
                  <a:lnTo>
                    <a:pt x="11905" y="1679"/>
                  </a:lnTo>
                  <a:lnTo>
                    <a:pt x="11857" y="2049"/>
                  </a:lnTo>
                  <a:lnTo>
                    <a:pt x="11760" y="2773"/>
                  </a:lnTo>
                  <a:lnTo>
                    <a:pt x="11744" y="2870"/>
                  </a:lnTo>
                  <a:lnTo>
                    <a:pt x="11712" y="2966"/>
                  </a:lnTo>
                  <a:lnTo>
                    <a:pt x="11294" y="2902"/>
                  </a:lnTo>
                  <a:lnTo>
                    <a:pt x="9782" y="2709"/>
                  </a:lnTo>
                  <a:lnTo>
                    <a:pt x="9862" y="2098"/>
                  </a:lnTo>
                  <a:lnTo>
                    <a:pt x="9991" y="1165"/>
                  </a:lnTo>
                  <a:lnTo>
                    <a:pt x="10039" y="972"/>
                  </a:lnTo>
                  <a:close/>
                  <a:moveTo>
                    <a:pt x="12291" y="1277"/>
                  </a:moveTo>
                  <a:lnTo>
                    <a:pt x="14222" y="1535"/>
                  </a:lnTo>
                  <a:lnTo>
                    <a:pt x="14189" y="1712"/>
                  </a:lnTo>
                  <a:lnTo>
                    <a:pt x="14012" y="3063"/>
                  </a:lnTo>
                  <a:lnTo>
                    <a:pt x="13996" y="3272"/>
                  </a:lnTo>
                  <a:lnTo>
                    <a:pt x="12066" y="2999"/>
                  </a:lnTo>
                  <a:lnTo>
                    <a:pt x="12179" y="2146"/>
                  </a:lnTo>
                  <a:lnTo>
                    <a:pt x="12227" y="1856"/>
                  </a:lnTo>
                  <a:lnTo>
                    <a:pt x="12291" y="1277"/>
                  </a:lnTo>
                  <a:close/>
                  <a:moveTo>
                    <a:pt x="14511" y="1583"/>
                  </a:moveTo>
                  <a:lnTo>
                    <a:pt x="16442" y="1840"/>
                  </a:lnTo>
                  <a:lnTo>
                    <a:pt x="16426" y="2017"/>
                  </a:lnTo>
                  <a:lnTo>
                    <a:pt x="16313" y="2966"/>
                  </a:lnTo>
                  <a:lnTo>
                    <a:pt x="16232" y="3545"/>
                  </a:lnTo>
                  <a:lnTo>
                    <a:pt x="15605" y="3465"/>
                  </a:lnTo>
                  <a:lnTo>
                    <a:pt x="14302" y="3288"/>
                  </a:lnTo>
                  <a:lnTo>
                    <a:pt x="14415" y="2419"/>
                  </a:lnTo>
                  <a:lnTo>
                    <a:pt x="14511" y="1760"/>
                  </a:lnTo>
                  <a:lnTo>
                    <a:pt x="14511" y="1583"/>
                  </a:lnTo>
                  <a:close/>
                  <a:moveTo>
                    <a:pt x="16763" y="1905"/>
                  </a:moveTo>
                  <a:lnTo>
                    <a:pt x="18694" y="2162"/>
                  </a:lnTo>
                  <a:lnTo>
                    <a:pt x="18678" y="2339"/>
                  </a:lnTo>
                  <a:lnTo>
                    <a:pt x="18581" y="3031"/>
                  </a:lnTo>
                  <a:lnTo>
                    <a:pt x="18452" y="3883"/>
                  </a:lnTo>
                  <a:lnTo>
                    <a:pt x="17552" y="3771"/>
                  </a:lnTo>
                  <a:lnTo>
                    <a:pt x="16506" y="3626"/>
                  </a:lnTo>
                  <a:lnTo>
                    <a:pt x="16635" y="2757"/>
                  </a:lnTo>
                  <a:lnTo>
                    <a:pt x="16731" y="2098"/>
                  </a:lnTo>
                  <a:lnTo>
                    <a:pt x="16763" y="1905"/>
                  </a:lnTo>
                  <a:close/>
                  <a:moveTo>
                    <a:pt x="2993" y="2082"/>
                  </a:moveTo>
                  <a:lnTo>
                    <a:pt x="3283" y="2114"/>
                  </a:lnTo>
                  <a:lnTo>
                    <a:pt x="4811" y="2323"/>
                  </a:lnTo>
                  <a:lnTo>
                    <a:pt x="4923" y="2339"/>
                  </a:lnTo>
                  <a:lnTo>
                    <a:pt x="4682" y="4076"/>
                  </a:lnTo>
                  <a:lnTo>
                    <a:pt x="4570" y="4060"/>
                  </a:lnTo>
                  <a:lnTo>
                    <a:pt x="3041" y="3835"/>
                  </a:lnTo>
                  <a:lnTo>
                    <a:pt x="2752" y="3819"/>
                  </a:lnTo>
                  <a:lnTo>
                    <a:pt x="2993" y="2082"/>
                  </a:lnTo>
                  <a:close/>
                  <a:moveTo>
                    <a:pt x="19015" y="2210"/>
                  </a:moveTo>
                  <a:lnTo>
                    <a:pt x="20946" y="2468"/>
                  </a:lnTo>
                  <a:lnTo>
                    <a:pt x="20930" y="2661"/>
                  </a:lnTo>
                  <a:lnTo>
                    <a:pt x="20833" y="3336"/>
                  </a:lnTo>
                  <a:lnTo>
                    <a:pt x="20705" y="4189"/>
                  </a:lnTo>
                  <a:lnTo>
                    <a:pt x="18855" y="3948"/>
                  </a:lnTo>
                  <a:lnTo>
                    <a:pt x="18758" y="3932"/>
                  </a:lnTo>
                  <a:lnTo>
                    <a:pt x="18871" y="3063"/>
                  </a:lnTo>
                  <a:lnTo>
                    <a:pt x="18983" y="2403"/>
                  </a:lnTo>
                  <a:lnTo>
                    <a:pt x="19015" y="2210"/>
                  </a:lnTo>
                  <a:close/>
                  <a:moveTo>
                    <a:pt x="5245" y="2403"/>
                  </a:moveTo>
                  <a:lnTo>
                    <a:pt x="6178" y="2532"/>
                  </a:lnTo>
                  <a:lnTo>
                    <a:pt x="7176" y="2661"/>
                  </a:lnTo>
                  <a:lnTo>
                    <a:pt x="7095" y="3272"/>
                  </a:lnTo>
                  <a:lnTo>
                    <a:pt x="6934" y="4382"/>
                  </a:lnTo>
                  <a:lnTo>
                    <a:pt x="6629" y="4334"/>
                  </a:lnTo>
                  <a:lnTo>
                    <a:pt x="5004" y="4109"/>
                  </a:lnTo>
                  <a:lnTo>
                    <a:pt x="5245" y="2403"/>
                  </a:lnTo>
                  <a:close/>
                  <a:moveTo>
                    <a:pt x="21268" y="2500"/>
                  </a:moveTo>
                  <a:lnTo>
                    <a:pt x="23198" y="2773"/>
                  </a:lnTo>
                  <a:lnTo>
                    <a:pt x="23182" y="2966"/>
                  </a:lnTo>
                  <a:lnTo>
                    <a:pt x="23085" y="3626"/>
                  </a:lnTo>
                  <a:lnTo>
                    <a:pt x="22957" y="4495"/>
                  </a:lnTo>
                  <a:lnTo>
                    <a:pt x="21026" y="4237"/>
                  </a:lnTo>
                  <a:lnTo>
                    <a:pt x="21235" y="2709"/>
                  </a:lnTo>
                  <a:lnTo>
                    <a:pt x="21268" y="2500"/>
                  </a:lnTo>
                  <a:close/>
                  <a:moveTo>
                    <a:pt x="7497" y="2709"/>
                  </a:moveTo>
                  <a:lnTo>
                    <a:pt x="7594" y="2725"/>
                  </a:lnTo>
                  <a:lnTo>
                    <a:pt x="9428" y="2982"/>
                  </a:lnTo>
                  <a:lnTo>
                    <a:pt x="9412" y="3176"/>
                  </a:lnTo>
                  <a:lnTo>
                    <a:pt x="9186" y="4704"/>
                  </a:lnTo>
                  <a:lnTo>
                    <a:pt x="9090" y="4672"/>
                  </a:lnTo>
                  <a:lnTo>
                    <a:pt x="7256" y="4430"/>
                  </a:lnTo>
                  <a:lnTo>
                    <a:pt x="7385" y="3578"/>
                  </a:lnTo>
                  <a:lnTo>
                    <a:pt x="7497" y="2709"/>
                  </a:lnTo>
                  <a:close/>
                  <a:moveTo>
                    <a:pt x="23520" y="2822"/>
                  </a:moveTo>
                  <a:lnTo>
                    <a:pt x="25450" y="3095"/>
                  </a:lnTo>
                  <a:lnTo>
                    <a:pt x="25434" y="3288"/>
                  </a:lnTo>
                  <a:lnTo>
                    <a:pt x="25370" y="3690"/>
                  </a:lnTo>
                  <a:lnTo>
                    <a:pt x="25209" y="4816"/>
                  </a:lnTo>
                  <a:lnTo>
                    <a:pt x="23391" y="4575"/>
                  </a:lnTo>
                  <a:lnTo>
                    <a:pt x="23278" y="4559"/>
                  </a:lnTo>
                  <a:lnTo>
                    <a:pt x="23488" y="3031"/>
                  </a:lnTo>
                  <a:lnTo>
                    <a:pt x="23520" y="2822"/>
                  </a:lnTo>
                  <a:close/>
                  <a:moveTo>
                    <a:pt x="9733" y="3031"/>
                  </a:moveTo>
                  <a:lnTo>
                    <a:pt x="9846" y="3047"/>
                  </a:lnTo>
                  <a:lnTo>
                    <a:pt x="11680" y="3272"/>
                  </a:lnTo>
                  <a:lnTo>
                    <a:pt x="11664" y="3465"/>
                  </a:lnTo>
                  <a:lnTo>
                    <a:pt x="11551" y="4157"/>
                  </a:lnTo>
                  <a:lnTo>
                    <a:pt x="11439" y="5025"/>
                  </a:lnTo>
                  <a:lnTo>
                    <a:pt x="11342" y="4993"/>
                  </a:lnTo>
                  <a:lnTo>
                    <a:pt x="9508" y="4752"/>
                  </a:lnTo>
                  <a:lnTo>
                    <a:pt x="9524" y="4559"/>
                  </a:lnTo>
                  <a:lnTo>
                    <a:pt x="9733" y="3031"/>
                  </a:lnTo>
                  <a:close/>
                  <a:moveTo>
                    <a:pt x="25772" y="3127"/>
                  </a:moveTo>
                  <a:lnTo>
                    <a:pt x="27702" y="3385"/>
                  </a:lnTo>
                  <a:lnTo>
                    <a:pt x="27686" y="3594"/>
                  </a:lnTo>
                  <a:lnTo>
                    <a:pt x="27493" y="5122"/>
                  </a:lnTo>
                  <a:lnTo>
                    <a:pt x="26432" y="4977"/>
                  </a:lnTo>
                  <a:lnTo>
                    <a:pt x="25531" y="4865"/>
                  </a:lnTo>
                  <a:lnTo>
                    <a:pt x="25692" y="3739"/>
                  </a:lnTo>
                  <a:lnTo>
                    <a:pt x="25756" y="3336"/>
                  </a:lnTo>
                  <a:lnTo>
                    <a:pt x="25772" y="3127"/>
                  </a:lnTo>
                  <a:close/>
                  <a:moveTo>
                    <a:pt x="11986" y="3304"/>
                  </a:moveTo>
                  <a:lnTo>
                    <a:pt x="12146" y="3320"/>
                  </a:lnTo>
                  <a:lnTo>
                    <a:pt x="12951" y="3449"/>
                  </a:lnTo>
                  <a:lnTo>
                    <a:pt x="13916" y="3594"/>
                  </a:lnTo>
                  <a:lnTo>
                    <a:pt x="13691" y="5315"/>
                  </a:lnTo>
                  <a:lnTo>
                    <a:pt x="13224" y="5267"/>
                  </a:lnTo>
                  <a:lnTo>
                    <a:pt x="12726" y="5202"/>
                  </a:lnTo>
                  <a:lnTo>
                    <a:pt x="12307" y="5138"/>
                  </a:lnTo>
                  <a:lnTo>
                    <a:pt x="11760" y="5058"/>
                  </a:lnTo>
                  <a:lnTo>
                    <a:pt x="11776" y="4865"/>
                  </a:lnTo>
                  <a:lnTo>
                    <a:pt x="11857" y="4237"/>
                  </a:lnTo>
                  <a:lnTo>
                    <a:pt x="11986" y="3304"/>
                  </a:lnTo>
                  <a:close/>
                  <a:moveTo>
                    <a:pt x="28024" y="3433"/>
                  </a:moveTo>
                  <a:lnTo>
                    <a:pt x="29955" y="3690"/>
                  </a:lnTo>
                  <a:lnTo>
                    <a:pt x="29938" y="3867"/>
                  </a:lnTo>
                  <a:lnTo>
                    <a:pt x="29745" y="5395"/>
                  </a:lnTo>
                  <a:lnTo>
                    <a:pt x="27815" y="5138"/>
                  </a:lnTo>
                  <a:lnTo>
                    <a:pt x="28008" y="3610"/>
                  </a:lnTo>
                  <a:lnTo>
                    <a:pt x="28024" y="3433"/>
                  </a:lnTo>
                  <a:close/>
                  <a:moveTo>
                    <a:pt x="38915" y="5347"/>
                  </a:moveTo>
                  <a:lnTo>
                    <a:pt x="38900" y="5446"/>
                  </a:lnTo>
                  <a:lnTo>
                    <a:pt x="38900" y="5446"/>
                  </a:lnTo>
                  <a:cubicBezTo>
                    <a:pt x="38915" y="5412"/>
                    <a:pt x="38915" y="5377"/>
                    <a:pt x="38915" y="5347"/>
                  </a:cubicBezTo>
                  <a:close/>
                  <a:moveTo>
                    <a:pt x="14254" y="3610"/>
                  </a:moveTo>
                  <a:lnTo>
                    <a:pt x="15283" y="3755"/>
                  </a:lnTo>
                  <a:lnTo>
                    <a:pt x="16184" y="3867"/>
                  </a:lnTo>
                  <a:lnTo>
                    <a:pt x="15943" y="5589"/>
                  </a:lnTo>
                  <a:lnTo>
                    <a:pt x="15943" y="5605"/>
                  </a:lnTo>
                  <a:lnTo>
                    <a:pt x="14318" y="5379"/>
                  </a:lnTo>
                  <a:lnTo>
                    <a:pt x="14012" y="5347"/>
                  </a:lnTo>
                  <a:lnTo>
                    <a:pt x="14254" y="3610"/>
                  </a:lnTo>
                  <a:close/>
                  <a:moveTo>
                    <a:pt x="30276" y="3739"/>
                  </a:moveTo>
                  <a:lnTo>
                    <a:pt x="32207" y="3996"/>
                  </a:lnTo>
                  <a:lnTo>
                    <a:pt x="32191" y="4173"/>
                  </a:lnTo>
                  <a:lnTo>
                    <a:pt x="32126" y="4591"/>
                  </a:lnTo>
                  <a:lnTo>
                    <a:pt x="31965" y="5701"/>
                  </a:lnTo>
                  <a:lnTo>
                    <a:pt x="31676" y="5669"/>
                  </a:lnTo>
                  <a:lnTo>
                    <a:pt x="30035" y="5444"/>
                  </a:lnTo>
                  <a:lnTo>
                    <a:pt x="30244" y="3915"/>
                  </a:lnTo>
                  <a:lnTo>
                    <a:pt x="30276" y="3739"/>
                  </a:lnTo>
                  <a:close/>
                  <a:moveTo>
                    <a:pt x="16522" y="3948"/>
                  </a:moveTo>
                  <a:lnTo>
                    <a:pt x="18452" y="4221"/>
                  </a:lnTo>
                  <a:lnTo>
                    <a:pt x="18324" y="5090"/>
                  </a:lnTo>
                  <a:lnTo>
                    <a:pt x="18275" y="5428"/>
                  </a:lnTo>
                  <a:lnTo>
                    <a:pt x="18211" y="5894"/>
                  </a:lnTo>
                  <a:lnTo>
                    <a:pt x="18211" y="5926"/>
                  </a:lnTo>
                  <a:lnTo>
                    <a:pt x="17375" y="5798"/>
                  </a:lnTo>
                  <a:lnTo>
                    <a:pt x="17021" y="5765"/>
                  </a:lnTo>
                  <a:lnTo>
                    <a:pt x="16409" y="5685"/>
                  </a:lnTo>
                  <a:lnTo>
                    <a:pt x="16281" y="5669"/>
                  </a:lnTo>
                  <a:lnTo>
                    <a:pt x="16281" y="5637"/>
                  </a:lnTo>
                  <a:lnTo>
                    <a:pt x="16522" y="3948"/>
                  </a:lnTo>
                  <a:close/>
                  <a:moveTo>
                    <a:pt x="32528" y="4060"/>
                  </a:moveTo>
                  <a:lnTo>
                    <a:pt x="34459" y="4318"/>
                  </a:lnTo>
                  <a:lnTo>
                    <a:pt x="34443" y="4495"/>
                  </a:lnTo>
                  <a:lnTo>
                    <a:pt x="34250" y="6023"/>
                  </a:lnTo>
                  <a:lnTo>
                    <a:pt x="34121" y="6007"/>
                  </a:lnTo>
                  <a:lnTo>
                    <a:pt x="32287" y="5765"/>
                  </a:lnTo>
                  <a:lnTo>
                    <a:pt x="32416" y="4897"/>
                  </a:lnTo>
                  <a:lnTo>
                    <a:pt x="32512" y="4237"/>
                  </a:lnTo>
                  <a:lnTo>
                    <a:pt x="32528" y="4060"/>
                  </a:lnTo>
                  <a:close/>
                  <a:moveTo>
                    <a:pt x="2720" y="4141"/>
                  </a:moveTo>
                  <a:lnTo>
                    <a:pt x="2993" y="4173"/>
                  </a:lnTo>
                  <a:lnTo>
                    <a:pt x="4650" y="4398"/>
                  </a:lnTo>
                  <a:lnTo>
                    <a:pt x="4521" y="5267"/>
                  </a:lnTo>
                  <a:lnTo>
                    <a:pt x="4393" y="6119"/>
                  </a:lnTo>
                  <a:lnTo>
                    <a:pt x="2752" y="5910"/>
                  </a:lnTo>
                  <a:lnTo>
                    <a:pt x="2591" y="5878"/>
                  </a:lnTo>
                  <a:lnTo>
                    <a:pt x="2462" y="5862"/>
                  </a:lnTo>
                  <a:lnTo>
                    <a:pt x="2720" y="4141"/>
                  </a:lnTo>
                  <a:close/>
                  <a:moveTo>
                    <a:pt x="18758" y="4269"/>
                  </a:moveTo>
                  <a:lnTo>
                    <a:pt x="20689" y="4543"/>
                  </a:lnTo>
                  <a:lnTo>
                    <a:pt x="20463" y="6039"/>
                  </a:lnTo>
                  <a:lnTo>
                    <a:pt x="20447" y="6248"/>
                  </a:lnTo>
                  <a:lnTo>
                    <a:pt x="18935" y="6039"/>
                  </a:lnTo>
                  <a:lnTo>
                    <a:pt x="18613" y="6007"/>
                  </a:lnTo>
                  <a:lnTo>
                    <a:pt x="18517" y="5991"/>
                  </a:lnTo>
                  <a:lnTo>
                    <a:pt x="18517" y="5959"/>
                  </a:lnTo>
                  <a:lnTo>
                    <a:pt x="18565" y="5717"/>
                  </a:lnTo>
                  <a:lnTo>
                    <a:pt x="18613" y="5283"/>
                  </a:lnTo>
                  <a:lnTo>
                    <a:pt x="18758" y="4269"/>
                  </a:lnTo>
                  <a:close/>
                  <a:moveTo>
                    <a:pt x="34764" y="4350"/>
                  </a:moveTo>
                  <a:lnTo>
                    <a:pt x="36695" y="4623"/>
                  </a:lnTo>
                  <a:lnTo>
                    <a:pt x="36679" y="4816"/>
                  </a:lnTo>
                  <a:lnTo>
                    <a:pt x="36582" y="5540"/>
                  </a:lnTo>
                  <a:lnTo>
                    <a:pt x="36470" y="6345"/>
                  </a:lnTo>
                  <a:lnTo>
                    <a:pt x="35504" y="6200"/>
                  </a:lnTo>
                  <a:lnTo>
                    <a:pt x="34539" y="6071"/>
                  </a:lnTo>
                  <a:lnTo>
                    <a:pt x="34571" y="5862"/>
                  </a:lnTo>
                  <a:lnTo>
                    <a:pt x="34748" y="4511"/>
                  </a:lnTo>
                  <a:lnTo>
                    <a:pt x="34764" y="4350"/>
                  </a:lnTo>
                  <a:close/>
                  <a:moveTo>
                    <a:pt x="4988" y="4430"/>
                  </a:moveTo>
                  <a:lnTo>
                    <a:pt x="5422" y="4495"/>
                  </a:lnTo>
                  <a:lnTo>
                    <a:pt x="6902" y="4688"/>
                  </a:lnTo>
                  <a:lnTo>
                    <a:pt x="6773" y="5556"/>
                  </a:lnTo>
                  <a:lnTo>
                    <a:pt x="6773" y="5589"/>
                  </a:lnTo>
                  <a:lnTo>
                    <a:pt x="6693" y="6168"/>
                  </a:lnTo>
                  <a:lnTo>
                    <a:pt x="6661" y="6441"/>
                  </a:lnTo>
                  <a:lnTo>
                    <a:pt x="5374" y="6264"/>
                  </a:lnTo>
                  <a:lnTo>
                    <a:pt x="5068" y="6232"/>
                  </a:lnTo>
                  <a:lnTo>
                    <a:pt x="5004" y="6200"/>
                  </a:lnTo>
                  <a:lnTo>
                    <a:pt x="4746" y="6168"/>
                  </a:lnTo>
                  <a:lnTo>
                    <a:pt x="4859" y="5299"/>
                  </a:lnTo>
                  <a:lnTo>
                    <a:pt x="4988" y="4430"/>
                  </a:lnTo>
                  <a:close/>
                  <a:moveTo>
                    <a:pt x="21010" y="4527"/>
                  </a:moveTo>
                  <a:lnTo>
                    <a:pt x="22941" y="4800"/>
                  </a:lnTo>
                  <a:lnTo>
                    <a:pt x="22780" y="5942"/>
                  </a:lnTo>
                  <a:lnTo>
                    <a:pt x="22699" y="6522"/>
                  </a:lnTo>
                  <a:lnTo>
                    <a:pt x="21798" y="6409"/>
                  </a:lnTo>
                  <a:lnTo>
                    <a:pt x="20769" y="6264"/>
                  </a:lnTo>
                  <a:lnTo>
                    <a:pt x="20898" y="5395"/>
                  </a:lnTo>
                  <a:lnTo>
                    <a:pt x="21010" y="4527"/>
                  </a:lnTo>
                  <a:close/>
                  <a:moveTo>
                    <a:pt x="38900" y="5446"/>
                  </a:moveTo>
                  <a:lnTo>
                    <a:pt x="38900" y="5446"/>
                  </a:lnTo>
                  <a:cubicBezTo>
                    <a:pt x="38891" y="5468"/>
                    <a:pt x="38876" y="5489"/>
                    <a:pt x="38851" y="5508"/>
                  </a:cubicBezTo>
                  <a:lnTo>
                    <a:pt x="38693" y="6663"/>
                  </a:lnTo>
                  <a:lnTo>
                    <a:pt x="38693" y="6663"/>
                  </a:lnTo>
                  <a:lnTo>
                    <a:pt x="38722" y="6666"/>
                  </a:lnTo>
                  <a:lnTo>
                    <a:pt x="38900" y="5446"/>
                  </a:lnTo>
                  <a:close/>
                  <a:moveTo>
                    <a:pt x="7224" y="4736"/>
                  </a:moveTo>
                  <a:lnTo>
                    <a:pt x="9026" y="4977"/>
                  </a:lnTo>
                  <a:lnTo>
                    <a:pt x="9154" y="4993"/>
                  </a:lnTo>
                  <a:lnTo>
                    <a:pt x="9106" y="5235"/>
                  </a:lnTo>
                  <a:lnTo>
                    <a:pt x="9042" y="5637"/>
                  </a:lnTo>
                  <a:lnTo>
                    <a:pt x="8913" y="6731"/>
                  </a:lnTo>
                  <a:lnTo>
                    <a:pt x="7867" y="6586"/>
                  </a:lnTo>
                  <a:lnTo>
                    <a:pt x="6950" y="6473"/>
                  </a:lnTo>
                  <a:lnTo>
                    <a:pt x="6983" y="6361"/>
                  </a:lnTo>
                  <a:lnTo>
                    <a:pt x="7031" y="6039"/>
                  </a:lnTo>
                  <a:lnTo>
                    <a:pt x="7224" y="4752"/>
                  </a:lnTo>
                  <a:lnTo>
                    <a:pt x="7224" y="4736"/>
                  </a:lnTo>
                  <a:close/>
                  <a:moveTo>
                    <a:pt x="23246" y="4865"/>
                  </a:moveTo>
                  <a:lnTo>
                    <a:pt x="24212" y="4993"/>
                  </a:lnTo>
                  <a:lnTo>
                    <a:pt x="25177" y="5138"/>
                  </a:lnTo>
                  <a:lnTo>
                    <a:pt x="25048" y="5991"/>
                  </a:lnTo>
                  <a:lnTo>
                    <a:pt x="24935" y="6843"/>
                  </a:lnTo>
                  <a:lnTo>
                    <a:pt x="23005" y="6586"/>
                  </a:lnTo>
                  <a:lnTo>
                    <a:pt x="23118" y="5669"/>
                  </a:lnTo>
                  <a:lnTo>
                    <a:pt x="23246" y="4865"/>
                  </a:lnTo>
                  <a:close/>
                  <a:moveTo>
                    <a:pt x="9444" y="5058"/>
                  </a:moveTo>
                  <a:lnTo>
                    <a:pt x="11278" y="5299"/>
                  </a:lnTo>
                  <a:lnTo>
                    <a:pt x="11406" y="5315"/>
                  </a:lnTo>
                  <a:lnTo>
                    <a:pt x="11149" y="7052"/>
                  </a:lnTo>
                  <a:lnTo>
                    <a:pt x="9331" y="6811"/>
                  </a:lnTo>
                  <a:lnTo>
                    <a:pt x="9203" y="6795"/>
                  </a:lnTo>
                  <a:lnTo>
                    <a:pt x="9363" y="5621"/>
                  </a:lnTo>
                  <a:lnTo>
                    <a:pt x="9444" y="5058"/>
                  </a:lnTo>
                  <a:close/>
                  <a:moveTo>
                    <a:pt x="25498" y="5154"/>
                  </a:moveTo>
                  <a:lnTo>
                    <a:pt x="26094" y="5235"/>
                  </a:lnTo>
                  <a:lnTo>
                    <a:pt x="27445" y="5412"/>
                  </a:lnTo>
                  <a:lnTo>
                    <a:pt x="27300" y="6280"/>
                  </a:lnTo>
                  <a:lnTo>
                    <a:pt x="27284" y="6473"/>
                  </a:lnTo>
                  <a:lnTo>
                    <a:pt x="27188" y="7149"/>
                  </a:lnTo>
                  <a:lnTo>
                    <a:pt x="26882" y="7101"/>
                  </a:lnTo>
                  <a:lnTo>
                    <a:pt x="25257" y="6892"/>
                  </a:lnTo>
                  <a:lnTo>
                    <a:pt x="25370" y="6023"/>
                  </a:lnTo>
                  <a:lnTo>
                    <a:pt x="25498" y="5154"/>
                  </a:lnTo>
                  <a:close/>
                  <a:moveTo>
                    <a:pt x="11728" y="5363"/>
                  </a:moveTo>
                  <a:lnTo>
                    <a:pt x="12291" y="5444"/>
                  </a:lnTo>
                  <a:lnTo>
                    <a:pt x="12661" y="5492"/>
                  </a:lnTo>
                  <a:lnTo>
                    <a:pt x="13112" y="5556"/>
                  </a:lnTo>
                  <a:lnTo>
                    <a:pt x="13498" y="5605"/>
                  </a:lnTo>
                  <a:lnTo>
                    <a:pt x="13675" y="5621"/>
                  </a:lnTo>
                  <a:lnTo>
                    <a:pt x="13594" y="6232"/>
                  </a:lnTo>
                  <a:lnTo>
                    <a:pt x="13449" y="7229"/>
                  </a:lnTo>
                  <a:lnTo>
                    <a:pt x="13433" y="7326"/>
                  </a:lnTo>
                  <a:lnTo>
                    <a:pt x="12967" y="7278"/>
                  </a:lnTo>
                  <a:lnTo>
                    <a:pt x="11937" y="7133"/>
                  </a:lnTo>
                  <a:lnTo>
                    <a:pt x="11487" y="7068"/>
                  </a:lnTo>
                  <a:lnTo>
                    <a:pt x="11696" y="5363"/>
                  </a:lnTo>
                  <a:close/>
                  <a:moveTo>
                    <a:pt x="27751" y="5476"/>
                  </a:moveTo>
                  <a:lnTo>
                    <a:pt x="29681" y="5749"/>
                  </a:lnTo>
                  <a:lnTo>
                    <a:pt x="29552" y="6602"/>
                  </a:lnTo>
                  <a:lnTo>
                    <a:pt x="29440" y="7471"/>
                  </a:lnTo>
                  <a:lnTo>
                    <a:pt x="28491" y="7358"/>
                  </a:lnTo>
                  <a:lnTo>
                    <a:pt x="28475" y="7358"/>
                  </a:lnTo>
                  <a:lnTo>
                    <a:pt x="27509" y="7213"/>
                  </a:lnTo>
                  <a:lnTo>
                    <a:pt x="27606" y="6409"/>
                  </a:lnTo>
                  <a:lnTo>
                    <a:pt x="27702" y="5685"/>
                  </a:lnTo>
                  <a:lnTo>
                    <a:pt x="27751" y="5476"/>
                  </a:lnTo>
                  <a:close/>
                  <a:moveTo>
                    <a:pt x="13964" y="5653"/>
                  </a:moveTo>
                  <a:lnTo>
                    <a:pt x="14061" y="5685"/>
                  </a:lnTo>
                  <a:lnTo>
                    <a:pt x="15911" y="5926"/>
                  </a:lnTo>
                  <a:lnTo>
                    <a:pt x="15879" y="6119"/>
                  </a:lnTo>
                  <a:lnTo>
                    <a:pt x="15766" y="7068"/>
                  </a:lnTo>
                  <a:lnTo>
                    <a:pt x="15718" y="7374"/>
                  </a:lnTo>
                  <a:lnTo>
                    <a:pt x="15686" y="7648"/>
                  </a:lnTo>
                  <a:lnTo>
                    <a:pt x="15557" y="7632"/>
                  </a:lnTo>
                  <a:lnTo>
                    <a:pt x="13771" y="7390"/>
                  </a:lnTo>
                  <a:lnTo>
                    <a:pt x="13723" y="7390"/>
                  </a:lnTo>
                  <a:lnTo>
                    <a:pt x="13803" y="6843"/>
                  </a:lnTo>
                  <a:lnTo>
                    <a:pt x="13852" y="6522"/>
                  </a:lnTo>
                  <a:lnTo>
                    <a:pt x="13964" y="5653"/>
                  </a:lnTo>
                  <a:close/>
                  <a:moveTo>
                    <a:pt x="30003" y="5782"/>
                  </a:moveTo>
                  <a:lnTo>
                    <a:pt x="30453" y="5846"/>
                  </a:lnTo>
                  <a:lnTo>
                    <a:pt x="31933" y="6039"/>
                  </a:lnTo>
                  <a:lnTo>
                    <a:pt x="31933" y="6071"/>
                  </a:lnTo>
                  <a:lnTo>
                    <a:pt x="31692" y="7760"/>
                  </a:lnTo>
                  <a:lnTo>
                    <a:pt x="29858" y="7519"/>
                  </a:lnTo>
                  <a:lnTo>
                    <a:pt x="29761" y="7487"/>
                  </a:lnTo>
                  <a:lnTo>
                    <a:pt x="29971" y="5959"/>
                  </a:lnTo>
                  <a:lnTo>
                    <a:pt x="30003" y="5782"/>
                  </a:lnTo>
                  <a:close/>
                  <a:moveTo>
                    <a:pt x="16329" y="5991"/>
                  </a:moveTo>
                  <a:lnTo>
                    <a:pt x="16844" y="6071"/>
                  </a:lnTo>
                  <a:lnTo>
                    <a:pt x="17198" y="6103"/>
                  </a:lnTo>
                  <a:lnTo>
                    <a:pt x="18163" y="6248"/>
                  </a:lnTo>
                  <a:lnTo>
                    <a:pt x="18131" y="6441"/>
                  </a:lnTo>
                  <a:lnTo>
                    <a:pt x="17938" y="7969"/>
                  </a:lnTo>
                  <a:lnTo>
                    <a:pt x="17809" y="7953"/>
                  </a:lnTo>
                  <a:lnTo>
                    <a:pt x="15975" y="7712"/>
                  </a:lnTo>
                  <a:lnTo>
                    <a:pt x="16007" y="7503"/>
                  </a:lnTo>
                  <a:lnTo>
                    <a:pt x="16023" y="7374"/>
                  </a:lnTo>
                  <a:lnTo>
                    <a:pt x="16072" y="7036"/>
                  </a:lnTo>
                  <a:lnTo>
                    <a:pt x="16200" y="5991"/>
                  </a:lnTo>
                  <a:close/>
                  <a:moveTo>
                    <a:pt x="32255" y="6087"/>
                  </a:moveTo>
                  <a:lnTo>
                    <a:pt x="34185" y="6345"/>
                  </a:lnTo>
                  <a:lnTo>
                    <a:pt x="34057" y="7245"/>
                  </a:lnTo>
                  <a:lnTo>
                    <a:pt x="33944" y="8082"/>
                  </a:lnTo>
                  <a:lnTo>
                    <a:pt x="33075" y="7953"/>
                  </a:lnTo>
                  <a:lnTo>
                    <a:pt x="32593" y="7889"/>
                  </a:lnTo>
                  <a:lnTo>
                    <a:pt x="31998" y="7808"/>
                  </a:lnTo>
                  <a:lnTo>
                    <a:pt x="32191" y="6280"/>
                  </a:lnTo>
                  <a:lnTo>
                    <a:pt x="32255" y="6087"/>
                  </a:lnTo>
                  <a:close/>
                  <a:moveTo>
                    <a:pt x="2430" y="6168"/>
                  </a:moveTo>
                  <a:lnTo>
                    <a:pt x="2703" y="6200"/>
                  </a:lnTo>
                  <a:lnTo>
                    <a:pt x="4360" y="6425"/>
                  </a:lnTo>
                  <a:lnTo>
                    <a:pt x="4200" y="7535"/>
                  </a:lnTo>
                  <a:lnTo>
                    <a:pt x="4119" y="8114"/>
                  </a:lnTo>
                  <a:lnTo>
                    <a:pt x="4119" y="8162"/>
                  </a:lnTo>
                  <a:lnTo>
                    <a:pt x="4087" y="8162"/>
                  </a:lnTo>
                  <a:lnTo>
                    <a:pt x="3653" y="8098"/>
                  </a:lnTo>
                  <a:lnTo>
                    <a:pt x="2478" y="7937"/>
                  </a:lnTo>
                  <a:lnTo>
                    <a:pt x="2189" y="7889"/>
                  </a:lnTo>
                  <a:lnTo>
                    <a:pt x="2430" y="6168"/>
                  </a:lnTo>
                  <a:close/>
                  <a:moveTo>
                    <a:pt x="18452" y="6280"/>
                  </a:moveTo>
                  <a:lnTo>
                    <a:pt x="18565" y="6296"/>
                  </a:lnTo>
                  <a:lnTo>
                    <a:pt x="18597" y="6296"/>
                  </a:lnTo>
                  <a:lnTo>
                    <a:pt x="18903" y="6345"/>
                  </a:lnTo>
                  <a:lnTo>
                    <a:pt x="20367" y="6538"/>
                  </a:lnTo>
                  <a:lnTo>
                    <a:pt x="20367" y="6570"/>
                  </a:lnTo>
                  <a:lnTo>
                    <a:pt x="20125" y="8275"/>
                  </a:lnTo>
                  <a:lnTo>
                    <a:pt x="19160" y="8130"/>
                  </a:lnTo>
                  <a:lnTo>
                    <a:pt x="18581" y="8050"/>
                  </a:lnTo>
                  <a:lnTo>
                    <a:pt x="18275" y="8018"/>
                  </a:lnTo>
                  <a:lnTo>
                    <a:pt x="18243" y="8018"/>
                  </a:lnTo>
                  <a:lnTo>
                    <a:pt x="18259" y="7808"/>
                  </a:lnTo>
                  <a:lnTo>
                    <a:pt x="18452" y="6280"/>
                  </a:lnTo>
                  <a:close/>
                  <a:moveTo>
                    <a:pt x="34507" y="6377"/>
                  </a:moveTo>
                  <a:lnTo>
                    <a:pt x="35746" y="6570"/>
                  </a:lnTo>
                  <a:lnTo>
                    <a:pt x="36437" y="6666"/>
                  </a:lnTo>
                  <a:lnTo>
                    <a:pt x="36421" y="6859"/>
                  </a:lnTo>
                  <a:lnTo>
                    <a:pt x="36212" y="8388"/>
                  </a:lnTo>
                  <a:lnTo>
                    <a:pt x="34700" y="8178"/>
                  </a:lnTo>
                  <a:lnTo>
                    <a:pt x="34266" y="8114"/>
                  </a:lnTo>
                  <a:lnTo>
                    <a:pt x="34362" y="7342"/>
                  </a:lnTo>
                  <a:lnTo>
                    <a:pt x="34507" y="6377"/>
                  </a:lnTo>
                  <a:close/>
                  <a:moveTo>
                    <a:pt x="4698" y="6457"/>
                  </a:moveTo>
                  <a:lnTo>
                    <a:pt x="5036" y="6505"/>
                  </a:lnTo>
                  <a:lnTo>
                    <a:pt x="5342" y="6538"/>
                  </a:lnTo>
                  <a:lnTo>
                    <a:pt x="6355" y="6682"/>
                  </a:lnTo>
                  <a:lnTo>
                    <a:pt x="6613" y="6731"/>
                  </a:lnTo>
                  <a:lnTo>
                    <a:pt x="6452" y="8034"/>
                  </a:lnTo>
                  <a:lnTo>
                    <a:pt x="6420" y="8355"/>
                  </a:lnTo>
                  <a:lnTo>
                    <a:pt x="6387" y="8452"/>
                  </a:lnTo>
                  <a:lnTo>
                    <a:pt x="6162" y="8420"/>
                  </a:lnTo>
                  <a:lnTo>
                    <a:pt x="5712" y="8355"/>
                  </a:lnTo>
                  <a:lnTo>
                    <a:pt x="5503" y="8339"/>
                  </a:lnTo>
                  <a:lnTo>
                    <a:pt x="4602" y="8211"/>
                  </a:lnTo>
                  <a:lnTo>
                    <a:pt x="4457" y="8195"/>
                  </a:lnTo>
                  <a:lnTo>
                    <a:pt x="4505" y="7889"/>
                  </a:lnTo>
                  <a:lnTo>
                    <a:pt x="4537" y="7583"/>
                  </a:lnTo>
                  <a:lnTo>
                    <a:pt x="4698" y="6457"/>
                  </a:lnTo>
                  <a:close/>
                  <a:moveTo>
                    <a:pt x="20705" y="6570"/>
                  </a:moveTo>
                  <a:lnTo>
                    <a:pt x="21734" y="6731"/>
                  </a:lnTo>
                  <a:lnTo>
                    <a:pt x="22635" y="6843"/>
                  </a:lnTo>
                  <a:lnTo>
                    <a:pt x="22394" y="8532"/>
                  </a:lnTo>
                  <a:lnTo>
                    <a:pt x="22394" y="8565"/>
                  </a:lnTo>
                  <a:lnTo>
                    <a:pt x="20769" y="8339"/>
                  </a:lnTo>
                  <a:lnTo>
                    <a:pt x="20463" y="8291"/>
                  </a:lnTo>
                  <a:lnTo>
                    <a:pt x="20705" y="6570"/>
                  </a:lnTo>
                  <a:close/>
                  <a:moveTo>
                    <a:pt x="38649" y="6983"/>
                  </a:moveTo>
                  <a:lnTo>
                    <a:pt x="38416" y="8690"/>
                  </a:lnTo>
                  <a:lnTo>
                    <a:pt x="38416" y="8690"/>
                  </a:lnTo>
                  <a:lnTo>
                    <a:pt x="38448" y="8693"/>
                  </a:lnTo>
                  <a:lnTo>
                    <a:pt x="38690" y="6988"/>
                  </a:lnTo>
                  <a:lnTo>
                    <a:pt x="38649" y="6983"/>
                  </a:lnTo>
                  <a:close/>
                  <a:moveTo>
                    <a:pt x="6934" y="6795"/>
                  </a:moveTo>
                  <a:lnTo>
                    <a:pt x="7867" y="6908"/>
                  </a:lnTo>
                  <a:lnTo>
                    <a:pt x="8865" y="7052"/>
                  </a:lnTo>
                  <a:lnTo>
                    <a:pt x="8816" y="7278"/>
                  </a:lnTo>
                  <a:lnTo>
                    <a:pt x="8736" y="7921"/>
                  </a:lnTo>
                  <a:lnTo>
                    <a:pt x="8736" y="7953"/>
                  </a:lnTo>
                  <a:lnTo>
                    <a:pt x="8623" y="8758"/>
                  </a:lnTo>
                  <a:lnTo>
                    <a:pt x="6693" y="8500"/>
                  </a:lnTo>
                  <a:lnTo>
                    <a:pt x="6709" y="8323"/>
                  </a:lnTo>
                  <a:lnTo>
                    <a:pt x="6757" y="8002"/>
                  </a:lnTo>
                  <a:lnTo>
                    <a:pt x="6934" y="6795"/>
                  </a:lnTo>
                  <a:close/>
                  <a:moveTo>
                    <a:pt x="22941" y="6892"/>
                  </a:moveTo>
                  <a:lnTo>
                    <a:pt x="24887" y="7165"/>
                  </a:lnTo>
                  <a:lnTo>
                    <a:pt x="24646" y="8854"/>
                  </a:lnTo>
                  <a:lnTo>
                    <a:pt x="24646" y="8886"/>
                  </a:lnTo>
                  <a:lnTo>
                    <a:pt x="22844" y="8645"/>
                  </a:lnTo>
                  <a:lnTo>
                    <a:pt x="22715" y="8613"/>
                  </a:lnTo>
                  <a:lnTo>
                    <a:pt x="22748" y="8420"/>
                  </a:lnTo>
                  <a:lnTo>
                    <a:pt x="22941" y="6892"/>
                  </a:lnTo>
                  <a:close/>
                  <a:moveTo>
                    <a:pt x="9251" y="7085"/>
                  </a:moveTo>
                  <a:lnTo>
                    <a:pt x="11117" y="7358"/>
                  </a:lnTo>
                  <a:lnTo>
                    <a:pt x="10988" y="8211"/>
                  </a:lnTo>
                  <a:lnTo>
                    <a:pt x="10876" y="9079"/>
                  </a:lnTo>
                  <a:lnTo>
                    <a:pt x="8945" y="8822"/>
                  </a:lnTo>
                  <a:lnTo>
                    <a:pt x="9058" y="7953"/>
                  </a:lnTo>
                  <a:lnTo>
                    <a:pt x="9138" y="7326"/>
                  </a:lnTo>
                  <a:lnTo>
                    <a:pt x="9186" y="7085"/>
                  </a:lnTo>
                  <a:close/>
                  <a:moveTo>
                    <a:pt x="25225" y="7229"/>
                  </a:moveTo>
                  <a:lnTo>
                    <a:pt x="26946" y="7455"/>
                  </a:lnTo>
                  <a:lnTo>
                    <a:pt x="27171" y="7471"/>
                  </a:lnTo>
                  <a:lnTo>
                    <a:pt x="27123" y="7712"/>
                  </a:lnTo>
                  <a:lnTo>
                    <a:pt x="26914" y="9160"/>
                  </a:lnTo>
                  <a:lnTo>
                    <a:pt x="26914" y="9208"/>
                  </a:lnTo>
                  <a:lnTo>
                    <a:pt x="25112" y="8967"/>
                  </a:lnTo>
                  <a:lnTo>
                    <a:pt x="24984" y="8935"/>
                  </a:lnTo>
                  <a:lnTo>
                    <a:pt x="24984" y="8918"/>
                  </a:lnTo>
                  <a:lnTo>
                    <a:pt x="25225" y="7229"/>
                  </a:lnTo>
                  <a:close/>
                  <a:moveTo>
                    <a:pt x="11439" y="7390"/>
                  </a:moveTo>
                  <a:lnTo>
                    <a:pt x="11905" y="7455"/>
                  </a:lnTo>
                  <a:lnTo>
                    <a:pt x="13369" y="7648"/>
                  </a:lnTo>
                  <a:lnTo>
                    <a:pt x="13240" y="8516"/>
                  </a:lnTo>
                  <a:lnTo>
                    <a:pt x="13128" y="9385"/>
                  </a:lnTo>
                  <a:lnTo>
                    <a:pt x="12162" y="9240"/>
                  </a:lnTo>
                  <a:lnTo>
                    <a:pt x="11197" y="9095"/>
                  </a:lnTo>
                  <a:lnTo>
                    <a:pt x="11326" y="8243"/>
                  </a:lnTo>
                  <a:lnTo>
                    <a:pt x="11439" y="7390"/>
                  </a:lnTo>
                  <a:close/>
                  <a:moveTo>
                    <a:pt x="27461" y="7503"/>
                  </a:moveTo>
                  <a:lnTo>
                    <a:pt x="28394" y="7632"/>
                  </a:lnTo>
                  <a:lnTo>
                    <a:pt x="29391" y="7776"/>
                  </a:lnTo>
                  <a:lnTo>
                    <a:pt x="29231" y="8918"/>
                  </a:lnTo>
                  <a:lnTo>
                    <a:pt x="29150" y="9498"/>
                  </a:lnTo>
                  <a:lnTo>
                    <a:pt x="28249" y="9385"/>
                  </a:lnTo>
                  <a:lnTo>
                    <a:pt x="27220" y="9240"/>
                  </a:lnTo>
                  <a:lnTo>
                    <a:pt x="27348" y="8372"/>
                  </a:lnTo>
                  <a:lnTo>
                    <a:pt x="27413" y="7905"/>
                  </a:lnTo>
                  <a:lnTo>
                    <a:pt x="27461" y="7503"/>
                  </a:lnTo>
                  <a:close/>
                  <a:moveTo>
                    <a:pt x="13642" y="7712"/>
                  </a:moveTo>
                  <a:lnTo>
                    <a:pt x="15573" y="7969"/>
                  </a:lnTo>
                  <a:lnTo>
                    <a:pt x="15509" y="8838"/>
                  </a:lnTo>
                  <a:lnTo>
                    <a:pt x="15380" y="9707"/>
                  </a:lnTo>
                  <a:lnTo>
                    <a:pt x="14029" y="9530"/>
                  </a:lnTo>
                  <a:lnTo>
                    <a:pt x="13433" y="9449"/>
                  </a:lnTo>
                  <a:lnTo>
                    <a:pt x="13626" y="7921"/>
                  </a:lnTo>
                  <a:lnTo>
                    <a:pt x="13642" y="7712"/>
                  </a:lnTo>
                  <a:close/>
                  <a:moveTo>
                    <a:pt x="29713" y="7841"/>
                  </a:moveTo>
                  <a:lnTo>
                    <a:pt x="31386" y="8050"/>
                  </a:lnTo>
                  <a:lnTo>
                    <a:pt x="31644" y="8098"/>
                  </a:lnTo>
                  <a:lnTo>
                    <a:pt x="31531" y="8967"/>
                  </a:lnTo>
                  <a:lnTo>
                    <a:pt x="31402" y="9819"/>
                  </a:lnTo>
                  <a:lnTo>
                    <a:pt x="29472" y="9562"/>
                  </a:lnTo>
                  <a:lnTo>
                    <a:pt x="29601" y="8645"/>
                  </a:lnTo>
                  <a:lnTo>
                    <a:pt x="29713" y="7841"/>
                  </a:lnTo>
                  <a:close/>
                  <a:moveTo>
                    <a:pt x="15943" y="8034"/>
                  </a:moveTo>
                  <a:lnTo>
                    <a:pt x="17873" y="8275"/>
                  </a:lnTo>
                  <a:lnTo>
                    <a:pt x="17777" y="9015"/>
                  </a:lnTo>
                  <a:lnTo>
                    <a:pt x="17712" y="9401"/>
                  </a:lnTo>
                  <a:lnTo>
                    <a:pt x="17632" y="9996"/>
                  </a:lnTo>
                  <a:lnTo>
                    <a:pt x="16426" y="9835"/>
                  </a:lnTo>
                  <a:lnTo>
                    <a:pt x="15927" y="9771"/>
                  </a:lnTo>
                  <a:lnTo>
                    <a:pt x="15702" y="9739"/>
                  </a:lnTo>
                  <a:lnTo>
                    <a:pt x="15943" y="8034"/>
                  </a:lnTo>
                  <a:close/>
                  <a:moveTo>
                    <a:pt x="31965" y="8114"/>
                  </a:moveTo>
                  <a:lnTo>
                    <a:pt x="32898" y="8259"/>
                  </a:lnTo>
                  <a:lnTo>
                    <a:pt x="33124" y="8275"/>
                  </a:lnTo>
                  <a:lnTo>
                    <a:pt x="33896" y="8372"/>
                  </a:lnTo>
                  <a:lnTo>
                    <a:pt x="33848" y="8806"/>
                  </a:lnTo>
                  <a:lnTo>
                    <a:pt x="33783" y="9240"/>
                  </a:lnTo>
                  <a:lnTo>
                    <a:pt x="33654" y="10109"/>
                  </a:lnTo>
                  <a:lnTo>
                    <a:pt x="31724" y="9852"/>
                  </a:lnTo>
                  <a:lnTo>
                    <a:pt x="31965" y="8114"/>
                  </a:lnTo>
                  <a:close/>
                  <a:moveTo>
                    <a:pt x="2157" y="8211"/>
                  </a:moveTo>
                  <a:lnTo>
                    <a:pt x="2430" y="8259"/>
                  </a:lnTo>
                  <a:lnTo>
                    <a:pt x="2446" y="8259"/>
                  </a:lnTo>
                  <a:lnTo>
                    <a:pt x="3685" y="8420"/>
                  </a:lnTo>
                  <a:lnTo>
                    <a:pt x="4087" y="8484"/>
                  </a:lnTo>
                  <a:lnTo>
                    <a:pt x="4087" y="8516"/>
                  </a:lnTo>
                  <a:lnTo>
                    <a:pt x="3862" y="10205"/>
                  </a:lnTo>
                  <a:lnTo>
                    <a:pt x="3460" y="10141"/>
                  </a:lnTo>
                  <a:lnTo>
                    <a:pt x="3122" y="10109"/>
                  </a:lnTo>
                  <a:lnTo>
                    <a:pt x="2913" y="10077"/>
                  </a:lnTo>
                  <a:lnTo>
                    <a:pt x="2189" y="9980"/>
                  </a:lnTo>
                  <a:lnTo>
                    <a:pt x="1915" y="9948"/>
                  </a:lnTo>
                  <a:lnTo>
                    <a:pt x="2157" y="8211"/>
                  </a:lnTo>
                  <a:close/>
                  <a:moveTo>
                    <a:pt x="18211" y="8339"/>
                  </a:moveTo>
                  <a:lnTo>
                    <a:pt x="18517" y="8372"/>
                  </a:lnTo>
                  <a:lnTo>
                    <a:pt x="19450" y="8500"/>
                  </a:lnTo>
                  <a:lnTo>
                    <a:pt x="20125" y="8597"/>
                  </a:lnTo>
                  <a:lnTo>
                    <a:pt x="20045" y="9224"/>
                  </a:lnTo>
                  <a:lnTo>
                    <a:pt x="19884" y="10334"/>
                  </a:lnTo>
                  <a:lnTo>
                    <a:pt x="18420" y="10125"/>
                  </a:lnTo>
                  <a:lnTo>
                    <a:pt x="17954" y="10061"/>
                  </a:lnTo>
                  <a:lnTo>
                    <a:pt x="18082" y="9176"/>
                  </a:lnTo>
                  <a:lnTo>
                    <a:pt x="18179" y="8452"/>
                  </a:lnTo>
                  <a:lnTo>
                    <a:pt x="18195" y="8339"/>
                  </a:lnTo>
                  <a:close/>
                  <a:moveTo>
                    <a:pt x="34218" y="8436"/>
                  </a:moveTo>
                  <a:lnTo>
                    <a:pt x="34571" y="8484"/>
                  </a:lnTo>
                  <a:lnTo>
                    <a:pt x="36148" y="8693"/>
                  </a:lnTo>
                  <a:lnTo>
                    <a:pt x="36035" y="9562"/>
                  </a:lnTo>
                  <a:lnTo>
                    <a:pt x="35907" y="10431"/>
                  </a:lnTo>
                  <a:lnTo>
                    <a:pt x="33976" y="10173"/>
                  </a:lnTo>
                  <a:lnTo>
                    <a:pt x="34105" y="9305"/>
                  </a:lnTo>
                  <a:lnTo>
                    <a:pt x="34185" y="8774"/>
                  </a:lnTo>
                  <a:lnTo>
                    <a:pt x="34218" y="8436"/>
                  </a:lnTo>
                  <a:close/>
                  <a:moveTo>
                    <a:pt x="4441" y="8516"/>
                  </a:moveTo>
                  <a:lnTo>
                    <a:pt x="5486" y="8661"/>
                  </a:lnTo>
                  <a:lnTo>
                    <a:pt x="5567" y="8677"/>
                  </a:lnTo>
                  <a:lnTo>
                    <a:pt x="5856" y="8725"/>
                  </a:lnTo>
                  <a:lnTo>
                    <a:pt x="6355" y="8774"/>
                  </a:lnTo>
                  <a:lnTo>
                    <a:pt x="6291" y="9240"/>
                  </a:lnTo>
                  <a:lnTo>
                    <a:pt x="6259" y="9546"/>
                  </a:lnTo>
                  <a:lnTo>
                    <a:pt x="6130" y="10463"/>
                  </a:lnTo>
                  <a:lnTo>
                    <a:pt x="6130" y="10511"/>
                  </a:lnTo>
                  <a:lnTo>
                    <a:pt x="4312" y="10270"/>
                  </a:lnTo>
                  <a:lnTo>
                    <a:pt x="4200" y="10254"/>
                  </a:lnTo>
                  <a:lnTo>
                    <a:pt x="4441" y="8516"/>
                  </a:lnTo>
                  <a:close/>
                  <a:moveTo>
                    <a:pt x="20447" y="8645"/>
                  </a:moveTo>
                  <a:lnTo>
                    <a:pt x="22072" y="8854"/>
                  </a:lnTo>
                  <a:lnTo>
                    <a:pt x="22378" y="8902"/>
                  </a:lnTo>
                  <a:lnTo>
                    <a:pt x="22345" y="9095"/>
                  </a:lnTo>
                  <a:lnTo>
                    <a:pt x="22136" y="10624"/>
                  </a:lnTo>
                  <a:lnTo>
                    <a:pt x="21171" y="10511"/>
                  </a:lnTo>
                  <a:lnTo>
                    <a:pt x="20206" y="10366"/>
                  </a:lnTo>
                  <a:lnTo>
                    <a:pt x="20335" y="9498"/>
                  </a:lnTo>
                  <a:lnTo>
                    <a:pt x="20447" y="8645"/>
                  </a:lnTo>
                  <a:close/>
                  <a:moveTo>
                    <a:pt x="38372" y="9012"/>
                  </a:moveTo>
                  <a:lnTo>
                    <a:pt x="38137" y="10732"/>
                  </a:lnTo>
                  <a:lnTo>
                    <a:pt x="38137" y="10732"/>
                  </a:lnTo>
                  <a:lnTo>
                    <a:pt x="38159" y="10736"/>
                  </a:lnTo>
                  <a:lnTo>
                    <a:pt x="38400" y="9015"/>
                  </a:lnTo>
                  <a:lnTo>
                    <a:pt x="38372" y="9012"/>
                  </a:lnTo>
                  <a:close/>
                  <a:moveTo>
                    <a:pt x="6661" y="8822"/>
                  </a:moveTo>
                  <a:lnTo>
                    <a:pt x="8591" y="9079"/>
                  </a:lnTo>
                  <a:lnTo>
                    <a:pt x="8430" y="10286"/>
                  </a:lnTo>
                  <a:lnTo>
                    <a:pt x="8382" y="10592"/>
                  </a:lnTo>
                  <a:lnTo>
                    <a:pt x="8366" y="10768"/>
                  </a:lnTo>
                  <a:lnTo>
                    <a:pt x="8366" y="10785"/>
                  </a:lnTo>
                  <a:lnTo>
                    <a:pt x="6548" y="10543"/>
                  </a:lnTo>
                  <a:lnTo>
                    <a:pt x="6436" y="10527"/>
                  </a:lnTo>
                  <a:lnTo>
                    <a:pt x="6452" y="10334"/>
                  </a:lnTo>
                  <a:lnTo>
                    <a:pt x="6548" y="9530"/>
                  </a:lnTo>
                  <a:lnTo>
                    <a:pt x="6596" y="9192"/>
                  </a:lnTo>
                  <a:lnTo>
                    <a:pt x="6661" y="8822"/>
                  </a:lnTo>
                  <a:close/>
                  <a:moveTo>
                    <a:pt x="22683" y="8935"/>
                  </a:moveTo>
                  <a:lnTo>
                    <a:pt x="23648" y="9079"/>
                  </a:lnTo>
                  <a:lnTo>
                    <a:pt x="24614" y="9224"/>
                  </a:lnTo>
                  <a:lnTo>
                    <a:pt x="24598" y="9401"/>
                  </a:lnTo>
                  <a:lnTo>
                    <a:pt x="24372" y="10929"/>
                  </a:lnTo>
                  <a:lnTo>
                    <a:pt x="23407" y="10785"/>
                  </a:lnTo>
                  <a:lnTo>
                    <a:pt x="22442" y="10656"/>
                  </a:lnTo>
                  <a:lnTo>
                    <a:pt x="22442" y="10624"/>
                  </a:lnTo>
                  <a:lnTo>
                    <a:pt x="22683" y="8935"/>
                  </a:lnTo>
                  <a:close/>
                  <a:moveTo>
                    <a:pt x="8913" y="9144"/>
                  </a:moveTo>
                  <a:lnTo>
                    <a:pt x="10795" y="9401"/>
                  </a:lnTo>
                  <a:lnTo>
                    <a:pt x="10843" y="9401"/>
                  </a:lnTo>
                  <a:lnTo>
                    <a:pt x="10795" y="9707"/>
                  </a:lnTo>
                  <a:lnTo>
                    <a:pt x="10683" y="10527"/>
                  </a:lnTo>
                  <a:lnTo>
                    <a:pt x="10602" y="11106"/>
                  </a:lnTo>
                  <a:lnTo>
                    <a:pt x="8961" y="10897"/>
                  </a:lnTo>
                  <a:lnTo>
                    <a:pt x="8672" y="10849"/>
                  </a:lnTo>
                  <a:lnTo>
                    <a:pt x="8672" y="10817"/>
                  </a:lnTo>
                  <a:lnTo>
                    <a:pt x="8704" y="10543"/>
                  </a:lnTo>
                  <a:lnTo>
                    <a:pt x="8752" y="10205"/>
                  </a:lnTo>
                  <a:lnTo>
                    <a:pt x="8913" y="9144"/>
                  </a:lnTo>
                  <a:close/>
                  <a:moveTo>
                    <a:pt x="24935" y="9240"/>
                  </a:moveTo>
                  <a:lnTo>
                    <a:pt x="25048" y="9256"/>
                  </a:lnTo>
                  <a:lnTo>
                    <a:pt x="26882" y="9498"/>
                  </a:lnTo>
                  <a:lnTo>
                    <a:pt x="26641" y="11235"/>
                  </a:lnTo>
                  <a:lnTo>
                    <a:pt x="25997" y="11155"/>
                  </a:lnTo>
                  <a:lnTo>
                    <a:pt x="24710" y="10978"/>
                  </a:lnTo>
                  <a:lnTo>
                    <a:pt x="24726" y="10768"/>
                  </a:lnTo>
                  <a:lnTo>
                    <a:pt x="24935" y="9240"/>
                  </a:lnTo>
                  <a:close/>
                  <a:moveTo>
                    <a:pt x="11133" y="9465"/>
                  </a:moveTo>
                  <a:lnTo>
                    <a:pt x="11937" y="9562"/>
                  </a:lnTo>
                  <a:lnTo>
                    <a:pt x="12983" y="9707"/>
                  </a:lnTo>
                  <a:lnTo>
                    <a:pt x="13096" y="9723"/>
                  </a:lnTo>
                  <a:lnTo>
                    <a:pt x="13031" y="10222"/>
                  </a:lnTo>
                  <a:lnTo>
                    <a:pt x="12967" y="10656"/>
                  </a:lnTo>
                  <a:lnTo>
                    <a:pt x="12886" y="11235"/>
                  </a:lnTo>
                  <a:lnTo>
                    <a:pt x="12854" y="11476"/>
                  </a:lnTo>
                  <a:lnTo>
                    <a:pt x="11937" y="11348"/>
                  </a:lnTo>
                  <a:lnTo>
                    <a:pt x="11117" y="11235"/>
                  </a:lnTo>
                  <a:lnTo>
                    <a:pt x="10892" y="11203"/>
                  </a:lnTo>
                  <a:lnTo>
                    <a:pt x="10972" y="10608"/>
                  </a:lnTo>
                  <a:lnTo>
                    <a:pt x="11101" y="9723"/>
                  </a:lnTo>
                  <a:lnTo>
                    <a:pt x="11133" y="9465"/>
                  </a:lnTo>
                  <a:close/>
                  <a:moveTo>
                    <a:pt x="27188" y="9562"/>
                  </a:moveTo>
                  <a:lnTo>
                    <a:pt x="28217" y="9707"/>
                  </a:lnTo>
                  <a:lnTo>
                    <a:pt x="29118" y="9819"/>
                  </a:lnTo>
                  <a:lnTo>
                    <a:pt x="28909" y="11331"/>
                  </a:lnTo>
                  <a:lnTo>
                    <a:pt x="28893" y="11557"/>
                  </a:lnTo>
                  <a:lnTo>
                    <a:pt x="27992" y="11428"/>
                  </a:lnTo>
                  <a:lnTo>
                    <a:pt x="26962" y="11299"/>
                  </a:lnTo>
                  <a:lnTo>
                    <a:pt x="27188" y="9562"/>
                  </a:lnTo>
                  <a:close/>
                  <a:moveTo>
                    <a:pt x="13385" y="9739"/>
                  </a:moveTo>
                  <a:lnTo>
                    <a:pt x="14350" y="9884"/>
                  </a:lnTo>
                  <a:lnTo>
                    <a:pt x="15316" y="10028"/>
                  </a:lnTo>
                  <a:lnTo>
                    <a:pt x="15122" y="11557"/>
                  </a:lnTo>
                  <a:lnTo>
                    <a:pt x="15090" y="11750"/>
                  </a:lnTo>
                  <a:lnTo>
                    <a:pt x="13160" y="11492"/>
                  </a:lnTo>
                  <a:lnTo>
                    <a:pt x="13192" y="11396"/>
                  </a:lnTo>
                  <a:lnTo>
                    <a:pt x="13289" y="10575"/>
                  </a:lnTo>
                  <a:lnTo>
                    <a:pt x="13385" y="9739"/>
                  </a:lnTo>
                  <a:close/>
                  <a:moveTo>
                    <a:pt x="29440" y="9868"/>
                  </a:moveTo>
                  <a:lnTo>
                    <a:pt x="31370" y="10125"/>
                  </a:lnTo>
                  <a:lnTo>
                    <a:pt x="31129" y="11814"/>
                  </a:lnTo>
                  <a:lnTo>
                    <a:pt x="31129" y="11830"/>
                  </a:lnTo>
                  <a:lnTo>
                    <a:pt x="29343" y="11621"/>
                  </a:lnTo>
                  <a:lnTo>
                    <a:pt x="29215" y="11589"/>
                  </a:lnTo>
                  <a:lnTo>
                    <a:pt x="29231" y="11396"/>
                  </a:lnTo>
                  <a:lnTo>
                    <a:pt x="29440" y="9868"/>
                  </a:lnTo>
                  <a:close/>
                  <a:moveTo>
                    <a:pt x="15669" y="10061"/>
                  </a:moveTo>
                  <a:lnTo>
                    <a:pt x="16007" y="10109"/>
                  </a:lnTo>
                  <a:lnTo>
                    <a:pt x="17600" y="10334"/>
                  </a:lnTo>
                  <a:lnTo>
                    <a:pt x="17535" y="10768"/>
                  </a:lnTo>
                  <a:lnTo>
                    <a:pt x="17471" y="11155"/>
                  </a:lnTo>
                  <a:lnTo>
                    <a:pt x="17471" y="11187"/>
                  </a:lnTo>
                  <a:lnTo>
                    <a:pt x="17359" y="12055"/>
                  </a:lnTo>
                  <a:lnTo>
                    <a:pt x="17085" y="12023"/>
                  </a:lnTo>
                  <a:lnTo>
                    <a:pt x="15428" y="11798"/>
                  </a:lnTo>
                  <a:lnTo>
                    <a:pt x="15509" y="11219"/>
                  </a:lnTo>
                  <a:lnTo>
                    <a:pt x="15541" y="10929"/>
                  </a:lnTo>
                  <a:lnTo>
                    <a:pt x="15669" y="10061"/>
                  </a:lnTo>
                  <a:close/>
                  <a:moveTo>
                    <a:pt x="31660" y="10173"/>
                  </a:moveTo>
                  <a:lnTo>
                    <a:pt x="33606" y="10431"/>
                  </a:lnTo>
                  <a:lnTo>
                    <a:pt x="33349" y="12120"/>
                  </a:lnTo>
                  <a:lnTo>
                    <a:pt x="33349" y="12136"/>
                  </a:lnTo>
                  <a:lnTo>
                    <a:pt x="31563" y="11911"/>
                  </a:lnTo>
                  <a:lnTo>
                    <a:pt x="31451" y="11895"/>
                  </a:lnTo>
                  <a:lnTo>
                    <a:pt x="31467" y="11701"/>
                  </a:lnTo>
                  <a:lnTo>
                    <a:pt x="31660" y="10173"/>
                  </a:lnTo>
                  <a:close/>
                  <a:moveTo>
                    <a:pt x="1883" y="10254"/>
                  </a:moveTo>
                  <a:lnTo>
                    <a:pt x="2173" y="10286"/>
                  </a:lnTo>
                  <a:lnTo>
                    <a:pt x="3170" y="10431"/>
                  </a:lnTo>
                  <a:lnTo>
                    <a:pt x="3250" y="10431"/>
                  </a:lnTo>
                  <a:lnTo>
                    <a:pt x="3653" y="10495"/>
                  </a:lnTo>
                  <a:lnTo>
                    <a:pt x="3830" y="10511"/>
                  </a:lnTo>
                  <a:lnTo>
                    <a:pt x="3813" y="10688"/>
                  </a:lnTo>
                  <a:lnTo>
                    <a:pt x="3749" y="11106"/>
                  </a:lnTo>
                  <a:lnTo>
                    <a:pt x="3588" y="12232"/>
                  </a:lnTo>
                  <a:lnTo>
                    <a:pt x="1947" y="12023"/>
                  </a:lnTo>
                  <a:lnTo>
                    <a:pt x="1658" y="11975"/>
                  </a:lnTo>
                  <a:lnTo>
                    <a:pt x="1883" y="10254"/>
                  </a:lnTo>
                  <a:close/>
                  <a:moveTo>
                    <a:pt x="17922" y="10366"/>
                  </a:moveTo>
                  <a:lnTo>
                    <a:pt x="18018" y="10382"/>
                  </a:lnTo>
                  <a:lnTo>
                    <a:pt x="19852" y="10656"/>
                  </a:lnTo>
                  <a:lnTo>
                    <a:pt x="19723" y="11508"/>
                  </a:lnTo>
                  <a:lnTo>
                    <a:pt x="19595" y="12377"/>
                  </a:lnTo>
                  <a:lnTo>
                    <a:pt x="19482" y="12361"/>
                  </a:lnTo>
                  <a:lnTo>
                    <a:pt x="18452" y="12216"/>
                  </a:lnTo>
                  <a:lnTo>
                    <a:pt x="18147" y="12184"/>
                  </a:lnTo>
                  <a:lnTo>
                    <a:pt x="17664" y="12120"/>
                  </a:lnTo>
                  <a:lnTo>
                    <a:pt x="17825" y="11010"/>
                  </a:lnTo>
                  <a:lnTo>
                    <a:pt x="17873" y="10656"/>
                  </a:lnTo>
                  <a:lnTo>
                    <a:pt x="17922" y="10366"/>
                  </a:lnTo>
                  <a:close/>
                  <a:moveTo>
                    <a:pt x="33928" y="10495"/>
                  </a:moveTo>
                  <a:lnTo>
                    <a:pt x="35858" y="10752"/>
                  </a:lnTo>
                  <a:lnTo>
                    <a:pt x="35698" y="11878"/>
                  </a:lnTo>
                  <a:lnTo>
                    <a:pt x="35617" y="12458"/>
                  </a:lnTo>
                  <a:lnTo>
                    <a:pt x="34008" y="12265"/>
                  </a:lnTo>
                  <a:lnTo>
                    <a:pt x="33703" y="12216"/>
                  </a:lnTo>
                  <a:lnTo>
                    <a:pt x="33719" y="12023"/>
                  </a:lnTo>
                  <a:lnTo>
                    <a:pt x="33928" y="10495"/>
                  </a:lnTo>
                  <a:close/>
                  <a:moveTo>
                    <a:pt x="4119" y="10575"/>
                  </a:moveTo>
                  <a:lnTo>
                    <a:pt x="5953" y="10817"/>
                  </a:lnTo>
                  <a:lnTo>
                    <a:pt x="6066" y="10833"/>
                  </a:lnTo>
                  <a:lnTo>
                    <a:pt x="6050" y="11026"/>
                  </a:lnTo>
                  <a:lnTo>
                    <a:pt x="5856" y="12554"/>
                  </a:lnTo>
                  <a:lnTo>
                    <a:pt x="4425" y="12361"/>
                  </a:lnTo>
                  <a:lnTo>
                    <a:pt x="4103" y="12313"/>
                  </a:lnTo>
                  <a:lnTo>
                    <a:pt x="3894" y="12297"/>
                  </a:lnTo>
                  <a:lnTo>
                    <a:pt x="4006" y="11492"/>
                  </a:lnTo>
                  <a:lnTo>
                    <a:pt x="4006" y="11428"/>
                  </a:lnTo>
                  <a:lnTo>
                    <a:pt x="4055" y="11058"/>
                  </a:lnTo>
                  <a:lnTo>
                    <a:pt x="4119" y="10575"/>
                  </a:lnTo>
                  <a:close/>
                  <a:moveTo>
                    <a:pt x="20142" y="10672"/>
                  </a:moveTo>
                  <a:lnTo>
                    <a:pt x="22072" y="10929"/>
                  </a:lnTo>
                  <a:lnTo>
                    <a:pt x="21975" y="11798"/>
                  </a:lnTo>
                  <a:lnTo>
                    <a:pt x="21863" y="12667"/>
                  </a:lnTo>
                  <a:lnTo>
                    <a:pt x="21734" y="12635"/>
                  </a:lnTo>
                  <a:lnTo>
                    <a:pt x="19932" y="12393"/>
                  </a:lnTo>
                  <a:lnTo>
                    <a:pt x="20125" y="10865"/>
                  </a:lnTo>
                  <a:lnTo>
                    <a:pt x="20142" y="10672"/>
                  </a:lnTo>
                  <a:close/>
                  <a:moveTo>
                    <a:pt x="38093" y="11052"/>
                  </a:moveTo>
                  <a:lnTo>
                    <a:pt x="37858" y="12776"/>
                  </a:lnTo>
                  <a:lnTo>
                    <a:pt x="37858" y="12776"/>
                  </a:lnTo>
                  <a:lnTo>
                    <a:pt x="37885" y="12779"/>
                  </a:lnTo>
                  <a:lnTo>
                    <a:pt x="38127" y="11058"/>
                  </a:lnTo>
                  <a:lnTo>
                    <a:pt x="38093" y="11052"/>
                  </a:lnTo>
                  <a:close/>
                  <a:moveTo>
                    <a:pt x="6371" y="10865"/>
                  </a:moveTo>
                  <a:lnTo>
                    <a:pt x="7336" y="11010"/>
                  </a:lnTo>
                  <a:lnTo>
                    <a:pt x="8302" y="11155"/>
                  </a:lnTo>
                  <a:lnTo>
                    <a:pt x="8173" y="12023"/>
                  </a:lnTo>
                  <a:lnTo>
                    <a:pt x="8060" y="12876"/>
                  </a:lnTo>
                  <a:lnTo>
                    <a:pt x="7095" y="12747"/>
                  </a:lnTo>
                  <a:lnTo>
                    <a:pt x="6130" y="12602"/>
                  </a:lnTo>
                  <a:lnTo>
                    <a:pt x="6243" y="11734"/>
                  </a:lnTo>
                  <a:lnTo>
                    <a:pt x="6371" y="10865"/>
                  </a:lnTo>
                  <a:close/>
                  <a:moveTo>
                    <a:pt x="22394" y="10994"/>
                  </a:moveTo>
                  <a:lnTo>
                    <a:pt x="24356" y="11251"/>
                  </a:lnTo>
                  <a:lnTo>
                    <a:pt x="24099" y="12988"/>
                  </a:lnTo>
                  <a:lnTo>
                    <a:pt x="23102" y="12844"/>
                  </a:lnTo>
                  <a:lnTo>
                    <a:pt x="22168" y="12715"/>
                  </a:lnTo>
                  <a:lnTo>
                    <a:pt x="22378" y="11187"/>
                  </a:lnTo>
                  <a:lnTo>
                    <a:pt x="22394" y="10994"/>
                  </a:lnTo>
                  <a:close/>
                  <a:moveTo>
                    <a:pt x="8639" y="11187"/>
                  </a:moveTo>
                  <a:lnTo>
                    <a:pt x="8945" y="11235"/>
                  </a:lnTo>
                  <a:lnTo>
                    <a:pt x="10570" y="11460"/>
                  </a:lnTo>
                  <a:lnTo>
                    <a:pt x="10329" y="13181"/>
                  </a:lnTo>
                  <a:lnTo>
                    <a:pt x="9733" y="13101"/>
                  </a:lnTo>
                  <a:lnTo>
                    <a:pt x="8382" y="12924"/>
                  </a:lnTo>
                  <a:lnTo>
                    <a:pt x="8479" y="12297"/>
                  </a:lnTo>
                  <a:lnTo>
                    <a:pt x="8639" y="11187"/>
                  </a:lnTo>
                  <a:close/>
                  <a:moveTo>
                    <a:pt x="24646" y="11299"/>
                  </a:moveTo>
                  <a:lnTo>
                    <a:pt x="25563" y="11412"/>
                  </a:lnTo>
                  <a:lnTo>
                    <a:pt x="26576" y="11557"/>
                  </a:lnTo>
                  <a:lnTo>
                    <a:pt x="26496" y="12152"/>
                  </a:lnTo>
                  <a:lnTo>
                    <a:pt x="26480" y="12377"/>
                  </a:lnTo>
                  <a:lnTo>
                    <a:pt x="26432" y="12683"/>
                  </a:lnTo>
                  <a:lnTo>
                    <a:pt x="26367" y="13278"/>
                  </a:lnTo>
                  <a:lnTo>
                    <a:pt x="25305" y="13149"/>
                  </a:lnTo>
                  <a:lnTo>
                    <a:pt x="24823" y="13085"/>
                  </a:lnTo>
                  <a:lnTo>
                    <a:pt x="24501" y="13037"/>
                  </a:lnTo>
                  <a:lnTo>
                    <a:pt x="24405" y="13021"/>
                  </a:lnTo>
                  <a:lnTo>
                    <a:pt x="24646" y="11315"/>
                  </a:lnTo>
                  <a:lnTo>
                    <a:pt x="24646" y="11299"/>
                  </a:lnTo>
                  <a:close/>
                  <a:moveTo>
                    <a:pt x="10924" y="11492"/>
                  </a:moveTo>
                  <a:lnTo>
                    <a:pt x="11246" y="11541"/>
                  </a:lnTo>
                  <a:lnTo>
                    <a:pt x="11905" y="11637"/>
                  </a:lnTo>
                  <a:lnTo>
                    <a:pt x="12806" y="11750"/>
                  </a:lnTo>
                  <a:lnTo>
                    <a:pt x="12709" y="12554"/>
                  </a:lnTo>
                  <a:lnTo>
                    <a:pt x="12661" y="12876"/>
                  </a:lnTo>
                  <a:lnTo>
                    <a:pt x="12581" y="13471"/>
                  </a:lnTo>
                  <a:lnTo>
                    <a:pt x="12581" y="13503"/>
                  </a:lnTo>
                  <a:lnTo>
                    <a:pt x="11696" y="13391"/>
                  </a:lnTo>
                  <a:lnTo>
                    <a:pt x="10650" y="13246"/>
                  </a:lnTo>
                  <a:lnTo>
                    <a:pt x="10892" y="11508"/>
                  </a:lnTo>
                  <a:lnTo>
                    <a:pt x="10924" y="11492"/>
                  </a:lnTo>
                  <a:close/>
                  <a:moveTo>
                    <a:pt x="26898" y="11621"/>
                  </a:moveTo>
                  <a:lnTo>
                    <a:pt x="28539" y="11814"/>
                  </a:lnTo>
                  <a:lnTo>
                    <a:pt x="28828" y="11862"/>
                  </a:lnTo>
                  <a:lnTo>
                    <a:pt x="28828" y="11895"/>
                  </a:lnTo>
                  <a:lnTo>
                    <a:pt x="28587" y="13584"/>
                  </a:lnTo>
                  <a:lnTo>
                    <a:pt x="27284" y="13407"/>
                  </a:lnTo>
                  <a:lnTo>
                    <a:pt x="26978" y="13358"/>
                  </a:lnTo>
                  <a:lnTo>
                    <a:pt x="26657" y="13326"/>
                  </a:lnTo>
                  <a:lnTo>
                    <a:pt x="26737" y="12763"/>
                  </a:lnTo>
                  <a:lnTo>
                    <a:pt x="26785" y="12441"/>
                  </a:lnTo>
                  <a:lnTo>
                    <a:pt x="26818" y="12200"/>
                  </a:lnTo>
                  <a:lnTo>
                    <a:pt x="26898" y="11621"/>
                  </a:lnTo>
                  <a:close/>
                  <a:moveTo>
                    <a:pt x="13128" y="11798"/>
                  </a:moveTo>
                  <a:lnTo>
                    <a:pt x="15058" y="12055"/>
                  </a:lnTo>
                  <a:lnTo>
                    <a:pt x="14817" y="13745"/>
                  </a:lnTo>
                  <a:lnTo>
                    <a:pt x="14817" y="13761"/>
                  </a:lnTo>
                  <a:lnTo>
                    <a:pt x="14511" y="13728"/>
                  </a:lnTo>
                  <a:lnTo>
                    <a:pt x="14189" y="13680"/>
                  </a:lnTo>
                  <a:lnTo>
                    <a:pt x="13031" y="13551"/>
                  </a:lnTo>
                  <a:lnTo>
                    <a:pt x="12902" y="13519"/>
                  </a:lnTo>
                  <a:lnTo>
                    <a:pt x="12935" y="13326"/>
                  </a:lnTo>
                  <a:lnTo>
                    <a:pt x="12983" y="12860"/>
                  </a:lnTo>
                  <a:lnTo>
                    <a:pt x="13031" y="12554"/>
                  </a:lnTo>
                  <a:lnTo>
                    <a:pt x="13128" y="11798"/>
                  </a:lnTo>
                  <a:close/>
                  <a:moveTo>
                    <a:pt x="29134" y="11911"/>
                  </a:moveTo>
                  <a:lnTo>
                    <a:pt x="30968" y="12152"/>
                  </a:lnTo>
                  <a:lnTo>
                    <a:pt x="31081" y="12184"/>
                  </a:lnTo>
                  <a:lnTo>
                    <a:pt x="31065" y="12377"/>
                  </a:lnTo>
                  <a:lnTo>
                    <a:pt x="30871" y="13905"/>
                  </a:lnTo>
                  <a:lnTo>
                    <a:pt x="29874" y="13761"/>
                  </a:lnTo>
                  <a:lnTo>
                    <a:pt x="28909" y="13632"/>
                  </a:lnTo>
                  <a:lnTo>
                    <a:pt x="28909" y="13600"/>
                  </a:lnTo>
                  <a:lnTo>
                    <a:pt x="29134" y="11911"/>
                  </a:lnTo>
                  <a:close/>
                  <a:moveTo>
                    <a:pt x="15364" y="12071"/>
                  </a:moveTo>
                  <a:lnTo>
                    <a:pt x="16828" y="12281"/>
                  </a:lnTo>
                  <a:lnTo>
                    <a:pt x="17310" y="12361"/>
                  </a:lnTo>
                  <a:lnTo>
                    <a:pt x="17069" y="14050"/>
                  </a:lnTo>
                  <a:lnTo>
                    <a:pt x="17069" y="14066"/>
                  </a:lnTo>
                  <a:lnTo>
                    <a:pt x="15444" y="13841"/>
                  </a:lnTo>
                  <a:lnTo>
                    <a:pt x="15139" y="13809"/>
                  </a:lnTo>
                  <a:lnTo>
                    <a:pt x="15155" y="13600"/>
                  </a:lnTo>
                  <a:lnTo>
                    <a:pt x="15364" y="12071"/>
                  </a:lnTo>
                  <a:close/>
                  <a:moveTo>
                    <a:pt x="31386" y="12232"/>
                  </a:moveTo>
                  <a:lnTo>
                    <a:pt x="33220" y="12474"/>
                  </a:lnTo>
                  <a:lnTo>
                    <a:pt x="33333" y="12506"/>
                  </a:lnTo>
                  <a:lnTo>
                    <a:pt x="33220" y="13358"/>
                  </a:lnTo>
                  <a:lnTo>
                    <a:pt x="33091" y="14227"/>
                  </a:lnTo>
                  <a:lnTo>
                    <a:pt x="32191" y="14082"/>
                  </a:lnTo>
                  <a:lnTo>
                    <a:pt x="31161" y="13954"/>
                  </a:lnTo>
                  <a:lnTo>
                    <a:pt x="31161" y="13921"/>
                  </a:lnTo>
                  <a:lnTo>
                    <a:pt x="31386" y="12232"/>
                  </a:lnTo>
                  <a:close/>
                  <a:moveTo>
                    <a:pt x="1610" y="12297"/>
                  </a:moveTo>
                  <a:lnTo>
                    <a:pt x="1883" y="12345"/>
                  </a:lnTo>
                  <a:lnTo>
                    <a:pt x="3540" y="12554"/>
                  </a:lnTo>
                  <a:lnTo>
                    <a:pt x="3508" y="12667"/>
                  </a:lnTo>
                  <a:lnTo>
                    <a:pt x="3460" y="13069"/>
                  </a:lnTo>
                  <a:lnTo>
                    <a:pt x="3411" y="13423"/>
                  </a:lnTo>
                  <a:lnTo>
                    <a:pt x="3379" y="13712"/>
                  </a:lnTo>
                  <a:lnTo>
                    <a:pt x="3315" y="14163"/>
                  </a:lnTo>
                  <a:lnTo>
                    <a:pt x="3299" y="14291"/>
                  </a:lnTo>
                  <a:lnTo>
                    <a:pt x="3170" y="14275"/>
                  </a:lnTo>
                  <a:lnTo>
                    <a:pt x="1642" y="14066"/>
                  </a:lnTo>
                  <a:lnTo>
                    <a:pt x="1368" y="14034"/>
                  </a:lnTo>
                  <a:lnTo>
                    <a:pt x="1610" y="12297"/>
                  </a:lnTo>
                  <a:close/>
                  <a:moveTo>
                    <a:pt x="17632" y="12393"/>
                  </a:moveTo>
                  <a:lnTo>
                    <a:pt x="18163" y="12474"/>
                  </a:lnTo>
                  <a:lnTo>
                    <a:pt x="18485" y="12522"/>
                  </a:lnTo>
                  <a:lnTo>
                    <a:pt x="19579" y="12683"/>
                  </a:lnTo>
                  <a:lnTo>
                    <a:pt x="19450" y="13761"/>
                  </a:lnTo>
                  <a:lnTo>
                    <a:pt x="19402" y="14082"/>
                  </a:lnTo>
                  <a:lnTo>
                    <a:pt x="19353" y="14388"/>
                  </a:lnTo>
                  <a:lnTo>
                    <a:pt x="19353" y="14404"/>
                  </a:lnTo>
                  <a:lnTo>
                    <a:pt x="18452" y="14291"/>
                  </a:lnTo>
                  <a:lnTo>
                    <a:pt x="17407" y="14147"/>
                  </a:lnTo>
                  <a:lnTo>
                    <a:pt x="17535" y="13278"/>
                  </a:lnTo>
                  <a:lnTo>
                    <a:pt x="17632" y="12393"/>
                  </a:lnTo>
                  <a:close/>
                  <a:moveTo>
                    <a:pt x="33654" y="12522"/>
                  </a:moveTo>
                  <a:lnTo>
                    <a:pt x="34684" y="12651"/>
                  </a:lnTo>
                  <a:lnTo>
                    <a:pt x="35585" y="12779"/>
                  </a:lnTo>
                  <a:lnTo>
                    <a:pt x="35344" y="14517"/>
                  </a:lnTo>
                  <a:lnTo>
                    <a:pt x="33413" y="14243"/>
                  </a:lnTo>
                  <a:lnTo>
                    <a:pt x="33494" y="13616"/>
                  </a:lnTo>
                  <a:lnTo>
                    <a:pt x="33654" y="12522"/>
                  </a:lnTo>
                  <a:close/>
                  <a:moveTo>
                    <a:pt x="3862" y="12602"/>
                  </a:moveTo>
                  <a:lnTo>
                    <a:pt x="4216" y="12635"/>
                  </a:lnTo>
                  <a:lnTo>
                    <a:pt x="5808" y="12860"/>
                  </a:lnTo>
                  <a:lnTo>
                    <a:pt x="5567" y="14597"/>
                  </a:lnTo>
                  <a:lnTo>
                    <a:pt x="4570" y="14452"/>
                  </a:lnTo>
                  <a:lnTo>
                    <a:pt x="4023" y="14372"/>
                  </a:lnTo>
                  <a:lnTo>
                    <a:pt x="3636" y="14308"/>
                  </a:lnTo>
                  <a:lnTo>
                    <a:pt x="3685" y="14050"/>
                  </a:lnTo>
                  <a:lnTo>
                    <a:pt x="3813" y="12876"/>
                  </a:lnTo>
                  <a:lnTo>
                    <a:pt x="3846" y="12795"/>
                  </a:lnTo>
                  <a:lnTo>
                    <a:pt x="3862" y="12602"/>
                  </a:lnTo>
                  <a:close/>
                  <a:moveTo>
                    <a:pt x="19884" y="12747"/>
                  </a:moveTo>
                  <a:lnTo>
                    <a:pt x="21815" y="12988"/>
                  </a:lnTo>
                  <a:lnTo>
                    <a:pt x="21654" y="14163"/>
                  </a:lnTo>
                  <a:lnTo>
                    <a:pt x="21573" y="14694"/>
                  </a:lnTo>
                  <a:lnTo>
                    <a:pt x="21573" y="14710"/>
                  </a:lnTo>
                  <a:lnTo>
                    <a:pt x="21412" y="14694"/>
                  </a:lnTo>
                  <a:lnTo>
                    <a:pt x="20109" y="14517"/>
                  </a:lnTo>
                  <a:lnTo>
                    <a:pt x="19804" y="14468"/>
                  </a:lnTo>
                  <a:lnTo>
                    <a:pt x="19643" y="14452"/>
                  </a:lnTo>
                  <a:lnTo>
                    <a:pt x="19691" y="14227"/>
                  </a:lnTo>
                  <a:lnTo>
                    <a:pt x="19723" y="13889"/>
                  </a:lnTo>
                  <a:lnTo>
                    <a:pt x="19772" y="13600"/>
                  </a:lnTo>
                  <a:lnTo>
                    <a:pt x="19884" y="12747"/>
                  </a:lnTo>
                  <a:close/>
                  <a:moveTo>
                    <a:pt x="37814" y="13097"/>
                  </a:moveTo>
                  <a:lnTo>
                    <a:pt x="37581" y="14805"/>
                  </a:lnTo>
                  <a:lnTo>
                    <a:pt x="37581" y="14805"/>
                  </a:lnTo>
                  <a:lnTo>
                    <a:pt x="37596" y="14806"/>
                  </a:lnTo>
                  <a:lnTo>
                    <a:pt x="37837" y="13101"/>
                  </a:lnTo>
                  <a:lnTo>
                    <a:pt x="37814" y="13097"/>
                  </a:lnTo>
                  <a:close/>
                  <a:moveTo>
                    <a:pt x="6066" y="12924"/>
                  </a:moveTo>
                  <a:lnTo>
                    <a:pt x="6548" y="12988"/>
                  </a:lnTo>
                  <a:lnTo>
                    <a:pt x="8012" y="13181"/>
                  </a:lnTo>
                  <a:lnTo>
                    <a:pt x="7771" y="14919"/>
                  </a:lnTo>
                  <a:lnTo>
                    <a:pt x="5921" y="14678"/>
                  </a:lnTo>
                  <a:lnTo>
                    <a:pt x="5824" y="14645"/>
                  </a:lnTo>
                  <a:lnTo>
                    <a:pt x="6066" y="12924"/>
                  </a:lnTo>
                  <a:close/>
                  <a:moveTo>
                    <a:pt x="22136" y="12988"/>
                  </a:moveTo>
                  <a:lnTo>
                    <a:pt x="22522" y="13037"/>
                  </a:lnTo>
                  <a:lnTo>
                    <a:pt x="23102" y="13165"/>
                  </a:lnTo>
                  <a:lnTo>
                    <a:pt x="23874" y="13262"/>
                  </a:lnTo>
                  <a:lnTo>
                    <a:pt x="24067" y="13278"/>
                  </a:lnTo>
                  <a:lnTo>
                    <a:pt x="24067" y="13310"/>
                  </a:lnTo>
                  <a:lnTo>
                    <a:pt x="24018" y="13600"/>
                  </a:lnTo>
                  <a:lnTo>
                    <a:pt x="23954" y="14131"/>
                  </a:lnTo>
                  <a:lnTo>
                    <a:pt x="23825" y="14999"/>
                  </a:lnTo>
                  <a:lnTo>
                    <a:pt x="22860" y="14854"/>
                  </a:lnTo>
                  <a:lnTo>
                    <a:pt x="21895" y="14710"/>
                  </a:lnTo>
                  <a:lnTo>
                    <a:pt x="21975" y="14195"/>
                  </a:lnTo>
                  <a:lnTo>
                    <a:pt x="22024" y="13841"/>
                  </a:lnTo>
                  <a:lnTo>
                    <a:pt x="22072" y="13407"/>
                  </a:lnTo>
                  <a:lnTo>
                    <a:pt x="22136" y="12988"/>
                  </a:lnTo>
                  <a:close/>
                  <a:moveTo>
                    <a:pt x="8350" y="13214"/>
                  </a:moveTo>
                  <a:lnTo>
                    <a:pt x="9315" y="13358"/>
                  </a:lnTo>
                  <a:lnTo>
                    <a:pt x="10280" y="13503"/>
                  </a:lnTo>
                  <a:lnTo>
                    <a:pt x="10280" y="13519"/>
                  </a:lnTo>
                  <a:lnTo>
                    <a:pt x="10055" y="15208"/>
                  </a:lnTo>
                  <a:lnTo>
                    <a:pt x="10055" y="15224"/>
                  </a:lnTo>
                  <a:lnTo>
                    <a:pt x="10023" y="15224"/>
                  </a:lnTo>
                  <a:lnTo>
                    <a:pt x="8125" y="14951"/>
                  </a:lnTo>
                  <a:lnTo>
                    <a:pt x="8221" y="14147"/>
                  </a:lnTo>
                  <a:lnTo>
                    <a:pt x="8350" y="13214"/>
                  </a:lnTo>
                  <a:close/>
                  <a:moveTo>
                    <a:pt x="24388" y="13278"/>
                  </a:moveTo>
                  <a:lnTo>
                    <a:pt x="24485" y="13310"/>
                  </a:lnTo>
                  <a:lnTo>
                    <a:pt x="24919" y="13358"/>
                  </a:lnTo>
                  <a:lnTo>
                    <a:pt x="26335" y="13568"/>
                  </a:lnTo>
                  <a:lnTo>
                    <a:pt x="26206" y="14452"/>
                  </a:lnTo>
                  <a:lnTo>
                    <a:pt x="26206" y="14468"/>
                  </a:lnTo>
                  <a:lnTo>
                    <a:pt x="26142" y="14887"/>
                  </a:lnTo>
                  <a:lnTo>
                    <a:pt x="26078" y="15289"/>
                  </a:lnTo>
                  <a:lnTo>
                    <a:pt x="25965" y="15273"/>
                  </a:lnTo>
                  <a:lnTo>
                    <a:pt x="25724" y="15241"/>
                  </a:lnTo>
                  <a:lnTo>
                    <a:pt x="25354" y="15176"/>
                  </a:lnTo>
                  <a:lnTo>
                    <a:pt x="24147" y="15015"/>
                  </a:lnTo>
                  <a:lnTo>
                    <a:pt x="24308" y="13905"/>
                  </a:lnTo>
                  <a:lnTo>
                    <a:pt x="24356" y="13568"/>
                  </a:lnTo>
                  <a:lnTo>
                    <a:pt x="24388" y="13278"/>
                  </a:lnTo>
                  <a:close/>
                  <a:moveTo>
                    <a:pt x="10602" y="13519"/>
                  </a:moveTo>
                  <a:lnTo>
                    <a:pt x="12420" y="13761"/>
                  </a:lnTo>
                  <a:lnTo>
                    <a:pt x="12532" y="13793"/>
                  </a:lnTo>
                  <a:lnTo>
                    <a:pt x="12500" y="13986"/>
                  </a:lnTo>
                  <a:lnTo>
                    <a:pt x="12339" y="15176"/>
                  </a:lnTo>
                  <a:lnTo>
                    <a:pt x="12307" y="15466"/>
                  </a:lnTo>
                  <a:lnTo>
                    <a:pt x="12307" y="15514"/>
                  </a:lnTo>
                  <a:lnTo>
                    <a:pt x="11085" y="15353"/>
                  </a:lnTo>
                  <a:lnTo>
                    <a:pt x="10345" y="15257"/>
                  </a:lnTo>
                  <a:lnTo>
                    <a:pt x="10377" y="15096"/>
                  </a:lnTo>
                  <a:lnTo>
                    <a:pt x="10473" y="14388"/>
                  </a:lnTo>
                  <a:lnTo>
                    <a:pt x="10602" y="13519"/>
                  </a:lnTo>
                  <a:close/>
                  <a:moveTo>
                    <a:pt x="26625" y="13632"/>
                  </a:moveTo>
                  <a:lnTo>
                    <a:pt x="26898" y="13664"/>
                  </a:lnTo>
                  <a:lnTo>
                    <a:pt x="27220" y="13712"/>
                  </a:lnTo>
                  <a:lnTo>
                    <a:pt x="28555" y="13889"/>
                  </a:lnTo>
                  <a:lnTo>
                    <a:pt x="28426" y="14758"/>
                  </a:lnTo>
                  <a:lnTo>
                    <a:pt x="28314" y="15611"/>
                  </a:lnTo>
                  <a:lnTo>
                    <a:pt x="28185" y="15594"/>
                  </a:lnTo>
                  <a:lnTo>
                    <a:pt x="26383" y="15353"/>
                  </a:lnTo>
                  <a:lnTo>
                    <a:pt x="26480" y="14629"/>
                  </a:lnTo>
                  <a:lnTo>
                    <a:pt x="26544" y="14163"/>
                  </a:lnTo>
                  <a:lnTo>
                    <a:pt x="26608" y="13825"/>
                  </a:lnTo>
                  <a:lnTo>
                    <a:pt x="26625" y="13632"/>
                  </a:lnTo>
                  <a:close/>
                  <a:moveTo>
                    <a:pt x="12838" y="13809"/>
                  </a:moveTo>
                  <a:lnTo>
                    <a:pt x="14029" y="13970"/>
                  </a:lnTo>
                  <a:lnTo>
                    <a:pt x="14415" y="14018"/>
                  </a:lnTo>
                  <a:lnTo>
                    <a:pt x="14672" y="14066"/>
                  </a:lnTo>
                  <a:lnTo>
                    <a:pt x="14801" y="14082"/>
                  </a:lnTo>
                  <a:lnTo>
                    <a:pt x="14720" y="14694"/>
                  </a:lnTo>
                  <a:lnTo>
                    <a:pt x="14559" y="15804"/>
                  </a:lnTo>
                  <a:lnTo>
                    <a:pt x="14254" y="15755"/>
                  </a:lnTo>
                  <a:lnTo>
                    <a:pt x="13063" y="15611"/>
                  </a:lnTo>
                  <a:lnTo>
                    <a:pt x="12742" y="15578"/>
                  </a:lnTo>
                  <a:lnTo>
                    <a:pt x="12597" y="15562"/>
                  </a:lnTo>
                  <a:lnTo>
                    <a:pt x="12597" y="15530"/>
                  </a:lnTo>
                  <a:lnTo>
                    <a:pt x="12645" y="15208"/>
                  </a:lnTo>
                  <a:lnTo>
                    <a:pt x="12726" y="14661"/>
                  </a:lnTo>
                  <a:lnTo>
                    <a:pt x="12838" y="13809"/>
                  </a:lnTo>
                  <a:close/>
                  <a:moveTo>
                    <a:pt x="28877" y="13954"/>
                  </a:moveTo>
                  <a:lnTo>
                    <a:pt x="30807" y="14211"/>
                  </a:lnTo>
                  <a:lnTo>
                    <a:pt x="30566" y="15932"/>
                  </a:lnTo>
                  <a:lnTo>
                    <a:pt x="29585" y="15804"/>
                  </a:lnTo>
                  <a:lnTo>
                    <a:pt x="28651" y="15675"/>
                  </a:lnTo>
                  <a:lnTo>
                    <a:pt x="28845" y="14147"/>
                  </a:lnTo>
                  <a:lnTo>
                    <a:pt x="28877" y="13954"/>
                  </a:lnTo>
                  <a:close/>
                  <a:moveTo>
                    <a:pt x="15090" y="14147"/>
                  </a:moveTo>
                  <a:lnTo>
                    <a:pt x="16924" y="14388"/>
                  </a:lnTo>
                  <a:lnTo>
                    <a:pt x="17021" y="14404"/>
                  </a:lnTo>
                  <a:lnTo>
                    <a:pt x="16779" y="16141"/>
                  </a:lnTo>
                  <a:lnTo>
                    <a:pt x="15911" y="16013"/>
                  </a:lnTo>
                  <a:lnTo>
                    <a:pt x="14849" y="15884"/>
                  </a:lnTo>
                  <a:lnTo>
                    <a:pt x="14929" y="15273"/>
                  </a:lnTo>
                  <a:lnTo>
                    <a:pt x="15090" y="14147"/>
                  </a:lnTo>
                  <a:close/>
                  <a:moveTo>
                    <a:pt x="31129" y="14243"/>
                  </a:moveTo>
                  <a:lnTo>
                    <a:pt x="32030" y="14372"/>
                  </a:lnTo>
                  <a:lnTo>
                    <a:pt x="33059" y="14517"/>
                  </a:lnTo>
                  <a:lnTo>
                    <a:pt x="33059" y="14533"/>
                  </a:lnTo>
                  <a:lnTo>
                    <a:pt x="32818" y="16222"/>
                  </a:lnTo>
                  <a:lnTo>
                    <a:pt x="30984" y="15997"/>
                  </a:lnTo>
                  <a:lnTo>
                    <a:pt x="30888" y="15981"/>
                  </a:lnTo>
                  <a:lnTo>
                    <a:pt x="31129" y="14243"/>
                  </a:lnTo>
                  <a:close/>
                  <a:moveTo>
                    <a:pt x="1320" y="14324"/>
                  </a:moveTo>
                  <a:lnTo>
                    <a:pt x="1610" y="14372"/>
                  </a:lnTo>
                  <a:lnTo>
                    <a:pt x="3250" y="14597"/>
                  </a:lnTo>
                  <a:lnTo>
                    <a:pt x="3057" y="16061"/>
                  </a:lnTo>
                  <a:lnTo>
                    <a:pt x="3009" y="16302"/>
                  </a:lnTo>
                  <a:lnTo>
                    <a:pt x="3009" y="16318"/>
                  </a:lnTo>
                  <a:lnTo>
                    <a:pt x="2929" y="16318"/>
                  </a:lnTo>
                  <a:lnTo>
                    <a:pt x="2108" y="16206"/>
                  </a:lnTo>
                  <a:lnTo>
                    <a:pt x="1336" y="16093"/>
                  </a:lnTo>
                  <a:lnTo>
                    <a:pt x="1063" y="16061"/>
                  </a:lnTo>
                  <a:lnTo>
                    <a:pt x="1320" y="14324"/>
                  </a:lnTo>
                  <a:close/>
                  <a:moveTo>
                    <a:pt x="17359" y="14452"/>
                  </a:moveTo>
                  <a:lnTo>
                    <a:pt x="18356" y="14597"/>
                  </a:lnTo>
                  <a:lnTo>
                    <a:pt x="19289" y="14710"/>
                  </a:lnTo>
                  <a:lnTo>
                    <a:pt x="19064" y="16238"/>
                  </a:lnTo>
                  <a:lnTo>
                    <a:pt x="19048" y="16447"/>
                  </a:lnTo>
                  <a:lnTo>
                    <a:pt x="17117" y="16174"/>
                  </a:lnTo>
                  <a:lnTo>
                    <a:pt x="17359" y="14452"/>
                  </a:lnTo>
                  <a:close/>
                  <a:moveTo>
                    <a:pt x="33381" y="14565"/>
                  </a:moveTo>
                  <a:lnTo>
                    <a:pt x="34346" y="14710"/>
                  </a:lnTo>
                  <a:lnTo>
                    <a:pt x="35311" y="14854"/>
                  </a:lnTo>
                  <a:lnTo>
                    <a:pt x="35311" y="14887"/>
                  </a:lnTo>
                  <a:lnTo>
                    <a:pt x="35070" y="16576"/>
                  </a:lnTo>
                  <a:lnTo>
                    <a:pt x="33140" y="16302"/>
                  </a:lnTo>
                  <a:lnTo>
                    <a:pt x="33252" y="15434"/>
                  </a:lnTo>
                  <a:lnTo>
                    <a:pt x="33381" y="14565"/>
                  </a:lnTo>
                  <a:close/>
                  <a:moveTo>
                    <a:pt x="3572" y="14645"/>
                  </a:moveTo>
                  <a:lnTo>
                    <a:pt x="3878" y="14694"/>
                  </a:lnTo>
                  <a:lnTo>
                    <a:pt x="4376" y="14758"/>
                  </a:lnTo>
                  <a:lnTo>
                    <a:pt x="4923" y="14822"/>
                  </a:lnTo>
                  <a:lnTo>
                    <a:pt x="5535" y="14903"/>
                  </a:lnTo>
                  <a:lnTo>
                    <a:pt x="5374" y="16013"/>
                  </a:lnTo>
                  <a:lnTo>
                    <a:pt x="5293" y="16624"/>
                  </a:lnTo>
                  <a:lnTo>
                    <a:pt x="4328" y="16479"/>
                  </a:lnTo>
                  <a:lnTo>
                    <a:pt x="3363" y="16334"/>
                  </a:lnTo>
                  <a:lnTo>
                    <a:pt x="3379" y="16206"/>
                  </a:lnTo>
                  <a:lnTo>
                    <a:pt x="3411" y="15852"/>
                  </a:lnTo>
                  <a:lnTo>
                    <a:pt x="3460" y="15514"/>
                  </a:lnTo>
                  <a:lnTo>
                    <a:pt x="3572" y="14645"/>
                  </a:lnTo>
                  <a:close/>
                  <a:moveTo>
                    <a:pt x="19611" y="14774"/>
                  </a:moveTo>
                  <a:lnTo>
                    <a:pt x="19707" y="14790"/>
                  </a:lnTo>
                  <a:lnTo>
                    <a:pt x="19739" y="14790"/>
                  </a:lnTo>
                  <a:lnTo>
                    <a:pt x="20029" y="14838"/>
                  </a:lnTo>
                  <a:lnTo>
                    <a:pt x="21252" y="14999"/>
                  </a:lnTo>
                  <a:lnTo>
                    <a:pt x="21541" y="15031"/>
                  </a:lnTo>
                  <a:lnTo>
                    <a:pt x="21509" y="15160"/>
                  </a:lnTo>
                  <a:lnTo>
                    <a:pt x="21316" y="16560"/>
                  </a:lnTo>
                  <a:lnTo>
                    <a:pt x="21300" y="16769"/>
                  </a:lnTo>
                  <a:lnTo>
                    <a:pt x="19369" y="16495"/>
                  </a:lnTo>
                  <a:lnTo>
                    <a:pt x="19385" y="16302"/>
                  </a:lnTo>
                  <a:lnTo>
                    <a:pt x="19611" y="14774"/>
                  </a:lnTo>
                  <a:close/>
                  <a:moveTo>
                    <a:pt x="37421" y="15975"/>
                  </a:moveTo>
                  <a:lnTo>
                    <a:pt x="37300" y="16862"/>
                  </a:lnTo>
                  <a:lnTo>
                    <a:pt x="37300" y="16862"/>
                  </a:lnTo>
                  <a:lnTo>
                    <a:pt x="37322" y="16865"/>
                  </a:lnTo>
                  <a:lnTo>
                    <a:pt x="37421" y="15975"/>
                  </a:lnTo>
                  <a:close/>
                  <a:moveTo>
                    <a:pt x="5824" y="14951"/>
                  </a:moveTo>
                  <a:lnTo>
                    <a:pt x="6790" y="15080"/>
                  </a:lnTo>
                  <a:lnTo>
                    <a:pt x="7755" y="15208"/>
                  </a:lnTo>
                  <a:lnTo>
                    <a:pt x="7642" y="16077"/>
                  </a:lnTo>
                  <a:lnTo>
                    <a:pt x="7513" y="16946"/>
                  </a:lnTo>
                  <a:lnTo>
                    <a:pt x="5583" y="16688"/>
                  </a:lnTo>
                  <a:lnTo>
                    <a:pt x="5744" y="15562"/>
                  </a:lnTo>
                  <a:lnTo>
                    <a:pt x="5824" y="14951"/>
                  </a:lnTo>
                  <a:close/>
                  <a:moveTo>
                    <a:pt x="21863" y="15048"/>
                  </a:moveTo>
                  <a:lnTo>
                    <a:pt x="23327" y="15257"/>
                  </a:lnTo>
                  <a:lnTo>
                    <a:pt x="23777" y="15321"/>
                  </a:lnTo>
                  <a:lnTo>
                    <a:pt x="23665" y="16254"/>
                  </a:lnTo>
                  <a:lnTo>
                    <a:pt x="23616" y="16560"/>
                  </a:lnTo>
                  <a:lnTo>
                    <a:pt x="23568" y="17010"/>
                  </a:lnTo>
                  <a:lnTo>
                    <a:pt x="23568" y="17026"/>
                  </a:lnTo>
                  <a:lnTo>
                    <a:pt x="22635" y="16930"/>
                  </a:lnTo>
                  <a:lnTo>
                    <a:pt x="21863" y="16817"/>
                  </a:lnTo>
                  <a:lnTo>
                    <a:pt x="21605" y="16785"/>
                  </a:lnTo>
                  <a:lnTo>
                    <a:pt x="21638" y="16576"/>
                  </a:lnTo>
                  <a:lnTo>
                    <a:pt x="21654" y="16463"/>
                  </a:lnTo>
                  <a:lnTo>
                    <a:pt x="21863" y="15048"/>
                  </a:lnTo>
                  <a:close/>
                  <a:moveTo>
                    <a:pt x="8060" y="15257"/>
                  </a:moveTo>
                  <a:lnTo>
                    <a:pt x="9749" y="15482"/>
                  </a:lnTo>
                  <a:lnTo>
                    <a:pt x="9991" y="15514"/>
                  </a:lnTo>
                  <a:lnTo>
                    <a:pt x="9910" y="16141"/>
                  </a:lnTo>
                  <a:lnTo>
                    <a:pt x="9878" y="16383"/>
                  </a:lnTo>
                  <a:lnTo>
                    <a:pt x="9814" y="16865"/>
                  </a:lnTo>
                  <a:lnTo>
                    <a:pt x="9766" y="17171"/>
                  </a:lnTo>
                  <a:lnTo>
                    <a:pt x="9749" y="17235"/>
                  </a:lnTo>
                  <a:lnTo>
                    <a:pt x="9653" y="17219"/>
                  </a:lnTo>
                  <a:lnTo>
                    <a:pt x="8559" y="17091"/>
                  </a:lnTo>
                  <a:lnTo>
                    <a:pt x="8269" y="17042"/>
                  </a:lnTo>
                  <a:lnTo>
                    <a:pt x="7835" y="16978"/>
                  </a:lnTo>
                  <a:lnTo>
                    <a:pt x="8044" y="15450"/>
                  </a:lnTo>
                  <a:lnTo>
                    <a:pt x="8060" y="15257"/>
                  </a:lnTo>
                  <a:close/>
                  <a:moveTo>
                    <a:pt x="24115" y="15369"/>
                  </a:moveTo>
                  <a:lnTo>
                    <a:pt x="25161" y="15514"/>
                  </a:lnTo>
                  <a:lnTo>
                    <a:pt x="25482" y="15562"/>
                  </a:lnTo>
                  <a:lnTo>
                    <a:pt x="26045" y="15627"/>
                  </a:lnTo>
                  <a:lnTo>
                    <a:pt x="25804" y="17364"/>
                  </a:lnTo>
                  <a:lnTo>
                    <a:pt x="24549" y="17187"/>
                  </a:lnTo>
                  <a:lnTo>
                    <a:pt x="23874" y="17091"/>
                  </a:lnTo>
                  <a:lnTo>
                    <a:pt x="23922" y="16624"/>
                  </a:lnTo>
                  <a:lnTo>
                    <a:pt x="23970" y="16318"/>
                  </a:lnTo>
                  <a:lnTo>
                    <a:pt x="23986" y="16238"/>
                  </a:lnTo>
                  <a:lnTo>
                    <a:pt x="24115" y="15369"/>
                  </a:lnTo>
                  <a:close/>
                  <a:moveTo>
                    <a:pt x="10296" y="15530"/>
                  </a:moveTo>
                  <a:lnTo>
                    <a:pt x="12227" y="15804"/>
                  </a:lnTo>
                  <a:lnTo>
                    <a:pt x="11986" y="17525"/>
                  </a:lnTo>
                  <a:lnTo>
                    <a:pt x="10972" y="17380"/>
                  </a:lnTo>
                  <a:lnTo>
                    <a:pt x="10055" y="17268"/>
                  </a:lnTo>
                  <a:lnTo>
                    <a:pt x="10071" y="17187"/>
                  </a:lnTo>
                  <a:lnTo>
                    <a:pt x="10136" y="16881"/>
                  </a:lnTo>
                  <a:lnTo>
                    <a:pt x="10216" y="16254"/>
                  </a:lnTo>
                  <a:lnTo>
                    <a:pt x="10248" y="15932"/>
                  </a:lnTo>
                  <a:lnTo>
                    <a:pt x="10280" y="15739"/>
                  </a:lnTo>
                  <a:lnTo>
                    <a:pt x="10296" y="15530"/>
                  </a:lnTo>
                  <a:close/>
                  <a:moveTo>
                    <a:pt x="26335" y="15675"/>
                  </a:moveTo>
                  <a:lnTo>
                    <a:pt x="28265" y="15932"/>
                  </a:lnTo>
                  <a:lnTo>
                    <a:pt x="28024" y="17670"/>
                  </a:lnTo>
                  <a:lnTo>
                    <a:pt x="26222" y="17428"/>
                  </a:lnTo>
                  <a:lnTo>
                    <a:pt x="26094" y="17412"/>
                  </a:lnTo>
                  <a:lnTo>
                    <a:pt x="26335" y="15675"/>
                  </a:lnTo>
                  <a:close/>
                  <a:moveTo>
                    <a:pt x="12565" y="15852"/>
                  </a:moveTo>
                  <a:lnTo>
                    <a:pt x="12661" y="15884"/>
                  </a:lnTo>
                  <a:lnTo>
                    <a:pt x="14511" y="16141"/>
                  </a:lnTo>
                  <a:lnTo>
                    <a:pt x="14511" y="16158"/>
                  </a:lnTo>
                  <a:lnTo>
                    <a:pt x="14270" y="17863"/>
                  </a:lnTo>
                  <a:lnTo>
                    <a:pt x="12420" y="17605"/>
                  </a:lnTo>
                  <a:lnTo>
                    <a:pt x="12323" y="17589"/>
                  </a:lnTo>
                  <a:lnTo>
                    <a:pt x="12565" y="15852"/>
                  </a:lnTo>
                  <a:close/>
                  <a:moveTo>
                    <a:pt x="28619" y="15981"/>
                  </a:moveTo>
                  <a:lnTo>
                    <a:pt x="29955" y="16158"/>
                  </a:lnTo>
                  <a:lnTo>
                    <a:pt x="30566" y="16238"/>
                  </a:lnTo>
                  <a:lnTo>
                    <a:pt x="30405" y="17348"/>
                  </a:lnTo>
                  <a:lnTo>
                    <a:pt x="30308" y="17991"/>
                  </a:lnTo>
                  <a:lnTo>
                    <a:pt x="29343" y="17847"/>
                  </a:lnTo>
                  <a:lnTo>
                    <a:pt x="28812" y="17766"/>
                  </a:lnTo>
                  <a:lnTo>
                    <a:pt x="28378" y="17702"/>
                  </a:lnTo>
                  <a:lnTo>
                    <a:pt x="28378" y="17686"/>
                  </a:lnTo>
                  <a:lnTo>
                    <a:pt x="28491" y="16849"/>
                  </a:lnTo>
                  <a:lnTo>
                    <a:pt x="28619" y="15981"/>
                  </a:lnTo>
                  <a:close/>
                  <a:moveTo>
                    <a:pt x="761" y="18080"/>
                  </a:moveTo>
                  <a:lnTo>
                    <a:pt x="757" y="18104"/>
                  </a:lnTo>
                  <a:lnTo>
                    <a:pt x="758" y="18104"/>
                  </a:lnTo>
                  <a:lnTo>
                    <a:pt x="758" y="18104"/>
                  </a:lnTo>
                  <a:lnTo>
                    <a:pt x="761" y="18080"/>
                  </a:lnTo>
                  <a:close/>
                  <a:moveTo>
                    <a:pt x="14833" y="16174"/>
                  </a:moveTo>
                  <a:lnTo>
                    <a:pt x="15798" y="16318"/>
                  </a:lnTo>
                  <a:lnTo>
                    <a:pt x="16763" y="16463"/>
                  </a:lnTo>
                  <a:lnTo>
                    <a:pt x="16763" y="16479"/>
                  </a:lnTo>
                  <a:lnTo>
                    <a:pt x="16522" y="18168"/>
                  </a:lnTo>
                  <a:lnTo>
                    <a:pt x="14592" y="17911"/>
                  </a:lnTo>
                  <a:lnTo>
                    <a:pt x="14720" y="17042"/>
                  </a:lnTo>
                  <a:lnTo>
                    <a:pt x="14833" y="16174"/>
                  </a:lnTo>
                  <a:close/>
                  <a:moveTo>
                    <a:pt x="30839" y="16318"/>
                  </a:moveTo>
                  <a:lnTo>
                    <a:pt x="32512" y="16544"/>
                  </a:lnTo>
                  <a:lnTo>
                    <a:pt x="32770" y="16576"/>
                  </a:lnTo>
                  <a:lnTo>
                    <a:pt x="32657" y="17444"/>
                  </a:lnTo>
                  <a:lnTo>
                    <a:pt x="32528" y="18313"/>
                  </a:lnTo>
                  <a:lnTo>
                    <a:pt x="30598" y="18024"/>
                  </a:lnTo>
                  <a:lnTo>
                    <a:pt x="30759" y="16898"/>
                  </a:lnTo>
                  <a:lnTo>
                    <a:pt x="30839" y="16318"/>
                  </a:lnTo>
                  <a:close/>
                  <a:moveTo>
                    <a:pt x="17069" y="16495"/>
                  </a:moveTo>
                  <a:lnTo>
                    <a:pt x="18034" y="16640"/>
                  </a:lnTo>
                  <a:lnTo>
                    <a:pt x="18999" y="16785"/>
                  </a:lnTo>
                  <a:lnTo>
                    <a:pt x="18999" y="16801"/>
                  </a:lnTo>
                  <a:lnTo>
                    <a:pt x="18758" y="18490"/>
                  </a:lnTo>
                  <a:lnTo>
                    <a:pt x="16828" y="18233"/>
                  </a:lnTo>
                  <a:lnTo>
                    <a:pt x="16956" y="17364"/>
                  </a:lnTo>
                  <a:lnTo>
                    <a:pt x="17069" y="16495"/>
                  </a:lnTo>
                  <a:close/>
                  <a:moveTo>
                    <a:pt x="33091" y="16624"/>
                  </a:moveTo>
                  <a:lnTo>
                    <a:pt x="34008" y="16737"/>
                  </a:lnTo>
                  <a:lnTo>
                    <a:pt x="35054" y="16881"/>
                  </a:lnTo>
                  <a:lnTo>
                    <a:pt x="34925" y="17750"/>
                  </a:lnTo>
                  <a:lnTo>
                    <a:pt x="34813" y="18619"/>
                  </a:lnTo>
                  <a:lnTo>
                    <a:pt x="32850" y="18329"/>
                  </a:lnTo>
                  <a:lnTo>
                    <a:pt x="33091" y="16640"/>
                  </a:lnTo>
                  <a:lnTo>
                    <a:pt x="33091" y="16624"/>
                  </a:lnTo>
                  <a:close/>
                  <a:moveTo>
                    <a:pt x="3299" y="16688"/>
                  </a:moveTo>
                  <a:lnTo>
                    <a:pt x="3460" y="16704"/>
                  </a:lnTo>
                  <a:lnTo>
                    <a:pt x="3604" y="16721"/>
                  </a:lnTo>
                  <a:lnTo>
                    <a:pt x="5229" y="16946"/>
                  </a:lnTo>
                  <a:lnTo>
                    <a:pt x="5020" y="18474"/>
                  </a:lnTo>
                  <a:lnTo>
                    <a:pt x="5004" y="18667"/>
                  </a:lnTo>
                  <a:lnTo>
                    <a:pt x="3073" y="18410"/>
                  </a:lnTo>
                  <a:lnTo>
                    <a:pt x="3138" y="17943"/>
                  </a:lnTo>
                  <a:lnTo>
                    <a:pt x="3154" y="17814"/>
                  </a:lnTo>
                  <a:lnTo>
                    <a:pt x="3202" y="17525"/>
                  </a:lnTo>
                  <a:lnTo>
                    <a:pt x="3250" y="16946"/>
                  </a:lnTo>
                  <a:lnTo>
                    <a:pt x="3299" y="16688"/>
                  </a:lnTo>
                  <a:close/>
                  <a:moveTo>
                    <a:pt x="19321" y="16801"/>
                  </a:moveTo>
                  <a:lnTo>
                    <a:pt x="21155" y="17042"/>
                  </a:lnTo>
                  <a:lnTo>
                    <a:pt x="21268" y="17058"/>
                  </a:lnTo>
                  <a:lnTo>
                    <a:pt x="21187" y="17637"/>
                  </a:lnTo>
                  <a:lnTo>
                    <a:pt x="21026" y="18780"/>
                  </a:lnTo>
                  <a:lnTo>
                    <a:pt x="19176" y="18506"/>
                  </a:lnTo>
                  <a:lnTo>
                    <a:pt x="19080" y="18490"/>
                  </a:lnTo>
                  <a:lnTo>
                    <a:pt x="19192" y="17670"/>
                  </a:lnTo>
                  <a:lnTo>
                    <a:pt x="19321" y="16801"/>
                  </a:lnTo>
                  <a:close/>
                  <a:moveTo>
                    <a:pt x="37262" y="17137"/>
                  </a:moveTo>
                  <a:lnTo>
                    <a:pt x="37023" y="18891"/>
                  </a:lnTo>
                  <a:lnTo>
                    <a:pt x="37023" y="18891"/>
                  </a:lnTo>
                  <a:lnTo>
                    <a:pt x="37033" y="18892"/>
                  </a:lnTo>
                  <a:lnTo>
                    <a:pt x="37274" y="17139"/>
                  </a:lnTo>
                  <a:lnTo>
                    <a:pt x="37262" y="17137"/>
                  </a:lnTo>
                  <a:close/>
                  <a:moveTo>
                    <a:pt x="5535" y="16978"/>
                  </a:moveTo>
                  <a:lnTo>
                    <a:pt x="7465" y="17235"/>
                  </a:lnTo>
                  <a:lnTo>
                    <a:pt x="7417" y="17509"/>
                  </a:lnTo>
                  <a:lnTo>
                    <a:pt x="7385" y="17863"/>
                  </a:lnTo>
                  <a:lnTo>
                    <a:pt x="7240" y="18941"/>
                  </a:lnTo>
                  <a:lnTo>
                    <a:pt x="7240" y="18957"/>
                  </a:lnTo>
                  <a:lnTo>
                    <a:pt x="6516" y="18892"/>
                  </a:lnTo>
                  <a:lnTo>
                    <a:pt x="6339" y="18876"/>
                  </a:lnTo>
                  <a:lnTo>
                    <a:pt x="5953" y="18812"/>
                  </a:lnTo>
                  <a:lnTo>
                    <a:pt x="5293" y="18715"/>
                  </a:lnTo>
                  <a:lnTo>
                    <a:pt x="5406" y="17847"/>
                  </a:lnTo>
                  <a:lnTo>
                    <a:pt x="5535" y="16978"/>
                  </a:lnTo>
                  <a:close/>
                  <a:moveTo>
                    <a:pt x="21589" y="17123"/>
                  </a:moveTo>
                  <a:lnTo>
                    <a:pt x="21959" y="17171"/>
                  </a:lnTo>
                  <a:lnTo>
                    <a:pt x="23423" y="17364"/>
                  </a:lnTo>
                  <a:lnTo>
                    <a:pt x="23520" y="17380"/>
                  </a:lnTo>
                  <a:lnTo>
                    <a:pt x="23407" y="18249"/>
                  </a:lnTo>
                  <a:lnTo>
                    <a:pt x="23262" y="19101"/>
                  </a:lnTo>
                  <a:lnTo>
                    <a:pt x="22297" y="18957"/>
                  </a:lnTo>
                  <a:lnTo>
                    <a:pt x="21734" y="18876"/>
                  </a:lnTo>
                  <a:lnTo>
                    <a:pt x="21332" y="18828"/>
                  </a:lnTo>
                  <a:lnTo>
                    <a:pt x="21332" y="18796"/>
                  </a:lnTo>
                  <a:lnTo>
                    <a:pt x="21412" y="18249"/>
                  </a:lnTo>
                  <a:lnTo>
                    <a:pt x="21573" y="17123"/>
                  </a:lnTo>
                  <a:close/>
                  <a:moveTo>
                    <a:pt x="7803" y="17284"/>
                  </a:moveTo>
                  <a:lnTo>
                    <a:pt x="8318" y="17364"/>
                  </a:lnTo>
                  <a:lnTo>
                    <a:pt x="8720" y="17428"/>
                  </a:lnTo>
                  <a:lnTo>
                    <a:pt x="9733" y="17573"/>
                  </a:lnTo>
                  <a:lnTo>
                    <a:pt x="9492" y="19294"/>
                  </a:lnTo>
                  <a:lnTo>
                    <a:pt x="8237" y="19117"/>
                  </a:lnTo>
                  <a:lnTo>
                    <a:pt x="7562" y="19021"/>
                  </a:lnTo>
                  <a:lnTo>
                    <a:pt x="7674" y="18184"/>
                  </a:lnTo>
                  <a:lnTo>
                    <a:pt x="7674" y="18152"/>
                  </a:lnTo>
                  <a:lnTo>
                    <a:pt x="7739" y="17766"/>
                  </a:lnTo>
                  <a:lnTo>
                    <a:pt x="7803" y="17284"/>
                  </a:lnTo>
                  <a:close/>
                  <a:moveTo>
                    <a:pt x="23825" y="17428"/>
                  </a:moveTo>
                  <a:lnTo>
                    <a:pt x="24839" y="17573"/>
                  </a:lnTo>
                  <a:lnTo>
                    <a:pt x="25756" y="17686"/>
                  </a:lnTo>
                  <a:lnTo>
                    <a:pt x="25563" y="19214"/>
                  </a:lnTo>
                  <a:lnTo>
                    <a:pt x="25531" y="19423"/>
                  </a:lnTo>
                  <a:lnTo>
                    <a:pt x="23584" y="19134"/>
                  </a:lnTo>
                  <a:lnTo>
                    <a:pt x="23825" y="17428"/>
                  </a:lnTo>
                  <a:close/>
                  <a:moveTo>
                    <a:pt x="10055" y="17605"/>
                  </a:moveTo>
                  <a:lnTo>
                    <a:pt x="11101" y="17750"/>
                  </a:lnTo>
                  <a:lnTo>
                    <a:pt x="12002" y="17863"/>
                  </a:lnTo>
                  <a:lnTo>
                    <a:pt x="11841" y="19037"/>
                  </a:lnTo>
                  <a:lnTo>
                    <a:pt x="11760" y="19584"/>
                  </a:lnTo>
                  <a:lnTo>
                    <a:pt x="11760" y="19600"/>
                  </a:lnTo>
                  <a:lnTo>
                    <a:pt x="11744" y="19600"/>
                  </a:lnTo>
                  <a:lnTo>
                    <a:pt x="10071" y="19375"/>
                  </a:lnTo>
                  <a:lnTo>
                    <a:pt x="9814" y="19343"/>
                  </a:lnTo>
                  <a:lnTo>
                    <a:pt x="10055" y="17605"/>
                  </a:lnTo>
                  <a:close/>
                  <a:moveTo>
                    <a:pt x="26062" y="17750"/>
                  </a:moveTo>
                  <a:lnTo>
                    <a:pt x="26174" y="17766"/>
                  </a:lnTo>
                  <a:lnTo>
                    <a:pt x="27767" y="17991"/>
                  </a:lnTo>
                  <a:lnTo>
                    <a:pt x="27992" y="18007"/>
                  </a:lnTo>
                  <a:lnTo>
                    <a:pt x="27944" y="18249"/>
                  </a:lnTo>
                  <a:lnTo>
                    <a:pt x="27928" y="18458"/>
                  </a:lnTo>
                  <a:lnTo>
                    <a:pt x="27863" y="19021"/>
                  </a:lnTo>
                  <a:lnTo>
                    <a:pt x="27783" y="19536"/>
                  </a:lnTo>
                  <a:lnTo>
                    <a:pt x="27767" y="19745"/>
                  </a:lnTo>
                  <a:lnTo>
                    <a:pt x="25836" y="19471"/>
                  </a:lnTo>
                  <a:lnTo>
                    <a:pt x="25852" y="19278"/>
                  </a:lnTo>
                  <a:lnTo>
                    <a:pt x="26062" y="17750"/>
                  </a:lnTo>
                  <a:close/>
                  <a:moveTo>
                    <a:pt x="12307" y="17895"/>
                  </a:moveTo>
                  <a:lnTo>
                    <a:pt x="13964" y="18104"/>
                  </a:lnTo>
                  <a:lnTo>
                    <a:pt x="14238" y="18152"/>
                  </a:lnTo>
                  <a:lnTo>
                    <a:pt x="14109" y="19021"/>
                  </a:lnTo>
                  <a:lnTo>
                    <a:pt x="13996" y="19874"/>
                  </a:lnTo>
                  <a:lnTo>
                    <a:pt x="13466" y="19825"/>
                  </a:lnTo>
                  <a:lnTo>
                    <a:pt x="13128" y="19777"/>
                  </a:lnTo>
                  <a:lnTo>
                    <a:pt x="12066" y="19632"/>
                  </a:lnTo>
                  <a:lnTo>
                    <a:pt x="12114" y="19150"/>
                  </a:lnTo>
                  <a:lnTo>
                    <a:pt x="12227" y="18490"/>
                  </a:lnTo>
                  <a:lnTo>
                    <a:pt x="12307" y="17895"/>
                  </a:lnTo>
                  <a:close/>
                  <a:moveTo>
                    <a:pt x="28298" y="17991"/>
                  </a:moveTo>
                  <a:lnTo>
                    <a:pt x="28587" y="18024"/>
                  </a:lnTo>
                  <a:lnTo>
                    <a:pt x="28700" y="18056"/>
                  </a:lnTo>
                  <a:lnTo>
                    <a:pt x="29150" y="18104"/>
                  </a:lnTo>
                  <a:lnTo>
                    <a:pt x="30244" y="18249"/>
                  </a:lnTo>
                  <a:lnTo>
                    <a:pt x="30180" y="18667"/>
                  </a:lnTo>
                  <a:lnTo>
                    <a:pt x="30131" y="18973"/>
                  </a:lnTo>
                  <a:lnTo>
                    <a:pt x="30019" y="19777"/>
                  </a:lnTo>
                  <a:lnTo>
                    <a:pt x="30003" y="19986"/>
                  </a:lnTo>
                  <a:lnTo>
                    <a:pt x="29922" y="20002"/>
                  </a:lnTo>
                  <a:lnTo>
                    <a:pt x="28877" y="19857"/>
                  </a:lnTo>
                  <a:lnTo>
                    <a:pt x="28442" y="19793"/>
                  </a:lnTo>
                  <a:lnTo>
                    <a:pt x="28072" y="19745"/>
                  </a:lnTo>
                  <a:lnTo>
                    <a:pt x="28088" y="19536"/>
                  </a:lnTo>
                  <a:lnTo>
                    <a:pt x="28105" y="19343"/>
                  </a:lnTo>
                  <a:lnTo>
                    <a:pt x="28169" y="18892"/>
                  </a:lnTo>
                  <a:lnTo>
                    <a:pt x="28298" y="17991"/>
                  </a:lnTo>
                  <a:close/>
                  <a:moveTo>
                    <a:pt x="14543" y="18233"/>
                  </a:moveTo>
                  <a:lnTo>
                    <a:pt x="16345" y="18474"/>
                  </a:lnTo>
                  <a:lnTo>
                    <a:pt x="16474" y="18490"/>
                  </a:lnTo>
                  <a:lnTo>
                    <a:pt x="16426" y="18860"/>
                  </a:lnTo>
                  <a:lnTo>
                    <a:pt x="16377" y="19150"/>
                  </a:lnTo>
                  <a:lnTo>
                    <a:pt x="16361" y="19359"/>
                  </a:lnTo>
                  <a:lnTo>
                    <a:pt x="16249" y="20227"/>
                  </a:lnTo>
                  <a:lnTo>
                    <a:pt x="15042" y="20067"/>
                  </a:lnTo>
                  <a:lnTo>
                    <a:pt x="14720" y="20018"/>
                  </a:lnTo>
                  <a:lnTo>
                    <a:pt x="14318" y="19954"/>
                  </a:lnTo>
                  <a:lnTo>
                    <a:pt x="14543" y="18249"/>
                  </a:lnTo>
                  <a:lnTo>
                    <a:pt x="14543" y="18233"/>
                  </a:lnTo>
                  <a:close/>
                  <a:moveTo>
                    <a:pt x="30582" y="18329"/>
                  </a:moveTo>
                  <a:lnTo>
                    <a:pt x="30711" y="18345"/>
                  </a:lnTo>
                  <a:lnTo>
                    <a:pt x="32512" y="18587"/>
                  </a:lnTo>
                  <a:lnTo>
                    <a:pt x="32335" y="19874"/>
                  </a:lnTo>
                  <a:lnTo>
                    <a:pt x="32287" y="20179"/>
                  </a:lnTo>
                  <a:lnTo>
                    <a:pt x="32271" y="20324"/>
                  </a:lnTo>
                  <a:lnTo>
                    <a:pt x="31338" y="20195"/>
                  </a:lnTo>
                  <a:lnTo>
                    <a:pt x="30341" y="20067"/>
                  </a:lnTo>
                  <a:lnTo>
                    <a:pt x="30453" y="19198"/>
                  </a:lnTo>
                  <a:lnTo>
                    <a:pt x="30485" y="19021"/>
                  </a:lnTo>
                  <a:lnTo>
                    <a:pt x="30518" y="18715"/>
                  </a:lnTo>
                  <a:lnTo>
                    <a:pt x="30582" y="18329"/>
                  </a:lnTo>
                  <a:close/>
                  <a:moveTo>
                    <a:pt x="757" y="18410"/>
                  </a:moveTo>
                  <a:lnTo>
                    <a:pt x="1047" y="18458"/>
                  </a:lnTo>
                  <a:lnTo>
                    <a:pt x="1867" y="18571"/>
                  </a:lnTo>
                  <a:lnTo>
                    <a:pt x="2189" y="18619"/>
                  </a:lnTo>
                  <a:lnTo>
                    <a:pt x="2591" y="18667"/>
                  </a:lnTo>
                  <a:lnTo>
                    <a:pt x="2687" y="18699"/>
                  </a:lnTo>
                  <a:lnTo>
                    <a:pt x="2575" y="19552"/>
                  </a:lnTo>
                  <a:lnTo>
                    <a:pt x="2526" y="19841"/>
                  </a:lnTo>
                  <a:lnTo>
                    <a:pt x="2446" y="20421"/>
                  </a:lnTo>
                  <a:lnTo>
                    <a:pt x="2350" y="20404"/>
                  </a:lnTo>
                  <a:lnTo>
                    <a:pt x="789" y="20179"/>
                  </a:lnTo>
                  <a:lnTo>
                    <a:pt x="596" y="20163"/>
                  </a:lnTo>
                  <a:lnTo>
                    <a:pt x="500" y="20131"/>
                  </a:lnTo>
                  <a:lnTo>
                    <a:pt x="757" y="18410"/>
                  </a:lnTo>
                  <a:close/>
                  <a:moveTo>
                    <a:pt x="16795" y="18522"/>
                  </a:moveTo>
                  <a:lnTo>
                    <a:pt x="17696" y="18651"/>
                  </a:lnTo>
                  <a:lnTo>
                    <a:pt x="18742" y="18796"/>
                  </a:lnTo>
                  <a:lnTo>
                    <a:pt x="18694" y="19117"/>
                  </a:lnTo>
                  <a:lnTo>
                    <a:pt x="18662" y="19375"/>
                  </a:lnTo>
                  <a:lnTo>
                    <a:pt x="18662" y="19439"/>
                  </a:lnTo>
                  <a:lnTo>
                    <a:pt x="18517" y="20517"/>
                  </a:lnTo>
                  <a:lnTo>
                    <a:pt x="17455" y="20388"/>
                  </a:lnTo>
                  <a:lnTo>
                    <a:pt x="16554" y="20260"/>
                  </a:lnTo>
                  <a:lnTo>
                    <a:pt x="16683" y="19246"/>
                  </a:lnTo>
                  <a:lnTo>
                    <a:pt x="16731" y="18924"/>
                  </a:lnTo>
                  <a:lnTo>
                    <a:pt x="16795" y="18554"/>
                  </a:lnTo>
                  <a:lnTo>
                    <a:pt x="16795" y="18522"/>
                  </a:lnTo>
                  <a:close/>
                  <a:moveTo>
                    <a:pt x="32834" y="18651"/>
                  </a:moveTo>
                  <a:lnTo>
                    <a:pt x="34764" y="18908"/>
                  </a:lnTo>
                  <a:lnTo>
                    <a:pt x="34604" y="20099"/>
                  </a:lnTo>
                  <a:lnTo>
                    <a:pt x="34523" y="20581"/>
                  </a:lnTo>
                  <a:lnTo>
                    <a:pt x="34523" y="20646"/>
                  </a:lnTo>
                  <a:lnTo>
                    <a:pt x="32721" y="20404"/>
                  </a:lnTo>
                  <a:lnTo>
                    <a:pt x="32593" y="20388"/>
                  </a:lnTo>
                  <a:lnTo>
                    <a:pt x="32609" y="20227"/>
                  </a:lnTo>
                  <a:lnTo>
                    <a:pt x="32657" y="19890"/>
                  </a:lnTo>
                  <a:lnTo>
                    <a:pt x="32721" y="19520"/>
                  </a:lnTo>
                  <a:lnTo>
                    <a:pt x="32834" y="18651"/>
                  </a:lnTo>
                  <a:close/>
                  <a:moveTo>
                    <a:pt x="2993" y="18731"/>
                  </a:moveTo>
                  <a:lnTo>
                    <a:pt x="4923" y="18989"/>
                  </a:lnTo>
                  <a:lnTo>
                    <a:pt x="4811" y="19793"/>
                  </a:lnTo>
                  <a:lnTo>
                    <a:pt x="4746" y="20227"/>
                  </a:lnTo>
                  <a:lnTo>
                    <a:pt x="4682" y="20726"/>
                  </a:lnTo>
                  <a:lnTo>
                    <a:pt x="4441" y="20678"/>
                  </a:lnTo>
                  <a:lnTo>
                    <a:pt x="3717" y="20581"/>
                  </a:lnTo>
                  <a:lnTo>
                    <a:pt x="2752" y="20437"/>
                  </a:lnTo>
                  <a:lnTo>
                    <a:pt x="2768" y="20421"/>
                  </a:lnTo>
                  <a:lnTo>
                    <a:pt x="2993" y="18731"/>
                  </a:lnTo>
                  <a:close/>
                  <a:moveTo>
                    <a:pt x="19048" y="18828"/>
                  </a:moveTo>
                  <a:lnTo>
                    <a:pt x="19144" y="18844"/>
                  </a:lnTo>
                  <a:lnTo>
                    <a:pt x="20946" y="19085"/>
                  </a:lnTo>
                  <a:lnTo>
                    <a:pt x="20994" y="19085"/>
                  </a:lnTo>
                  <a:lnTo>
                    <a:pt x="20785" y="20501"/>
                  </a:lnTo>
                  <a:lnTo>
                    <a:pt x="20753" y="20823"/>
                  </a:lnTo>
                  <a:lnTo>
                    <a:pt x="20624" y="20807"/>
                  </a:lnTo>
                  <a:lnTo>
                    <a:pt x="19321" y="20646"/>
                  </a:lnTo>
                  <a:lnTo>
                    <a:pt x="18999" y="20597"/>
                  </a:lnTo>
                  <a:lnTo>
                    <a:pt x="18790" y="20581"/>
                  </a:lnTo>
                  <a:lnTo>
                    <a:pt x="18951" y="19439"/>
                  </a:lnTo>
                  <a:lnTo>
                    <a:pt x="18951" y="19423"/>
                  </a:lnTo>
                  <a:lnTo>
                    <a:pt x="18999" y="19085"/>
                  </a:lnTo>
                  <a:lnTo>
                    <a:pt x="19048" y="18828"/>
                  </a:lnTo>
                  <a:close/>
                  <a:moveTo>
                    <a:pt x="36977" y="19225"/>
                  </a:moveTo>
                  <a:lnTo>
                    <a:pt x="36742" y="20946"/>
                  </a:lnTo>
                  <a:lnTo>
                    <a:pt x="36742" y="20946"/>
                  </a:lnTo>
                  <a:lnTo>
                    <a:pt x="36775" y="20951"/>
                  </a:lnTo>
                  <a:lnTo>
                    <a:pt x="37017" y="19230"/>
                  </a:lnTo>
                  <a:lnTo>
                    <a:pt x="36977" y="19225"/>
                  </a:lnTo>
                  <a:close/>
                  <a:moveTo>
                    <a:pt x="5261" y="19037"/>
                  </a:moveTo>
                  <a:lnTo>
                    <a:pt x="5631" y="19069"/>
                  </a:lnTo>
                  <a:lnTo>
                    <a:pt x="6017" y="19134"/>
                  </a:lnTo>
                  <a:lnTo>
                    <a:pt x="7192" y="19294"/>
                  </a:lnTo>
                  <a:lnTo>
                    <a:pt x="7079" y="20163"/>
                  </a:lnTo>
                  <a:lnTo>
                    <a:pt x="6950" y="21032"/>
                  </a:lnTo>
                  <a:lnTo>
                    <a:pt x="5985" y="20887"/>
                  </a:lnTo>
                  <a:lnTo>
                    <a:pt x="5020" y="20742"/>
                  </a:lnTo>
                  <a:lnTo>
                    <a:pt x="5068" y="20437"/>
                  </a:lnTo>
                  <a:lnTo>
                    <a:pt x="5100" y="20147"/>
                  </a:lnTo>
                  <a:lnTo>
                    <a:pt x="5261" y="19037"/>
                  </a:lnTo>
                  <a:close/>
                  <a:moveTo>
                    <a:pt x="21268" y="19134"/>
                  </a:moveTo>
                  <a:lnTo>
                    <a:pt x="21348" y="19150"/>
                  </a:lnTo>
                  <a:lnTo>
                    <a:pt x="22185" y="19278"/>
                  </a:lnTo>
                  <a:lnTo>
                    <a:pt x="23198" y="19423"/>
                  </a:lnTo>
                  <a:lnTo>
                    <a:pt x="23198" y="19439"/>
                  </a:lnTo>
                  <a:lnTo>
                    <a:pt x="23005" y="20903"/>
                  </a:lnTo>
                  <a:lnTo>
                    <a:pt x="22957" y="21144"/>
                  </a:lnTo>
                  <a:lnTo>
                    <a:pt x="21911" y="21000"/>
                  </a:lnTo>
                  <a:lnTo>
                    <a:pt x="21155" y="20903"/>
                  </a:lnTo>
                  <a:lnTo>
                    <a:pt x="21026" y="20887"/>
                  </a:lnTo>
                  <a:lnTo>
                    <a:pt x="21075" y="20807"/>
                  </a:lnTo>
                  <a:lnTo>
                    <a:pt x="21106" y="20435"/>
                  </a:lnTo>
                  <a:lnTo>
                    <a:pt x="21106" y="20435"/>
                  </a:lnTo>
                  <a:cubicBezTo>
                    <a:pt x="21106" y="20436"/>
                    <a:pt x="21106" y="20436"/>
                    <a:pt x="21107" y="20437"/>
                  </a:cubicBezTo>
                  <a:lnTo>
                    <a:pt x="21268" y="19230"/>
                  </a:lnTo>
                  <a:lnTo>
                    <a:pt x="21268" y="19230"/>
                  </a:lnTo>
                  <a:cubicBezTo>
                    <a:pt x="21267" y="19231"/>
                    <a:pt x="21266" y="19231"/>
                    <a:pt x="21265" y="19232"/>
                  </a:cubicBezTo>
                  <a:lnTo>
                    <a:pt x="21265" y="19232"/>
                  </a:lnTo>
                  <a:lnTo>
                    <a:pt x="21268" y="19214"/>
                  </a:lnTo>
                  <a:lnTo>
                    <a:pt x="21268" y="19134"/>
                  </a:lnTo>
                  <a:close/>
                  <a:moveTo>
                    <a:pt x="7546" y="19343"/>
                  </a:moveTo>
                  <a:lnTo>
                    <a:pt x="8543" y="19471"/>
                  </a:lnTo>
                  <a:lnTo>
                    <a:pt x="9476" y="19600"/>
                  </a:lnTo>
                  <a:lnTo>
                    <a:pt x="9396" y="20147"/>
                  </a:lnTo>
                  <a:lnTo>
                    <a:pt x="9331" y="20517"/>
                  </a:lnTo>
                  <a:lnTo>
                    <a:pt x="9315" y="20726"/>
                  </a:lnTo>
                  <a:lnTo>
                    <a:pt x="9235" y="21321"/>
                  </a:lnTo>
                  <a:lnTo>
                    <a:pt x="9122" y="21321"/>
                  </a:lnTo>
                  <a:lnTo>
                    <a:pt x="8849" y="21289"/>
                  </a:lnTo>
                  <a:lnTo>
                    <a:pt x="7304" y="21064"/>
                  </a:lnTo>
                  <a:lnTo>
                    <a:pt x="7304" y="21048"/>
                  </a:lnTo>
                  <a:lnTo>
                    <a:pt x="7546" y="19343"/>
                  </a:lnTo>
                  <a:close/>
                  <a:moveTo>
                    <a:pt x="23520" y="19439"/>
                  </a:moveTo>
                  <a:lnTo>
                    <a:pt x="24485" y="19568"/>
                  </a:lnTo>
                  <a:lnTo>
                    <a:pt x="25450" y="19713"/>
                  </a:lnTo>
                  <a:lnTo>
                    <a:pt x="25450" y="19729"/>
                  </a:lnTo>
                  <a:lnTo>
                    <a:pt x="25225" y="21370"/>
                  </a:lnTo>
                  <a:lnTo>
                    <a:pt x="25225" y="21450"/>
                  </a:lnTo>
                  <a:lnTo>
                    <a:pt x="24485" y="21354"/>
                  </a:lnTo>
                  <a:lnTo>
                    <a:pt x="23375" y="21193"/>
                  </a:lnTo>
                  <a:lnTo>
                    <a:pt x="23278" y="21160"/>
                  </a:lnTo>
                  <a:lnTo>
                    <a:pt x="23327" y="20855"/>
                  </a:lnTo>
                  <a:lnTo>
                    <a:pt x="23407" y="20292"/>
                  </a:lnTo>
                  <a:lnTo>
                    <a:pt x="23520" y="19439"/>
                  </a:lnTo>
                  <a:close/>
                  <a:moveTo>
                    <a:pt x="9749" y="19632"/>
                  </a:moveTo>
                  <a:lnTo>
                    <a:pt x="10055" y="19681"/>
                  </a:lnTo>
                  <a:lnTo>
                    <a:pt x="11583" y="19874"/>
                  </a:lnTo>
                  <a:lnTo>
                    <a:pt x="11680" y="19906"/>
                  </a:lnTo>
                  <a:lnTo>
                    <a:pt x="11616" y="20388"/>
                  </a:lnTo>
                  <a:lnTo>
                    <a:pt x="11487" y="21434"/>
                  </a:lnTo>
                  <a:lnTo>
                    <a:pt x="11455" y="21627"/>
                  </a:lnTo>
                  <a:lnTo>
                    <a:pt x="9524" y="21370"/>
                  </a:lnTo>
                  <a:lnTo>
                    <a:pt x="9605" y="20758"/>
                  </a:lnTo>
                  <a:lnTo>
                    <a:pt x="9653" y="20404"/>
                  </a:lnTo>
                  <a:lnTo>
                    <a:pt x="9685" y="20083"/>
                  </a:lnTo>
                  <a:lnTo>
                    <a:pt x="9749" y="19632"/>
                  </a:lnTo>
                  <a:close/>
                  <a:moveTo>
                    <a:pt x="25772" y="19761"/>
                  </a:moveTo>
                  <a:lnTo>
                    <a:pt x="26737" y="19874"/>
                  </a:lnTo>
                  <a:lnTo>
                    <a:pt x="27702" y="20018"/>
                  </a:lnTo>
                  <a:lnTo>
                    <a:pt x="27622" y="20630"/>
                  </a:lnTo>
                  <a:lnTo>
                    <a:pt x="27574" y="21000"/>
                  </a:lnTo>
                  <a:lnTo>
                    <a:pt x="27525" y="21321"/>
                  </a:lnTo>
                  <a:lnTo>
                    <a:pt x="27461" y="21756"/>
                  </a:lnTo>
                  <a:lnTo>
                    <a:pt x="27445" y="21756"/>
                  </a:lnTo>
                  <a:lnTo>
                    <a:pt x="27123" y="21707"/>
                  </a:lnTo>
                  <a:lnTo>
                    <a:pt x="25627" y="21514"/>
                  </a:lnTo>
                  <a:lnTo>
                    <a:pt x="25531" y="21482"/>
                  </a:lnTo>
                  <a:lnTo>
                    <a:pt x="25659" y="20630"/>
                  </a:lnTo>
                  <a:lnTo>
                    <a:pt x="25772" y="19761"/>
                  </a:lnTo>
                  <a:close/>
                  <a:moveTo>
                    <a:pt x="12018" y="19954"/>
                  </a:moveTo>
                  <a:lnTo>
                    <a:pt x="12146" y="19986"/>
                  </a:lnTo>
                  <a:lnTo>
                    <a:pt x="13208" y="20115"/>
                  </a:lnTo>
                  <a:lnTo>
                    <a:pt x="13530" y="20163"/>
                  </a:lnTo>
                  <a:lnTo>
                    <a:pt x="13948" y="20227"/>
                  </a:lnTo>
                  <a:lnTo>
                    <a:pt x="13771" y="21547"/>
                  </a:lnTo>
                  <a:lnTo>
                    <a:pt x="13755" y="21756"/>
                  </a:lnTo>
                  <a:lnTo>
                    <a:pt x="13739" y="21884"/>
                  </a:lnTo>
                  <a:lnTo>
                    <a:pt x="13739" y="21933"/>
                  </a:lnTo>
                  <a:lnTo>
                    <a:pt x="11776" y="21691"/>
                  </a:lnTo>
                  <a:lnTo>
                    <a:pt x="11905" y="20823"/>
                  </a:lnTo>
                  <a:lnTo>
                    <a:pt x="12018" y="19954"/>
                  </a:lnTo>
                  <a:close/>
                  <a:moveTo>
                    <a:pt x="28024" y="20067"/>
                  </a:moveTo>
                  <a:lnTo>
                    <a:pt x="28700" y="20163"/>
                  </a:lnTo>
                  <a:lnTo>
                    <a:pt x="29054" y="20195"/>
                  </a:lnTo>
                  <a:lnTo>
                    <a:pt x="29874" y="20308"/>
                  </a:lnTo>
                  <a:lnTo>
                    <a:pt x="29987" y="20324"/>
                  </a:lnTo>
                  <a:lnTo>
                    <a:pt x="29874" y="21128"/>
                  </a:lnTo>
                  <a:lnTo>
                    <a:pt x="29761" y="22045"/>
                  </a:lnTo>
                  <a:lnTo>
                    <a:pt x="28796" y="21917"/>
                  </a:lnTo>
                  <a:lnTo>
                    <a:pt x="27831" y="21772"/>
                  </a:lnTo>
                  <a:lnTo>
                    <a:pt x="27863" y="21354"/>
                  </a:lnTo>
                  <a:lnTo>
                    <a:pt x="27895" y="21209"/>
                  </a:lnTo>
                  <a:lnTo>
                    <a:pt x="27911" y="21032"/>
                  </a:lnTo>
                  <a:lnTo>
                    <a:pt x="28024" y="20067"/>
                  </a:lnTo>
                  <a:close/>
                  <a:moveTo>
                    <a:pt x="14254" y="20260"/>
                  </a:moveTo>
                  <a:lnTo>
                    <a:pt x="14382" y="20276"/>
                  </a:lnTo>
                  <a:lnTo>
                    <a:pt x="14720" y="20324"/>
                  </a:lnTo>
                  <a:lnTo>
                    <a:pt x="15042" y="20356"/>
                  </a:lnTo>
                  <a:lnTo>
                    <a:pt x="16184" y="20517"/>
                  </a:lnTo>
                  <a:lnTo>
                    <a:pt x="15943" y="22254"/>
                  </a:lnTo>
                  <a:lnTo>
                    <a:pt x="15026" y="22126"/>
                  </a:lnTo>
                  <a:lnTo>
                    <a:pt x="14238" y="22029"/>
                  </a:lnTo>
                  <a:lnTo>
                    <a:pt x="14012" y="21997"/>
                  </a:lnTo>
                  <a:lnTo>
                    <a:pt x="14061" y="21707"/>
                  </a:lnTo>
                  <a:lnTo>
                    <a:pt x="14141" y="21128"/>
                  </a:lnTo>
                  <a:lnTo>
                    <a:pt x="14254" y="20260"/>
                  </a:lnTo>
                  <a:close/>
                  <a:moveTo>
                    <a:pt x="30308" y="20388"/>
                  </a:moveTo>
                  <a:lnTo>
                    <a:pt x="31644" y="20565"/>
                  </a:lnTo>
                  <a:lnTo>
                    <a:pt x="32255" y="20646"/>
                  </a:lnTo>
                  <a:lnTo>
                    <a:pt x="32046" y="22029"/>
                  </a:lnTo>
                  <a:lnTo>
                    <a:pt x="32014" y="22174"/>
                  </a:lnTo>
                  <a:lnTo>
                    <a:pt x="31998" y="22367"/>
                  </a:lnTo>
                  <a:lnTo>
                    <a:pt x="31724" y="22335"/>
                  </a:lnTo>
                  <a:lnTo>
                    <a:pt x="30067" y="22110"/>
                  </a:lnTo>
                  <a:lnTo>
                    <a:pt x="30308" y="20388"/>
                  </a:lnTo>
                  <a:close/>
                  <a:moveTo>
                    <a:pt x="483" y="20469"/>
                  </a:moveTo>
                  <a:lnTo>
                    <a:pt x="757" y="20501"/>
                  </a:lnTo>
                  <a:lnTo>
                    <a:pt x="1384" y="20581"/>
                  </a:lnTo>
                  <a:lnTo>
                    <a:pt x="2253" y="20710"/>
                  </a:lnTo>
                  <a:lnTo>
                    <a:pt x="2414" y="20726"/>
                  </a:lnTo>
                  <a:lnTo>
                    <a:pt x="2253" y="21868"/>
                  </a:lnTo>
                  <a:lnTo>
                    <a:pt x="2173" y="22447"/>
                  </a:lnTo>
                  <a:lnTo>
                    <a:pt x="1143" y="22319"/>
                  </a:lnTo>
                  <a:lnTo>
                    <a:pt x="516" y="22238"/>
                  </a:lnTo>
                  <a:lnTo>
                    <a:pt x="242" y="22190"/>
                  </a:lnTo>
                  <a:lnTo>
                    <a:pt x="483" y="20469"/>
                  </a:lnTo>
                  <a:close/>
                  <a:moveTo>
                    <a:pt x="16522" y="20581"/>
                  </a:moveTo>
                  <a:lnTo>
                    <a:pt x="17487" y="20726"/>
                  </a:lnTo>
                  <a:lnTo>
                    <a:pt x="18452" y="20855"/>
                  </a:lnTo>
                  <a:lnTo>
                    <a:pt x="18340" y="21724"/>
                  </a:lnTo>
                  <a:lnTo>
                    <a:pt x="18211" y="22576"/>
                  </a:lnTo>
                  <a:lnTo>
                    <a:pt x="16554" y="22351"/>
                  </a:lnTo>
                  <a:lnTo>
                    <a:pt x="16281" y="22319"/>
                  </a:lnTo>
                  <a:lnTo>
                    <a:pt x="16409" y="21450"/>
                  </a:lnTo>
                  <a:lnTo>
                    <a:pt x="16522" y="20581"/>
                  </a:lnTo>
                  <a:close/>
                  <a:moveTo>
                    <a:pt x="32561" y="20694"/>
                  </a:moveTo>
                  <a:lnTo>
                    <a:pt x="33606" y="20839"/>
                  </a:lnTo>
                  <a:lnTo>
                    <a:pt x="34507" y="20967"/>
                  </a:lnTo>
                  <a:lnTo>
                    <a:pt x="34427" y="21530"/>
                  </a:lnTo>
                  <a:lnTo>
                    <a:pt x="34362" y="22029"/>
                  </a:lnTo>
                  <a:lnTo>
                    <a:pt x="34362" y="22094"/>
                  </a:lnTo>
                  <a:lnTo>
                    <a:pt x="34282" y="22689"/>
                  </a:lnTo>
                  <a:lnTo>
                    <a:pt x="33815" y="22640"/>
                  </a:lnTo>
                  <a:lnTo>
                    <a:pt x="32351" y="22431"/>
                  </a:lnTo>
                  <a:lnTo>
                    <a:pt x="32319" y="22399"/>
                  </a:lnTo>
                  <a:lnTo>
                    <a:pt x="32335" y="22287"/>
                  </a:lnTo>
                  <a:lnTo>
                    <a:pt x="32368" y="21965"/>
                  </a:lnTo>
                  <a:lnTo>
                    <a:pt x="32561" y="20694"/>
                  </a:lnTo>
                  <a:close/>
                  <a:moveTo>
                    <a:pt x="2736" y="20791"/>
                  </a:moveTo>
                  <a:lnTo>
                    <a:pt x="3331" y="20871"/>
                  </a:lnTo>
                  <a:lnTo>
                    <a:pt x="4586" y="21032"/>
                  </a:lnTo>
                  <a:lnTo>
                    <a:pt x="4666" y="21048"/>
                  </a:lnTo>
                  <a:lnTo>
                    <a:pt x="4634" y="21128"/>
                  </a:lnTo>
                  <a:lnTo>
                    <a:pt x="4618" y="21225"/>
                  </a:lnTo>
                  <a:lnTo>
                    <a:pt x="4537" y="21788"/>
                  </a:lnTo>
                  <a:lnTo>
                    <a:pt x="4505" y="22126"/>
                  </a:lnTo>
                  <a:lnTo>
                    <a:pt x="4425" y="22753"/>
                  </a:lnTo>
                  <a:lnTo>
                    <a:pt x="4296" y="22737"/>
                  </a:lnTo>
                  <a:lnTo>
                    <a:pt x="2494" y="22496"/>
                  </a:lnTo>
                  <a:lnTo>
                    <a:pt x="2559" y="22126"/>
                  </a:lnTo>
                  <a:lnTo>
                    <a:pt x="2591" y="21788"/>
                  </a:lnTo>
                  <a:lnTo>
                    <a:pt x="2736" y="20791"/>
                  </a:lnTo>
                  <a:close/>
                  <a:moveTo>
                    <a:pt x="18758" y="20871"/>
                  </a:moveTo>
                  <a:lnTo>
                    <a:pt x="19128" y="20903"/>
                  </a:lnTo>
                  <a:lnTo>
                    <a:pt x="19997" y="21032"/>
                  </a:lnTo>
                  <a:lnTo>
                    <a:pt x="20560" y="21112"/>
                  </a:lnTo>
                  <a:lnTo>
                    <a:pt x="20689" y="21128"/>
                  </a:lnTo>
                  <a:lnTo>
                    <a:pt x="20560" y="21997"/>
                  </a:lnTo>
                  <a:lnTo>
                    <a:pt x="20447" y="22850"/>
                  </a:lnTo>
                  <a:lnTo>
                    <a:pt x="19337" y="22721"/>
                  </a:lnTo>
                  <a:lnTo>
                    <a:pt x="18935" y="22657"/>
                  </a:lnTo>
                  <a:lnTo>
                    <a:pt x="18517" y="22592"/>
                  </a:lnTo>
                  <a:lnTo>
                    <a:pt x="18758" y="20903"/>
                  </a:lnTo>
                  <a:lnTo>
                    <a:pt x="18758" y="20871"/>
                  </a:lnTo>
                  <a:close/>
                  <a:moveTo>
                    <a:pt x="36696" y="21287"/>
                  </a:moveTo>
                  <a:lnTo>
                    <a:pt x="36463" y="22990"/>
                  </a:lnTo>
                  <a:lnTo>
                    <a:pt x="36463" y="22990"/>
                  </a:lnTo>
                  <a:lnTo>
                    <a:pt x="36502" y="22994"/>
                  </a:lnTo>
                  <a:lnTo>
                    <a:pt x="36711" y="21289"/>
                  </a:lnTo>
                  <a:lnTo>
                    <a:pt x="36696" y="21287"/>
                  </a:lnTo>
                  <a:close/>
                  <a:moveTo>
                    <a:pt x="4972" y="21064"/>
                  </a:moveTo>
                  <a:lnTo>
                    <a:pt x="5133" y="21080"/>
                  </a:lnTo>
                  <a:lnTo>
                    <a:pt x="6918" y="21321"/>
                  </a:lnTo>
                  <a:lnTo>
                    <a:pt x="6918" y="21370"/>
                  </a:lnTo>
                  <a:lnTo>
                    <a:pt x="6693" y="23059"/>
                  </a:lnTo>
                  <a:lnTo>
                    <a:pt x="5647" y="22914"/>
                  </a:lnTo>
                  <a:lnTo>
                    <a:pt x="4746" y="22801"/>
                  </a:lnTo>
                  <a:lnTo>
                    <a:pt x="4811" y="22319"/>
                  </a:lnTo>
                  <a:lnTo>
                    <a:pt x="4843" y="21997"/>
                  </a:lnTo>
                  <a:lnTo>
                    <a:pt x="4923" y="21354"/>
                  </a:lnTo>
                  <a:lnTo>
                    <a:pt x="4940" y="21273"/>
                  </a:lnTo>
                  <a:lnTo>
                    <a:pt x="4972" y="21064"/>
                  </a:lnTo>
                  <a:close/>
                  <a:moveTo>
                    <a:pt x="21010" y="21193"/>
                  </a:moveTo>
                  <a:lnTo>
                    <a:pt x="22828" y="21434"/>
                  </a:lnTo>
                  <a:lnTo>
                    <a:pt x="22941" y="21450"/>
                  </a:lnTo>
                  <a:lnTo>
                    <a:pt x="22828" y="22319"/>
                  </a:lnTo>
                  <a:lnTo>
                    <a:pt x="22699" y="23171"/>
                  </a:lnTo>
                  <a:lnTo>
                    <a:pt x="20769" y="22914"/>
                  </a:lnTo>
                  <a:lnTo>
                    <a:pt x="21010" y="21225"/>
                  </a:lnTo>
                  <a:lnTo>
                    <a:pt x="21010" y="21193"/>
                  </a:lnTo>
                  <a:close/>
                  <a:moveTo>
                    <a:pt x="7192" y="21370"/>
                  </a:moveTo>
                  <a:lnTo>
                    <a:pt x="7658" y="21434"/>
                  </a:lnTo>
                  <a:lnTo>
                    <a:pt x="8913" y="21595"/>
                  </a:lnTo>
                  <a:lnTo>
                    <a:pt x="9154" y="21627"/>
                  </a:lnTo>
                  <a:lnTo>
                    <a:pt x="9154" y="21659"/>
                  </a:lnTo>
                  <a:lnTo>
                    <a:pt x="9074" y="22254"/>
                  </a:lnTo>
                  <a:lnTo>
                    <a:pt x="8913" y="23348"/>
                  </a:lnTo>
                  <a:lnTo>
                    <a:pt x="7095" y="23123"/>
                  </a:lnTo>
                  <a:lnTo>
                    <a:pt x="6983" y="23091"/>
                  </a:lnTo>
                  <a:lnTo>
                    <a:pt x="7079" y="22367"/>
                  </a:lnTo>
                  <a:lnTo>
                    <a:pt x="7176" y="21563"/>
                  </a:lnTo>
                  <a:lnTo>
                    <a:pt x="7192" y="21370"/>
                  </a:lnTo>
                  <a:close/>
                  <a:moveTo>
                    <a:pt x="23262" y="21514"/>
                  </a:moveTo>
                  <a:lnTo>
                    <a:pt x="25080" y="21756"/>
                  </a:lnTo>
                  <a:lnTo>
                    <a:pt x="25193" y="21772"/>
                  </a:lnTo>
                  <a:lnTo>
                    <a:pt x="25112" y="22399"/>
                  </a:lnTo>
                  <a:lnTo>
                    <a:pt x="24952" y="23493"/>
                  </a:lnTo>
                  <a:lnTo>
                    <a:pt x="23488" y="23284"/>
                  </a:lnTo>
                  <a:lnTo>
                    <a:pt x="23021" y="23220"/>
                  </a:lnTo>
                  <a:lnTo>
                    <a:pt x="23262" y="21530"/>
                  </a:lnTo>
                  <a:lnTo>
                    <a:pt x="23262" y="21514"/>
                  </a:lnTo>
                  <a:close/>
                  <a:moveTo>
                    <a:pt x="9492" y="21691"/>
                  </a:moveTo>
                  <a:lnTo>
                    <a:pt x="11423" y="21949"/>
                  </a:lnTo>
                  <a:lnTo>
                    <a:pt x="11294" y="22817"/>
                  </a:lnTo>
                  <a:lnTo>
                    <a:pt x="11181" y="23686"/>
                  </a:lnTo>
                  <a:lnTo>
                    <a:pt x="9347" y="23445"/>
                  </a:lnTo>
                  <a:lnTo>
                    <a:pt x="9219" y="23413"/>
                  </a:lnTo>
                  <a:lnTo>
                    <a:pt x="9267" y="23220"/>
                  </a:lnTo>
                  <a:lnTo>
                    <a:pt x="9492" y="21691"/>
                  </a:lnTo>
                  <a:close/>
                  <a:moveTo>
                    <a:pt x="25515" y="21804"/>
                  </a:moveTo>
                  <a:lnTo>
                    <a:pt x="26029" y="21884"/>
                  </a:lnTo>
                  <a:lnTo>
                    <a:pt x="27139" y="22045"/>
                  </a:lnTo>
                  <a:lnTo>
                    <a:pt x="27171" y="22045"/>
                  </a:lnTo>
                  <a:lnTo>
                    <a:pt x="27445" y="22094"/>
                  </a:lnTo>
                  <a:lnTo>
                    <a:pt x="27429" y="22254"/>
                  </a:lnTo>
                  <a:lnTo>
                    <a:pt x="27204" y="23815"/>
                  </a:lnTo>
                  <a:lnTo>
                    <a:pt x="26174" y="23654"/>
                  </a:lnTo>
                  <a:lnTo>
                    <a:pt x="25273" y="23541"/>
                  </a:lnTo>
                  <a:lnTo>
                    <a:pt x="25434" y="22415"/>
                  </a:lnTo>
                  <a:lnTo>
                    <a:pt x="25498" y="21933"/>
                  </a:lnTo>
                  <a:lnTo>
                    <a:pt x="25515" y="21804"/>
                  </a:lnTo>
                  <a:close/>
                  <a:moveTo>
                    <a:pt x="11744" y="22013"/>
                  </a:moveTo>
                  <a:lnTo>
                    <a:pt x="13675" y="22270"/>
                  </a:lnTo>
                  <a:lnTo>
                    <a:pt x="13578" y="23075"/>
                  </a:lnTo>
                  <a:lnTo>
                    <a:pt x="13449" y="24008"/>
                  </a:lnTo>
                  <a:lnTo>
                    <a:pt x="12484" y="23879"/>
                  </a:lnTo>
                  <a:lnTo>
                    <a:pt x="11519" y="23734"/>
                  </a:lnTo>
                  <a:lnTo>
                    <a:pt x="11503" y="23702"/>
                  </a:lnTo>
                  <a:lnTo>
                    <a:pt x="11744" y="22013"/>
                  </a:lnTo>
                  <a:close/>
                  <a:moveTo>
                    <a:pt x="27767" y="22110"/>
                  </a:moveTo>
                  <a:lnTo>
                    <a:pt x="28700" y="22238"/>
                  </a:lnTo>
                  <a:lnTo>
                    <a:pt x="29697" y="22367"/>
                  </a:lnTo>
                  <a:lnTo>
                    <a:pt x="29681" y="22576"/>
                  </a:lnTo>
                  <a:lnTo>
                    <a:pt x="29472" y="24104"/>
                  </a:lnTo>
                  <a:lnTo>
                    <a:pt x="29343" y="24088"/>
                  </a:lnTo>
                  <a:lnTo>
                    <a:pt x="27525" y="23847"/>
                  </a:lnTo>
                  <a:lnTo>
                    <a:pt x="27767" y="22110"/>
                  </a:lnTo>
                  <a:close/>
                  <a:moveTo>
                    <a:pt x="13996" y="22303"/>
                  </a:moveTo>
                  <a:lnTo>
                    <a:pt x="15348" y="22496"/>
                  </a:lnTo>
                  <a:lnTo>
                    <a:pt x="15943" y="22576"/>
                  </a:lnTo>
                  <a:lnTo>
                    <a:pt x="15782" y="23670"/>
                  </a:lnTo>
                  <a:lnTo>
                    <a:pt x="15686" y="24297"/>
                  </a:lnTo>
                  <a:lnTo>
                    <a:pt x="15219" y="24249"/>
                  </a:lnTo>
                  <a:lnTo>
                    <a:pt x="13755" y="24040"/>
                  </a:lnTo>
                  <a:lnTo>
                    <a:pt x="13996" y="22303"/>
                  </a:lnTo>
                  <a:close/>
                  <a:moveTo>
                    <a:pt x="30019" y="22415"/>
                  </a:moveTo>
                  <a:lnTo>
                    <a:pt x="30148" y="22431"/>
                  </a:lnTo>
                  <a:lnTo>
                    <a:pt x="31611" y="22640"/>
                  </a:lnTo>
                  <a:lnTo>
                    <a:pt x="31933" y="22673"/>
                  </a:lnTo>
                  <a:lnTo>
                    <a:pt x="31965" y="22673"/>
                  </a:lnTo>
                  <a:lnTo>
                    <a:pt x="31949" y="22866"/>
                  </a:lnTo>
                  <a:lnTo>
                    <a:pt x="31933" y="23010"/>
                  </a:lnTo>
                  <a:lnTo>
                    <a:pt x="31837" y="23493"/>
                  </a:lnTo>
                  <a:lnTo>
                    <a:pt x="31708" y="24410"/>
                  </a:lnTo>
                  <a:lnTo>
                    <a:pt x="31595" y="24378"/>
                  </a:lnTo>
                  <a:lnTo>
                    <a:pt x="29778" y="24137"/>
                  </a:lnTo>
                  <a:lnTo>
                    <a:pt x="29906" y="23268"/>
                  </a:lnTo>
                  <a:lnTo>
                    <a:pt x="30019" y="22415"/>
                  </a:lnTo>
                  <a:close/>
                  <a:moveTo>
                    <a:pt x="16249" y="22608"/>
                  </a:moveTo>
                  <a:lnTo>
                    <a:pt x="17262" y="22753"/>
                  </a:lnTo>
                  <a:lnTo>
                    <a:pt x="18179" y="22866"/>
                  </a:lnTo>
                  <a:lnTo>
                    <a:pt x="18099" y="23509"/>
                  </a:lnTo>
                  <a:lnTo>
                    <a:pt x="18050" y="23815"/>
                  </a:lnTo>
                  <a:lnTo>
                    <a:pt x="17970" y="24394"/>
                  </a:lnTo>
                  <a:lnTo>
                    <a:pt x="17938" y="24603"/>
                  </a:lnTo>
                  <a:lnTo>
                    <a:pt x="17552" y="24539"/>
                  </a:lnTo>
                  <a:lnTo>
                    <a:pt x="17246" y="24507"/>
                  </a:lnTo>
                  <a:lnTo>
                    <a:pt x="16007" y="24346"/>
                  </a:lnTo>
                  <a:lnTo>
                    <a:pt x="16088" y="23734"/>
                  </a:lnTo>
                  <a:lnTo>
                    <a:pt x="16249" y="22608"/>
                  </a:lnTo>
                  <a:close/>
                  <a:moveTo>
                    <a:pt x="32271" y="22737"/>
                  </a:moveTo>
                  <a:lnTo>
                    <a:pt x="33735" y="22930"/>
                  </a:lnTo>
                  <a:lnTo>
                    <a:pt x="34201" y="22994"/>
                  </a:lnTo>
                  <a:lnTo>
                    <a:pt x="34073" y="23863"/>
                  </a:lnTo>
                  <a:lnTo>
                    <a:pt x="33960" y="24732"/>
                  </a:lnTo>
                  <a:lnTo>
                    <a:pt x="32931" y="24587"/>
                  </a:lnTo>
                  <a:lnTo>
                    <a:pt x="32448" y="24523"/>
                  </a:lnTo>
                  <a:lnTo>
                    <a:pt x="32046" y="24458"/>
                  </a:lnTo>
                  <a:lnTo>
                    <a:pt x="32030" y="24458"/>
                  </a:lnTo>
                  <a:lnTo>
                    <a:pt x="32110" y="23863"/>
                  </a:lnTo>
                  <a:lnTo>
                    <a:pt x="32158" y="23606"/>
                  </a:lnTo>
                  <a:lnTo>
                    <a:pt x="32174" y="23413"/>
                  </a:lnTo>
                  <a:lnTo>
                    <a:pt x="32271" y="22737"/>
                  </a:lnTo>
                  <a:close/>
                  <a:moveTo>
                    <a:pt x="2446" y="22801"/>
                  </a:moveTo>
                  <a:lnTo>
                    <a:pt x="4264" y="23043"/>
                  </a:lnTo>
                  <a:lnTo>
                    <a:pt x="4376" y="23059"/>
                  </a:lnTo>
                  <a:lnTo>
                    <a:pt x="4264" y="23927"/>
                  </a:lnTo>
                  <a:lnTo>
                    <a:pt x="4167" y="24587"/>
                  </a:lnTo>
                  <a:lnTo>
                    <a:pt x="4167" y="24812"/>
                  </a:lnTo>
                  <a:lnTo>
                    <a:pt x="2237" y="24539"/>
                  </a:lnTo>
                  <a:lnTo>
                    <a:pt x="2253" y="24346"/>
                  </a:lnTo>
                  <a:lnTo>
                    <a:pt x="2446" y="22834"/>
                  </a:lnTo>
                  <a:lnTo>
                    <a:pt x="2446" y="22801"/>
                  </a:lnTo>
                  <a:close/>
                  <a:moveTo>
                    <a:pt x="18501" y="22914"/>
                  </a:moveTo>
                  <a:lnTo>
                    <a:pt x="18613" y="22930"/>
                  </a:lnTo>
                  <a:lnTo>
                    <a:pt x="19176" y="23010"/>
                  </a:lnTo>
                  <a:lnTo>
                    <a:pt x="19611" y="23075"/>
                  </a:lnTo>
                  <a:lnTo>
                    <a:pt x="20431" y="23204"/>
                  </a:lnTo>
                  <a:lnTo>
                    <a:pt x="20206" y="24732"/>
                  </a:lnTo>
                  <a:lnTo>
                    <a:pt x="20190" y="24909"/>
                  </a:lnTo>
                  <a:lnTo>
                    <a:pt x="18259" y="24651"/>
                  </a:lnTo>
                  <a:lnTo>
                    <a:pt x="18356" y="23863"/>
                  </a:lnTo>
                  <a:lnTo>
                    <a:pt x="18372" y="23783"/>
                  </a:lnTo>
                  <a:lnTo>
                    <a:pt x="18420" y="23557"/>
                  </a:lnTo>
                  <a:lnTo>
                    <a:pt x="18501" y="22914"/>
                  </a:lnTo>
                  <a:close/>
                  <a:moveTo>
                    <a:pt x="36421" y="23297"/>
                  </a:moveTo>
                  <a:lnTo>
                    <a:pt x="36186" y="25018"/>
                  </a:lnTo>
                  <a:lnTo>
                    <a:pt x="36186" y="25018"/>
                  </a:lnTo>
                  <a:lnTo>
                    <a:pt x="36212" y="25021"/>
                  </a:lnTo>
                  <a:lnTo>
                    <a:pt x="36437" y="23300"/>
                  </a:lnTo>
                  <a:lnTo>
                    <a:pt x="36421" y="23297"/>
                  </a:lnTo>
                  <a:close/>
                  <a:moveTo>
                    <a:pt x="4682" y="23107"/>
                  </a:moveTo>
                  <a:lnTo>
                    <a:pt x="6500" y="23348"/>
                  </a:lnTo>
                  <a:lnTo>
                    <a:pt x="6613" y="23380"/>
                  </a:lnTo>
                  <a:lnTo>
                    <a:pt x="6532" y="23976"/>
                  </a:lnTo>
                  <a:lnTo>
                    <a:pt x="6452" y="24587"/>
                  </a:lnTo>
                  <a:lnTo>
                    <a:pt x="6420" y="24909"/>
                  </a:lnTo>
                  <a:lnTo>
                    <a:pt x="6387" y="25102"/>
                  </a:lnTo>
                  <a:lnTo>
                    <a:pt x="4457" y="24844"/>
                  </a:lnTo>
                  <a:lnTo>
                    <a:pt x="4489" y="24651"/>
                  </a:lnTo>
                  <a:lnTo>
                    <a:pt x="4682" y="23139"/>
                  </a:lnTo>
                  <a:lnTo>
                    <a:pt x="4682" y="23107"/>
                  </a:lnTo>
                  <a:close/>
                  <a:moveTo>
                    <a:pt x="20737" y="23236"/>
                  </a:moveTo>
                  <a:lnTo>
                    <a:pt x="20849" y="23252"/>
                  </a:lnTo>
                  <a:lnTo>
                    <a:pt x="22667" y="23493"/>
                  </a:lnTo>
                  <a:lnTo>
                    <a:pt x="22410" y="25230"/>
                  </a:lnTo>
                  <a:lnTo>
                    <a:pt x="21493" y="25102"/>
                  </a:lnTo>
                  <a:lnTo>
                    <a:pt x="20479" y="24973"/>
                  </a:lnTo>
                  <a:lnTo>
                    <a:pt x="20608" y="24104"/>
                  </a:lnTo>
                  <a:lnTo>
                    <a:pt x="20737" y="23236"/>
                  </a:lnTo>
                  <a:close/>
                  <a:moveTo>
                    <a:pt x="6934" y="23397"/>
                  </a:moveTo>
                  <a:lnTo>
                    <a:pt x="7192" y="23445"/>
                  </a:lnTo>
                  <a:lnTo>
                    <a:pt x="8559" y="23622"/>
                  </a:lnTo>
                  <a:lnTo>
                    <a:pt x="8865" y="23654"/>
                  </a:lnTo>
                  <a:lnTo>
                    <a:pt x="8672" y="25182"/>
                  </a:lnTo>
                  <a:lnTo>
                    <a:pt x="8639" y="25407"/>
                  </a:lnTo>
                  <a:lnTo>
                    <a:pt x="6709" y="25150"/>
                  </a:lnTo>
                  <a:lnTo>
                    <a:pt x="6725" y="24941"/>
                  </a:lnTo>
                  <a:lnTo>
                    <a:pt x="6757" y="24828"/>
                  </a:lnTo>
                  <a:lnTo>
                    <a:pt x="6790" y="24442"/>
                  </a:lnTo>
                  <a:lnTo>
                    <a:pt x="6854" y="24008"/>
                  </a:lnTo>
                  <a:lnTo>
                    <a:pt x="6918" y="23557"/>
                  </a:lnTo>
                  <a:lnTo>
                    <a:pt x="6934" y="23397"/>
                  </a:lnTo>
                  <a:close/>
                  <a:moveTo>
                    <a:pt x="22989" y="23541"/>
                  </a:moveTo>
                  <a:lnTo>
                    <a:pt x="23246" y="23574"/>
                  </a:lnTo>
                  <a:lnTo>
                    <a:pt x="24903" y="23799"/>
                  </a:lnTo>
                  <a:lnTo>
                    <a:pt x="24678" y="25536"/>
                  </a:lnTo>
                  <a:lnTo>
                    <a:pt x="23005" y="25311"/>
                  </a:lnTo>
                  <a:lnTo>
                    <a:pt x="22748" y="25263"/>
                  </a:lnTo>
                  <a:lnTo>
                    <a:pt x="22860" y="24410"/>
                  </a:lnTo>
                  <a:lnTo>
                    <a:pt x="22989" y="23541"/>
                  </a:lnTo>
                  <a:close/>
                  <a:moveTo>
                    <a:pt x="9186" y="23734"/>
                  </a:moveTo>
                  <a:lnTo>
                    <a:pt x="10087" y="23863"/>
                  </a:lnTo>
                  <a:lnTo>
                    <a:pt x="11133" y="24008"/>
                  </a:lnTo>
                  <a:lnTo>
                    <a:pt x="10940" y="25536"/>
                  </a:lnTo>
                  <a:lnTo>
                    <a:pt x="10892" y="25729"/>
                  </a:lnTo>
                  <a:lnTo>
                    <a:pt x="8961" y="25472"/>
                  </a:lnTo>
                  <a:lnTo>
                    <a:pt x="8993" y="25263"/>
                  </a:lnTo>
                  <a:lnTo>
                    <a:pt x="9186" y="23734"/>
                  </a:lnTo>
                  <a:close/>
                  <a:moveTo>
                    <a:pt x="25225" y="23847"/>
                  </a:moveTo>
                  <a:lnTo>
                    <a:pt x="26142" y="23960"/>
                  </a:lnTo>
                  <a:lnTo>
                    <a:pt x="27171" y="24104"/>
                  </a:lnTo>
                  <a:lnTo>
                    <a:pt x="27043" y="24973"/>
                  </a:lnTo>
                  <a:lnTo>
                    <a:pt x="26914" y="25826"/>
                  </a:lnTo>
                  <a:lnTo>
                    <a:pt x="24984" y="25568"/>
                  </a:lnTo>
                  <a:lnTo>
                    <a:pt x="25225" y="23847"/>
                  </a:lnTo>
                  <a:close/>
                  <a:moveTo>
                    <a:pt x="11439" y="24040"/>
                  </a:moveTo>
                  <a:lnTo>
                    <a:pt x="12050" y="24120"/>
                  </a:lnTo>
                  <a:lnTo>
                    <a:pt x="13385" y="24297"/>
                  </a:lnTo>
                  <a:lnTo>
                    <a:pt x="13369" y="24507"/>
                  </a:lnTo>
                  <a:lnTo>
                    <a:pt x="13192" y="25842"/>
                  </a:lnTo>
                  <a:lnTo>
                    <a:pt x="13144" y="26035"/>
                  </a:lnTo>
                  <a:lnTo>
                    <a:pt x="11213" y="25777"/>
                  </a:lnTo>
                  <a:lnTo>
                    <a:pt x="11246" y="25568"/>
                  </a:lnTo>
                  <a:lnTo>
                    <a:pt x="11439" y="24040"/>
                  </a:lnTo>
                  <a:close/>
                  <a:moveTo>
                    <a:pt x="27461" y="24137"/>
                  </a:moveTo>
                  <a:lnTo>
                    <a:pt x="29391" y="24410"/>
                  </a:lnTo>
                  <a:lnTo>
                    <a:pt x="29279" y="25263"/>
                  </a:lnTo>
                  <a:lnTo>
                    <a:pt x="29150" y="26131"/>
                  </a:lnTo>
                  <a:lnTo>
                    <a:pt x="27220" y="25874"/>
                  </a:lnTo>
                  <a:lnTo>
                    <a:pt x="27445" y="24346"/>
                  </a:lnTo>
                  <a:lnTo>
                    <a:pt x="27461" y="24137"/>
                  </a:lnTo>
                  <a:close/>
                  <a:moveTo>
                    <a:pt x="13691" y="24330"/>
                  </a:moveTo>
                  <a:lnTo>
                    <a:pt x="13787" y="24346"/>
                  </a:lnTo>
                  <a:lnTo>
                    <a:pt x="15637" y="24587"/>
                  </a:lnTo>
                  <a:lnTo>
                    <a:pt x="15621" y="24780"/>
                  </a:lnTo>
                  <a:lnTo>
                    <a:pt x="15444" y="26131"/>
                  </a:lnTo>
                  <a:lnTo>
                    <a:pt x="15396" y="26340"/>
                  </a:lnTo>
                  <a:lnTo>
                    <a:pt x="13466" y="26067"/>
                  </a:lnTo>
                  <a:lnTo>
                    <a:pt x="13498" y="25874"/>
                  </a:lnTo>
                  <a:lnTo>
                    <a:pt x="13675" y="24523"/>
                  </a:lnTo>
                  <a:lnTo>
                    <a:pt x="13691" y="24330"/>
                  </a:lnTo>
                  <a:close/>
                  <a:moveTo>
                    <a:pt x="29713" y="24490"/>
                  </a:moveTo>
                  <a:lnTo>
                    <a:pt x="31290" y="24700"/>
                  </a:lnTo>
                  <a:lnTo>
                    <a:pt x="31531" y="24748"/>
                  </a:lnTo>
                  <a:lnTo>
                    <a:pt x="31644" y="24764"/>
                  </a:lnTo>
                  <a:lnTo>
                    <a:pt x="31628" y="24941"/>
                  </a:lnTo>
                  <a:lnTo>
                    <a:pt x="31563" y="25343"/>
                  </a:lnTo>
                  <a:lnTo>
                    <a:pt x="31483" y="25874"/>
                  </a:lnTo>
                  <a:lnTo>
                    <a:pt x="31451" y="26212"/>
                  </a:lnTo>
                  <a:lnTo>
                    <a:pt x="31434" y="26453"/>
                  </a:lnTo>
                  <a:lnTo>
                    <a:pt x="29585" y="26212"/>
                  </a:lnTo>
                  <a:lnTo>
                    <a:pt x="29472" y="26196"/>
                  </a:lnTo>
                  <a:lnTo>
                    <a:pt x="29713" y="24507"/>
                  </a:lnTo>
                  <a:lnTo>
                    <a:pt x="29713" y="24490"/>
                  </a:lnTo>
                  <a:close/>
                  <a:moveTo>
                    <a:pt x="15943" y="24667"/>
                  </a:moveTo>
                  <a:lnTo>
                    <a:pt x="16908" y="24812"/>
                  </a:lnTo>
                  <a:lnTo>
                    <a:pt x="17133" y="24844"/>
                  </a:lnTo>
                  <a:lnTo>
                    <a:pt x="17455" y="24893"/>
                  </a:lnTo>
                  <a:lnTo>
                    <a:pt x="17857" y="24941"/>
                  </a:lnTo>
                  <a:lnTo>
                    <a:pt x="17857" y="24973"/>
                  </a:lnTo>
                  <a:lnTo>
                    <a:pt x="17648" y="26469"/>
                  </a:lnTo>
                  <a:lnTo>
                    <a:pt x="17648" y="26662"/>
                  </a:lnTo>
                  <a:lnTo>
                    <a:pt x="15718" y="26389"/>
                  </a:lnTo>
                  <a:lnTo>
                    <a:pt x="15750" y="26196"/>
                  </a:lnTo>
                  <a:lnTo>
                    <a:pt x="15862" y="25311"/>
                  </a:lnTo>
                  <a:lnTo>
                    <a:pt x="15943" y="24667"/>
                  </a:lnTo>
                  <a:close/>
                  <a:moveTo>
                    <a:pt x="32014" y="24764"/>
                  </a:moveTo>
                  <a:lnTo>
                    <a:pt x="32110" y="24780"/>
                  </a:lnTo>
                  <a:lnTo>
                    <a:pt x="33638" y="24989"/>
                  </a:lnTo>
                  <a:lnTo>
                    <a:pt x="33944" y="25021"/>
                  </a:lnTo>
                  <a:lnTo>
                    <a:pt x="33671" y="26759"/>
                  </a:lnTo>
                  <a:lnTo>
                    <a:pt x="32657" y="26614"/>
                  </a:lnTo>
                  <a:lnTo>
                    <a:pt x="32335" y="26582"/>
                  </a:lnTo>
                  <a:lnTo>
                    <a:pt x="31933" y="26517"/>
                  </a:lnTo>
                  <a:lnTo>
                    <a:pt x="31772" y="26501"/>
                  </a:lnTo>
                  <a:lnTo>
                    <a:pt x="31788" y="26389"/>
                  </a:lnTo>
                  <a:lnTo>
                    <a:pt x="31837" y="26051"/>
                  </a:lnTo>
                  <a:lnTo>
                    <a:pt x="31933" y="25375"/>
                  </a:lnTo>
                  <a:lnTo>
                    <a:pt x="32014" y="24828"/>
                  </a:lnTo>
                  <a:lnTo>
                    <a:pt x="32014" y="24764"/>
                  </a:lnTo>
                  <a:close/>
                  <a:moveTo>
                    <a:pt x="18195" y="24973"/>
                  </a:moveTo>
                  <a:lnTo>
                    <a:pt x="20125" y="25230"/>
                  </a:lnTo>
                  <a:lnTo>
                    <a:pt x="19997" y="26099"/>
                  </a:lnTo>
                  <a:lnTo>
                    <a:pt x="19900" y="26775"/>
                  </a:lnTo>
                  <a:lnTo>
                    <a:pt x="19900" y="26952"/>
                  </a:lnTo>
                  <a:lnTo>
                    <a:pt x="17970" y="26694"/>
                  </a:lnTo>
                  <a:lnTo>
                    <a:pt x="17986" y="26501"/>
                  </a:lnTo>
                  <a:lnTo>
                    <a:pt x="18195" y="24973"/>
                  </a:lnTo>
                  <a:close/>
                  <a:moveTo>
                    <a:pt x="36143" y="25339"/>
                  </a:moveTo>
                  <a:lnTo>
                    <a:pt x="35905" y="27076"/>
                  </a:lnTo>
                  <a:lnTo>
                    <a:pt x="35905" y="27076"/>
                  </a:lnTo>
                  <a:lnTo>
                    <a:pt x="35939" y="27080"/>
                  </a:lnTo>
                  <a:lnTo>
                    <a:pt x="36180" y="25343"/>
                  </a:lnTo>
                  <a:lnTo>
                    <a:pt x="36143" y="25339"/>
                  </a:lnTo>
                  <a:close/>
                  <a:moveTo>
                    <a:pt x="20447" y="25263"/>
                  </a:moveTo>
                  <a:lnTo>
                    <a:pt x="21477" y="25407"/>
                  </a:lnTo>
                  <a:lnTo>
                    <a:pt x="22378" y="25536"/>
                  </a:lnTo>
                  <a:lnTo>
                    <a:pt x="22217" y="26694"/>
                  </a:lnTo>
                  <a:lnTo>
                    <a:pt x="22152" y="27080"/>
                  </a:lnTo>
                  <a:lnTo>
                    <a:pt x="22152" y="27257"/>
                  </a:lnTo>
                  <a:lnTo>
                    <a:pt x="20222" y="27000"/>
                  </a:lnTo>
                  <a:lnTo>
                    <a:pt x="20254" y="26791"/>
                  </a:lnTo>
                  <a:lnTo>
                    <a:pt x="20447" y="25263"/>
                  </a:lnTo>
                  <a:close/>
                  <a:moveTo>
                    <a:pt x="22715" y="25568"/>
                  </a:moveTo>
                  <a:lnTo>
                    <a:pt x="24549" y="25810"/>
                  </a:lnTo>
                  <a:lnTo>
                    <a:pt x="24646" y="25826"/>
                  </a:lnTo>
                  <a:lnTo>
                    <a:pt x="24421" y="27354"/>
                  </a:lnTo>
                  <a:lnTo>
                    <a:pt x="24405" y="27563"/>
                  </a:lnTo>
                  <a:lnTo>
                    <a:pt x="22474" y="27306"/>
                  </a:lnTo>
                  <a:lnTo>
                    <a:pt x="22506" y="27097"/>
                  </a:lnTo>
                  <a:lnTo>
                    <a:pt x="22555" y="26694"/>
                  </a:lnTo>
                  <a:lnTo>
                    <a:pt x="22715" y="25568"/>
                  </a:lnTo>
                  <a:close/>
                  <a:moveTo>
                    <a:pt x="24952" y="25890"/>
                  </a:moveTo>
                  <a:lnTo>
                    <a:pt x="26882" y="26147"/>
                  </a:lnTo>
                  <a:lnTo>
                    <a:pt x="26689" y="27676"/>
                  </a:lnTo>
                  <a:lnTo>
                    <a:pt x="26641" y="27885"/>
                  </a:lnTo>
                  <a:lnTo>
                    <a:pt x="24710" y="27627"/>
                  </a:lnTo>
                  <a:lnTo>
                    <a:pt x="24726" y="27418"/>
                  </a:lnTo>
                  <a:lnTo>
                    <a:pt x="24823" y="26759"/>
                  </a:lnTo>
                  <a:lnTo>
                    <a:pt x="24952" y="25890"/>
                  </a:lnTo>
                  <a:close/>
                  <a:moveTo>
                    <a:pt x="27204" y="26196"/>
                  </a:moveTo>
                  <a:lnTo>
                    <a:pt x="28249" y="26324"/>
                  </a:lnTo>
                  <a:lnTo>
                    <a:pt x="29134" y="26453"/>
                  </a:lnTo>
                  <a:lnTo>
                    <a:pt x="28941" y="27981"/>
                  </a:lnTo>
                  <a:lnTo>
                    <a:pt x="28893" y="28190"/>
                  </a:lnTo>
                  <a:lnTo>
                    <a:pt x="26962" y="27917"/>
                  </a:lnTo>
                  <a:lnTo>
                    <a:pt x="26978" y="27724"/>
                  </a:lnTo>
                  <a:lnTo>
                    <a:pt x="27091" y="27064"/>
                  </a:lnTo>
                  <a:lnTo>
                    <a:pt x="27204" y="26196"/>
                  </a:lnTo>
                  <a:close/>
                  <a:moveTo>
                    <a:pt x="29456" y="26485"/>
                  </a:moveTo>
                  <a:lnTo>
                    <a:pt x="29713" y="26533"/>
                  </a:lnTo>
                  <a:lnTo>
                    <a:pt x="31386" y="26759"/>
                  </a:lnTo>
                  <a:lnTo>
                    <a:pt x="31338" y="27080"/>
                  </a:lnTo>
                  <a:lnTo>
                    <a:pt x="31306" y="27402"/>
                  </a:lnTo>
                  <a:lnTo>
                    <a:pt x="31290" y="27595"/>
                  </a:lnTo>
                  <a:lnTo>
                    <a:pt x="31177" y="28287"/>
                  </a:lnTo>
                  <a:lnTo>
                    <a:pt x="31145" y="28480"/>
                  </a:lnTo>
                  <a:lnTo>
                    <a:pt x="29215" y="28223"/>
                  </a:lnTo>
                  <a:lnTo>
                    <a:pt x="29231" y="28030"/>
                  </a:lnTo>
                  <a:lnTo>
                    <a:pt x="29343" y="27354"/>
                  </a:lnTo>
                  <a:lnTo>
                    <a:pt x="29456" y="26485"/>
                  </a:lnTo>
                  <a:close/>
                  <a:moveTo>
                    <a:pt x="31708" y="26791"/>
                  </a:moveTo>
                  <a:lnTo>
                    <a:pt x="31965" y="26839"/>
                  </a:lnTo>
                  <a:lnTo>
                    <a:pt x="32319" y="26871"/>
                  </a:lnTo>
                  <a:lnTo>
                    <a:pt x="32609" y="26920"/>
                  </a:lnTo>
                  <a:lnTo>
                    <a:pt x="33654" y="27064"/>
                  </a:lnTo>
                  <a:lnTo>
                    <a:pt x="33526" y="27949"/>
                  </a:lnTo>
                  <a:lnTo>
                    <a:pt x="33413" y="28625"/>
                  </a:lnTo>
                  <a:lnTo>
                    <a:pt x="33397" y="28802"/>
                  </a:lnTo>
                  <a:lnTo>
                    <a:pt x="31467" y="28544"/>
                  </a:lnTo>
                  <a:lnTo>
                    <a:pt x="31483" y="28351"/>
                  </a:lnTo>
                  <a:lnTo>
                    <a:pt x="31628" y="27354"/>
                  </a:lnTo>
                  <a:lnTo>
                    <a:pt x="31676" y="27016"/>
                  </a:lnTo>
                  <a:lnTo>
                    <a:pt x="31708" y="26791"/>
                  </a:lnTo>
                  <a:close/>
                  <a:moveTo>
                    <a:pt x="3881" y="1"/>
                  </a:moveTo>
                  <a:cubicBezTo>
                    <a:pt x="3778" y="1"/>
                    <a:pt x="3670" y="22"/>
                    <a:pt x="3572" y="71"/>
                  </a:cubicBezTo>
                  <a:lnTo>
                    <a:pt x="5229" y="296"/>
                  </a:lnTo>
                  <a:lnTo>
                    <a:pt x="5229" y="328"/>
                  </a:lnTo>
                  <a:lnTo>
                    <a:pt x="5213" y="489"/>
                  </a:lnTo>
                  <a:lnTo>
                    <a:pt x="4988" y="2017"/>
                  </a:lnTo>
                  <a:lnTo>
                    <a:pt x="3331" y="1808"/>
                  </a:lnTo>
                  <a:lnTo>
                    <a:pt x="3154" y="1776"/>
                  </a:lnTo>
                  <a:lnTo>
                    <a:pt x="3041" y="1760"/>
                  </a:lnTo>
                  <a:lnTo>
                    <a:pt x="3218" y="441"/>
                  </a:lnTo>
                  <a:lnTo>
                    <a:pt x="3218" y="441"/>
                  </a:lnTo>
                  <a:cubicBezTo>
                    <a:pt x="3186" y="489"/>
                    <a:pt x="3170" y="553"/>
                    <a:pt x="3154" y="634"/>
                  </a:cubicBezTo>
                  <a:lnTo>
                    <a:pt x="761" y="18080"/>
                  </a:lnTo>
                  <a:lnTo>
                    <a:pt x="761" y="18080"/>
                  </a:lnTo>
                  <a:lnTo>
                    <a:pt x="1047" y="16383"/>
                  </a:lnTo>
                  <a:lnTo>
                    <a:pt x="1320" y="16415"/>
                  </a:lnTo>
                  <a:lnTo>
                    <a:pt x="1722" y="16479"/>
                  </a:lnTo>
                  <a:lnTo>
                    <a:pt x="2977" y="16656"/>
                  </a:lnTo>
                  <a:lnTo>
                    <a:pt x="2816" y="17766"/>
                  </a:lnTo>
                  <a:lnTo>
                    <a:pt x="2752" y="18168"/>
                  </a:lnTo>
                  <a:lnTo>
                    <a:pt x="2703" y="18394"/>
                  </a:lnTo>
                  <a:lnTo>
                    <a:pt x="2607" y="18377"/>
                  </a:lnTo>
                  <a:lnTo>
                    <a:pt x="2446" y="18345"/>
                  </a:lnTo>
                  <a:lnTo>
                    <a:pt x="2028" y="18281"/>
                  </a:lnTo>
                  <a:lnTo>
                    <a:pt x="1047" y="18152"/>
                  </a:lnTo>
                  <a:lnTo>
                    <a:pt x="758" y="18104"/>
                  </a:lnTo>
                  <a:lnTo>
                    <a:pt x="758" y="18104"/>
                  </a:lnTo>
                  <a:lnTo>
                    <a:pt x="1" y="23622"/>
                  </a:lnTo>
                  <a:lnTo>
                    <a:pt x="1" y="23815"/>
                  </a:lnTo>
                  <a:lnTo>
                    <a:pt x="178" y="22496"/>
                  </a:lnTo>
                  <a:lnTo>
                    <a:pt x="451" y="22528"/>
                  </a:lnTo>
                  <a:lnTo>
                    <a:pt x="1079" y="22608"/>
                  </a:lnTo>
                  <a:lnTo>
                    <a:pt x="2124" y="22753"/>
                  </a:lnTo>
                  <a:lnTo>
                    <a:pt x="2012" y="23622"/>
                  </a:lnTo>
                  <a:lnTo>
                    <a:pt x="1899" y="24281"/>
                  </a:lnTo>
                  <a:lnTo>
                    <a:pt x="1883" y="24490"/>
                  </a:lnTo>
                  <a:lnTo>
                    <a:pt x="242" y="24265"/>
                  </a:lnTo>
                  <a:lnTo>
                    <a:pt x="242" y="24265"/>
                  </a:lnTo>
                  <a:cubicBezTo>
                    <a:pt x="339" y="24362"/>
                    <a:pt x="483" y="24426"/>
                    <a:pt x="612" y="24426"/>
                  </a:cubicBezTo>
                  <a:lnTo>
                    <a:pt x="34925" y="29123"/>
                  </a:lnTo>
                  <a:lnTo>
                    <a:pt x="35022" y="29123"/>
                  </a:lnTo>
                  <a:cubicBezTo>
                    <a:pt x="35118" y="29123"/>
                    <a:pt x="35247" y="29107"/>
                    <a:pt x="35328" y="29043"/>
                  </a:cubicBezTo>
                  <a:lnTo>
                    <a:pt x="33671" y="28834"/>
                  </a:lnTo>
                  <a:lnTo>
                    <a:pt x="33703" y="28625"/>
                  </a:lnTo>
                  <a:lnTo>
                    <a:pt x="33880" y="27273"/>
                  </a:lnTo>
                  <a:lnTo>
                    <a:pt x="33896" y="27080"/>
                  </a:lnTo>
                  <a:lnTo>
                    <a:pt x="35553" y="27306"/>
                  </a:lnTo>
                  <a:lnTo>
                    <a:pt x="35826" y="27338"/>
                  </a:lnTo>
                  <a:lnTo>
                    <a:pt x="35649" y="28673"/>
                  </a:lnTo>
                  <a:lnTo>
                    <a:pt x="35714" y="28480"/>
                  </a:lnTo>
                  <a:lnTo>
                    <a:pt x="35905" y="27076"/>
                  </a:lnTo>
                  <a:lnTo>
                    <a:pt x="35905" y="27076"/>
                  </a:lnTo>
                  <a:lnTo>
                    <a:pt x="35810" y="27064"/>
                  </a:lnTo>
                  <a:lnTo>
                    <a:pt x="35649" y="27032"/>
                  </a:lnTo>
                  <a:lnTo>
                    <a:pt x="34008" y="26807"/>
                  </a:lnTo>
                  <a:lnTo>
                    <a:pt x="34250" y="25086"/>
                  </a:lnTo>
                  <a:lnTo>
                    <a:pt x="35167" y="25198"/>
                  </a:lnTo>
                  <a:lnTo>
                    <a:pt x="35891" y="25311"/>
                  </a:lnTo>
                  <a:lnTo>
                    <a:pt x="36143" y="25339"/>
                  </a:lnTo>
                  <a:lnTo>
                    <a:pt x="36143" y="25339"/>
                  </a:lnTo>
                  <a:lnTo>
                    <a:pt x="36186" y="25018"/>
                  </a:lnTo>
                  <a:lnTo>
                    <a:pt x="36186" y="25018"/>
                  </a:lnTo>
                  <a:lnTo>
                    <a:pt x="35939" y="24989"/>
                  </a:lnTo>
                  <a:lnTo>
                    <a:pt x="34925" y="24844"/>
                  </a:lnTo>
                  <a:lnTo>
                    <a:pt x="34282" y="24764"/>
                  </a:lnTo>
                  <a:lnTo>
                    <a:pt x="34298" y="24571"/>
                  </a:lnTo>
                  <a:lnTo>
                    <a:pt x="34507" y="23043"/>
                  </a:lnTo>
                  <a:lnTo>
                    <a:pt x="36148" y="23252"/>
                  </a:lnTo>
                  <a:lnTo>
                    <a:pt x="36421" y="23297"/>
                  </a:lnTo>
                  <a:lnTo>
                    <a:pt x="36421" y="23297"/>
                  </a:lnTo>
                  <a:lnTo>
                    <a:pt x="36463" y="22990"/>
                  </a:lnTo>
                  <a:lnTo>
                    <a:pt x="36463" y="22990"/>
                  </a:lnTo>
                  <a:lnTo>
                    <a:pt x="36212" y="22962"/>
                  </a:lnTo>
                  <a:lnTo>
                    <a:pt x="34555" y="22737"/>
                  </a:lnTo>
                  <a:lnTo>
                    <a:pt x="34636" y="22126"/>
                  </a:lnTo>
                  <a:lnTo>
                    <a:pt x="34700" y="21643"/>
                  </a:lnTo>
                  <a:lnTo>
                    <a:pt x="34781" y="21032"/>
                  </a:lnTo>
                  <a:lnTo>
                    <a:pt x="34909" y="21048"/>
                  </a:lnTo>
                  <a:lnTo>
                    <a:pt x="35086" y="21064"/>
                  </a:lnTo>
                  <a:lnTo>
                    <a:pt x="36437" y="21241"/>
                  </a:lnTo>
                  <a:lnTo>
                    <a:pt x="36696" y="21287"/>
                  </a:lnTo>
                  <a:lnTo>
                    <a:pt x="36742" y="20946"/>
                  </a:lnTo>
                  <a:lnTo>
                    <a:pt x="36742" y="20946"/>
                  </a:lnTo>
                  <a:lnTo>
                    <a:pt x="36502" y="20903"/>
                  </a:lnTo>
                  <a:lnTo>
                    <a:pt x="35102" y="20726"/>
                  </a:lnTo>
                  <a:lnTo>
                    <a:pt x="34893" y="20710"/>
                  </a:lnTo>
                  <a:lnTo>
                    <a:pt x="34845" y="20710"/>
                  </a:lnTo>
                  <a:lnTo>
                    <a:pt x="34861" y="20581"/>
                  </a:lnTo>
                  <a:lnTo>
                    <a:pt x="35086" y="18973"/>
                  </a:lnTo>
                  <a:lnTo>
                    <a:pt x="36116" y="19117"/>
                  </a:lnTo>
                  <a:lnTo>
                    <a:pt x="36743" y="19198"/>
                  </a:lnTo>
                  <a:lnTo>
                    <a:pt x="36977" y="19225"/>
                  </a:lnTo>
                  <a:lnTo>
                    <a:pt x="36977" y="19225"/>
                  </a:lnTo>
                  <a:lnTo>
                    <a:pt x="37023" y="18891"/>
                  </a:lnTo>
                  <a:lnTo>
                    <a:pt x="37023" y="18891"/>
                  </a:lnTo>
                  <a:lnTo>
                    <a:pt x="36759" y="18860"/>
                  </a:lnTo>
                  <a:lnTo>
                    <a:pt x="36357" y="18796"/>
                  </a:lnTo>
                  <a:lnTo>
                    <a:pt x="35102" y="18619"/>
                  </a:lnTo>
                  <a:lnTo>
                    <a:pt x="35328" y="17091"/>
                  </a:lnTo>
                  <a:lnTo>
                    <a:pt x="35344" y="16881"/>
                  </a:lnTo>
                  <a:lnTo>
                    <a:pt x="37001" y="17107"/>
                  </a:lnTo>
                  <a:lnTo>
                    <a:pt x="37262" y="17137"/>
                  </a:lnTo>
                  <a:lnTo>
                    <a:pt x="37262" y="17137"/>
                  </a:lnTo>
                  <a:lnTo>
                    <a:pt x="37300" y="16862"/>
                  </a:lnTo>
                  <a:lnTo>
                    <a:pt x="37300" y="16862"/>
                  </a:lnTo>
                  <a:lnTo>
                    <a:pt x="37033" y="16817"/>
                  </a:lnTo>
                  <a:lnTo>
                    <a:pt x="35488" y="16608"/>
                  </a:lnTo>
                  <a:lnTo>
                    <a:pt x="35360" y="16576"/>
                  </a:lnTo>
                  <a:lnTo>
                    <a:pt x="35360" y="16560"/>
                  </a:lnTo>
                  <a:lnTo>
                    <a:pt x="35617" y="14871"/>
                  </a:lnTo>
                  <a:lnTo>
                    <a:pt x="37258" y="15096"/>
                  </a:lnTo>
                  <a:lnTo>
                    <a:pt x="37419" y="15112"/>
                  </a:lnTo>
                  <a:lnTo>
                    <a:pt x="37515" y="15128"/>
                  </a:lnTo>
                  <a:lnTo>
                    <a:pt x="37421" y="15975"/>
                  </a:lnTo>
                  <a:lnTo>
                    <a:pt x="37581" y="14805"/>
                  </a:lnTo>
                  <a:lnTo>
                    <a:pt x="37581" y="14805"/>
                  </a:lnTo>
                  <a:lnTo>
                    <a:pt x="37322" y="14774"/>
                  </a:lnTo>
                  <a:lnTo>
                    <a:pt x="35665" y="14549"/>
                  </a:lnTo>
                  <a:lnTo>
                    <a:pt x="35907" y="12811"/>
                  </a:lnTo>
                  <a:lnTo>
                    <a:pt x="36598" y="12924"/>
                  </a:lnTo>
                  <a:lnTo>
                    <a:pt x="37564" y="13053"/>
                  </a:lnTo>
                  <a:lnTo>
                    <a:pt x="37814" y="13097"/>
                  </a:lnTo>
                  <a:lnTo>
                    <a:pt x="37814" y="13097"/>
                  </a:lnTo>
                  <a:lnTo>
                    <a:pt x="37858" y="12776"/>
                  </a:lnTo>
                  <a:lnTo>
                    <a:pt x="37858" y="12776"/>
                  </a:lnTo>
                  <a:lnTo>
                    <a:pt x="37596" y="12747"/>
                  </a:lnTo>
                  <a:lnTo>
                    <a:pt x="36984" y="12667"/>
                  </a:lnTo>
                  <a:lnTo>
                    <a:pt x="35955" y="12522"/>
                  </a:lnTo>
                  <a:lnTo>
                    <a:pt x="36067" y="11653"/>
                  </a:lnTo>
                  <a:lnTo>
                    <a:pt x="36196" y="10785"/>
                  </a:lnTo>
                  <a:lnTo>
                    <a:pt x="37837" y="11010"/>
                  </a:lnTo>
                  <a:lnTo>
                    <a:pt x="37869" y="11010"/>
                  </a:lnTo>
                  <a:lnTo>
                    <a:pt x="38093" y="11052"/>
                  </a:lnTo>
                  <a:lnTo>
                    <a:pt x="38093" y="11052"/>
                  </a:lnTo>
                  <a:lnTo>
                    <a:pt x="38137" y="10732"/>
                  </a:lnTo>
                  <a:lnTo>
                    <a:pt x="38137" y="10732"/>
                  </a:lnTo>
                  <a:lnTo>
                    <a:pt x="37901" y="10688"/>
                  </a:lnTo>
                  <a:lnTo>
                    <a:pt x="37885" y="10688"/>
                  </a:lnTo>
                  <a:lnTo>
                    <a:pt x="36228" y="10463"/>
                  </a:lnTo>
                  <a:lnTo>
                    <a:pt x="36437" y="8935"/>
                  </a:lnTo>
                  <a:lnTo>
                    <a:pt x="36454" y="8742"/>
                  </a:lnTo>
                  <a:lnTo>
                    <a:pt x="36550" y="8758"/>
                  </a:lnTo>
                  <a:lnTo>
                    <a:pt x="38127" y="8983"/>
                  </a:lnTo>
                  <a:lnTo>
                    <a:pt x="38372" y="9012"/>
                  </a:lnTo>
                  <a:lnTo>
                    <a:pt x="38372" y="9012"/>
                  </a:lnTo>
                  <a:lnTo>
                    <a:pt x="38416" y="8690"/>
                  </a:lnTo>
                  <a:lnTo>
                    <a:pt x="38416" y="8690"/>
                  </a:lnTo>
                  <a:lnTo>
                    <a:pt x="38159" y="8661"/>
                  </a:lnTo>
                  <a:lnTo>
                    <a:pt x="36984" y="8500"/>
                  </a:lnTo>
                  <a:lnTo>
                    <a:pt x="36518" y="8436"/>
                  </a:lnTo>
                  <a:lnTo>
                    <a:pt x="36759" y="6747"/>
                  </a:lnTo>
                  <a:lnTo>
                    <a:pt x="36759" y="6731"/>
                  </a:lnTo>
                  <a:lnTo>
                    <a:pt x="38400" y="6956"/>
                  </a:lnTo>
                  <a:lnTo>
                    <a:pt x="38561" y="6972"/>
                  </a:lnTo>
                  <a:lnTo>
                    <a:pt x="38649" y="6983"/>
                  </a:lnTo>
                  <a:lnTo>
                    <a:pt x="38649" y="6983"/>
                  </a:lnTo>
                  <a:lnTo>
                    <a:pt x="38693" y="6663"/>
                  </a:lnTo>
                  <a:lnTo>
                    <a:pt x="38693" y="6663"/>
                  </a:lnTo>
                  <a:lnTo>
                    <a:pt x="38448" y="6634"/>
                  </a:lnTo>
                  <a:lnTo>
                    <a:pt x="36904" y="6409"/>
                  </a:lnTo>
                  <a:lnTo>
                    <a:pt x="36791" y="6393"/>
                  </a:lnTo>
                  <a:lnTo>
                    <a:pt x="37001" y="4865"/>
                  </a:lnTo>
                  <a:lnTo>
                    <a:pt x="37017" y="4672"/>
                  </a:lnTo>
                  <a:lnTo>
                    <a:pt x="38674" y="4897"/>
                  </a:lnTo>
                  <a:cubicBezTo>
                    <a:pt x="38561" y="4800"/>
                    <a:pt x="38432" y="4736"/>
                    <a:pt x="38287" y="4720"/>
                  </a:cubicBezTo>
                  <a:lnTo>
                    <a:pt x="3974" y="6"/>
                  </a:lnTo>
                  <a:cubicBezTo>
                    <a:pt x="3944" y="3"/>
                    <a:pt x="3913" y="1"/>
                    <a:pt x="38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35" name="Google Shape;1035;p33"/>
            <p:cNvSpPr/>
            <p:nvPr/>
          </p:nvSpPr>
          <p:spPr>
            <a:xfrm>
              <a:off x="6826924" y="1345895"/>
              <a:ext cx="671765" cy="343492"/>
            </a:xfrm>
            <a:custGeom>
              <a:avLst/>
              <a:gdLst/>
              <a:ahLst/>
              <a:cxnLst/>
              <a:rect l="l" t="t" r="r" b="b"/>
              <a:pathLst>
                <a:path w="14302" h="7313" extrusionOk="0">
                  <a:moveTo>
                    <a:pt x="10188" y="1"/>
                  </a:moveTo>
                  <a:cubicBezTo>
                    <a:pt x="9959" y="1"/>
                    <a:pt x="9721" y="55"/>
                    <a:pt x="9556" y="235"/>
                  </a:cubicBezTo>
                  <a:cubicBezTo>
                    <a:pt x="9299" y="508"/>
                    <a:pt x="9347" y="959"/>
                    <a:pt x="9379" y="1393"/>
                  </a:cubicBezTo>
                  <a:lnTo>
                    <a:pt x="9379" y="1457"/>
                  </a:lnTo>
                  <a:cubicBezTo>
                    <a:pt x="9460" y="2358"/>
                    <a:pt x="9122" y="2696"/>
                    <a:pt x="8897" y="2841"/>
                  </a:cubicBezTo>
                  <a:cubicBezTo>
                    <a:pt x="8777" y="2915"/>
                    <a:pt x="8633" y="2952"/>
                    <a:pt x="8486" y="2952"/>
                  </a:cubicBezTo>
                  <a:cubicBezTo>
                    <a:pt x="8316" y="2952"/>
                    <a:pt x="8142" y="2903"/>
                    <a:pt x="7996" y="2809"/>
                  </a:cubicBezTo>
                  <a:cubicBezTo>
                    <a:pt x="7658" y="2583"/>
                    <a:pt x="7449" y="2165"/>
                    <a:pt x="7513" y="1699"/>
                  </a:cubicBezTo>
                  <a:cubicBezTo>
                    <a:pt x="7577" y="1136"/>
                    <a:pt x="7513" y="749"/>
                    <a:pt x="7336" y="524"/>
                  </a:cubicBezTo>
                  <a:cubicBezTo>
                    <a:pt x="7207" y="396"/>
                    <a:pt x="7047" y="331"/>
                    <a:pt x="6805" y="331"/>
                  </a:cubicBezTo>
                  <a:cubicBezTo>
                    <a:pt x="6483" y="331"/>
                    <a:pt x="6403" y="508"/>
                    <a:pt x="6258" y="814"/>
                  </a:cubicBezTo>
                  <a:cubicBezTo>
                    <a:pt x="6132" y="1145"/>
                    <a:pt x="5944" y="1538"/>
                    <a:pt x="5300" y="1538"/>
                  </a:cubicBezTo>
                  <a:cubicBezTo>
                    <a:pt x="5287" y="1538"/>
                    <a:pt x="5274" y="1538"/>
                    <a:pt x="5261" y="1538"/>
                  </a:cubicBezTo>
                  <a:cubicBezTo>
                    <a:pt x="5052" y="1522"/>
                    <a:pt x="4859" y="1473"/>
                    <a:pt x="4682" y="1441"/>
                  </a:cubicBezTo>
                  <a:cubicBezTo>
                    <a:pt x="4489" y="1393"/>
                    <a:pt x="4312" y="1361"/>
                    <a:pt x="4135" y="1329"/>
                  </a:cubicBezTo>
                  <a:cubicBezTo>
                    <a:pt x="4120" y="1328"/>
                    <a:pt x="4105" y="1327"/>
                    <a:pt x="4090" y="1327"/>
                  </a:cubicBezTo>
                  <a:cubicBezTo>
                    <a:pt x="3780" y="1327"/>
                    <a:pt x="3441" y="1487"/>
                    <a:pt x="3395" y="1763"/>
                  </a:cubicBezTo>
                  <a:cubicBezTo>
                    <a:pt x="3363" y="1892"/>
                    <a:pt x="3427" y="2085"/>
                    <a:pt x="3491" y="2262"/>
                  </a:cubicBezTo>
                  <a:cubicBezTo>
                    <a:pt x="3572" y="2503"/>
                    <a:pt x="3668" y="2776"/>
                    <a:pt x="3524" y="3050"/>
                  </a:cubicBezTo>
                  <a:cubicBezTo>
                    <a:pt x="3403" y="3291"/>
                    <a:pt x="3127" y="3405"/>
                    <a:pt x="2761" y="3405"/>
                  </a:cubicBezTo>
                  <a:cubicBezTo>
                    <a:pt x="2737" y="3405"/>
                    <a:pt x="2712" y="3405"/>
                    <a:pt x="2687" y="3404"/>
                  </a:cubicBezTo>
                  <a:cubicBezTo>
                    <a:pt x="2607" y="3404"/>
                    <a:pt x="2510" y="3388"/>
                    <a:pt x="2430" y="3388"/>
                  </a:cubicBezTo>
                  <a:cubicBezTo>
                    <a:pt x="2301" y="3356"/>
                    <a:pt x="2204" y="3339"/>
                    <a:pt x="2108" y="3339"/>
                  </a:cubicBezTo>
                  <a:cubicBezTo>
                    <a:pt x="2044" y="3339"/>
                    <a:pt x="1995" y="3339"/>
                    <a:pt x="1947" y="3372"/>
                  </a:cubicBezTo>
                  <a:cubicBezTo>
                    <a:pt x="1754" y="3404"/>
                    <a:pt x="1593" y="3532"/>
                    <a:pt x="1513" y="3709"/>
                  </a:cubicBezTo>
                  <a:cubicBezTo>
                    <a:pt x="1416" y="3886"/>
                    <a:pt x="1400" y="4096"/>
                    <a:pt x="1464" y="4256"/>
                  </a:cubicBezTo>
                  <a:cubicBezTo>
                    <a:pt x="1480" y="4305"/>
                    <a:pt x="1513" y="4385"/>
                    <a:pt x="1561" y="4449"/>
                  </a:cubicBezTo>
                  <a:cubicBezTo>
                    <a:pt x="1641" y="4578"/>
                    <a:pt x="1706" y="4707"/>
                    <a:pt x="1722" y="4852"/>
                  </a:cubicBezTo>
                  <a:cubicBezTo>
                    <a:pt x="1770" y="5270"/>
                    <a:pt x="1432" y="5640"/>
                    <a:pt x="1078" y="5785"/>
                  </a:cubicBezTo>
                  <a:cubicBezTo>
                    <a:pt x="805" y="5881"/>
                    <a:pt x="547" y="5881"/>
                    <a:pt x="306" y="5897"/>
                  </a:cubicBezTo>
                  <a:cubicBezTo>
                    <a:pt x="226" y="5897"/>
                    <a:pt x="129" y="5897"/>
                    <a:pt x="49" y="5913"/>
                  </a:cubicBezTo>
                  <a:lnTo>
                    <a:pt x="1" y="5913"/>
                  </a:lnTo>
                  <a:lnTo>
                    <a:pt x="10103" y="7313"/>
                  </a:lnTo>
                  <a:cubicBezTo>
                    <a:pt x="10087" y="7249"/>
                    <a:pt x="10055" y="7184"/>
                    <a:pt x="10039" y="7104"/>
                  </a:cubicBezTo>
                  <a:cubicBezTo>
                    <a:pt x="9942" y="6702"/>
                    <a:pt x="10087" y="6187"/>
                    <a:pt x="10521" y="5962"/>
                  </a:cubicBezTo>
                  <a:cubicBezTo>
                    <a:pt x="10682" y="5888"/>
                    <a:pt x="10853" y="5885"/>
                    <a:pt x="11010" y="5885"/>
                  </a:cubicBezTo>
                  <a:cubicBezTo>
                    <a:pt x="11025" y="5885"/>
                    <a:pt x="11041" y="5885"/>
                    <a:pt x="11056" y="5885"/>
                  </a:cubicBezTo>
                  <a:cubicBezTo>
                    <a:pt x="11225" y="5885"/>
                    <a:pt x="11374" y="5881"/>
                    <a:pt x="11470" y="5785"/>
                  </a:cubicBezTo>
                  <a:cubicBezTo>
                    <a:pt x="11567" y="5672"/>
                    <a:pt x="11567" y="5495"/>
                    <a:pt x="11567" y="5318"/>
                  </a:cubicBezTo>
                  <a:lnTo>
                    <a:pt x="11567" y="5238"/>
                  </a:lnTo>
                  <a:cubicBezTo>
                    <a:pt x="11567" y="4948"/>
                    <a:pt x="11647" y="4755"/>
                    <a:pt x="11840" y="4610"/>
                  </a:cubicBezTo>
                  <a:cubicBezTo>
                    <a:pt x="11963" y="4507"/>
                    <a:pt x="12140" y="4458"/>
                    <a:pt x="12365" y="4458"/>
                  </a:cubicBezTo>
                  <a:cubicBezTo>
                    <a:pt x="12526" y="4458"/>
                    <a:pt x="12711" y="4483"/>
                    <a:pt x="12918" y="4530"/>
                  </a:cubicBezTo>
                  <a:cubicBezTo>
                    <a:pt x="13006" y="4555"/>
                    <a:pt x="13133" y="4575"/>
                    <a:pt x="13260" y="4575"/>
                  </a:cubicBezTo>
                  <a:cubicBezTo>
                    <a:pt x="13459" y="4575"/>
                    <a:pt x="13657" y="4526"/>
                    <a:pt x="13706" y="4369"/>
                  </a:cubicBezTo>
                  <a:cubicBezTo>
                    <a:pt x="13739" y="4256"/>
                    <a:pt x="13658" y="4128"/>
                    <a:pt x="13513" y="3951"/>
                  </a:cubicBezTo>
                  <a:cubicBezTo>
                    <a:pt x="13385" y="3774"/>
                    <a:pt x="13240" y="3581"/>
                    <a:pt x="13240" y="3323"/>
                  </a:cubicBezTo>
                  <a:cubicBezTo>
                    <a:pt x="13240" y="3018"/>
                    <a:pt x="13562" y="2889"/>
                    <a:pt x="13851" y="2776"/>
                  </a:cubicBezTo>
                  <a:cubicBezTo>
                    <a:pt x="14028" y="2696"/>
                    <a:pt x="14253" y="2616"/>
                    <a:pt x="14286" y="2519"/>
                  </a:cubicBezTo>
                  <a:cubicBezTo>
                    <a:pt x="14302" y="2487"/>
                    <a:pt x="14286" y="2406"/>
                    <a:pt x="14253" y="2326"/>
                  </a:cubicBezTo>
                  <a:cubicBezTo>
                    <a:pt x="14189" y="2181"/>
                    <a:pt x="14044" y="2133"/>
                    <a:pt x="13883" y="2085"/>
                  </a:cubicBezTo>
                  <a:cubicBezTo>
                    <a:pt x="13658" y="2004"/>
                    <a:pt x="13417" y="1924"/>
                    <a:pt x="13336" y="1650"/>
                  </a:cubicBezTo>
                  <a:cubicBezTo>
                    <a:pt x="13192" y="1232"/>
                    <a:pt x="13562" y="1087"/>
                    <a:pt x="13787" y="1007"/>
                  </a:cubicBezTo>
                  <a:cubicBezTo>
                    <a:pt x="13932" y="943"/>
                    <a:pt x="14060" y="910"/>
                    <a:pt x="14109" y="814"/>
                  </a:cubicBezTo>
                  <a:cubicBezTo>
                    <a:pt x="14141" y="717"/>
                    <a:pt x="14125" y="589"/>
                    <a:pt x="14060" y="524"/>
                  </a:cubicBezTo>
                  <a:cubicBezTo>
                    <a:pt x="13926" y="367"/>
                    <a:pt x="13684" y="317"/>
                    <a:pt x="13417" y="317"/>
                  </a:cubicBezTo>
                  <a:cubicBezTo>
                    <a:pt x="13139" y="317"/>
                    <a:pt x="12834" y="371"/>
                    <a:pt x="12596" y="412"/>
                  </a:cubicBezTo>
                  <a:cubicBezTo>
                    <a:pt x="12500" y="428"/>
                    <a:pt x="12420" y="444"/>
                    <a:pt x="12339" y="444"/>
                  </a:cubicBezTo>
                  <a:cubicBezTo>
                    <a:pt x="12274" y="454"/>
                    <a:pt x="12209" y="458"/>
                    <a:pt x="12145" y="458"/>
                  </a:cubicBezTo>
                  <a:cubicBezTo>
                    <a:pt x="11795" y="458"/>
                    <a:pt x="11456" y="325"/>
                    <a:pt x="11116" y="203"/>
                  </a:cubicBezTo>
                  <a:cubicBezTo>
                    <a:pt x="11004" y="170"/>
                    <a:pt x="10907" y="122"/>
                    <a:pt x="10811" y="106"/>
                  </a:cubicBezTo>
                  <a:cubicBezTo>
                    <a:pt x="10699" y="72"/>
                    <a:pt x="10450" y="1"/>
                    <a:pt x="10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36" name="Google Shape;1036;p33"/>
            <p:cNvSpPr/>
            <p:nvPr/>
          </p:nvSpPr>
          <p:spPr>
            <a:xfrm>
              <a:off x="6653135" y="681880"/>
              <a:ext cx="573551" cy="799711"/>
            </a:xfrm>
            <a:custGeom>
              <a:avLst/>
              <a:gdLst/>
              <a:ahLst/>
              <a:cxnLst/>
              <a:rect l="l" t="t" r="r" b="b"/>
              <a:pathLst>
                <a:path w="12211" h="17026" extrusionOk="0">
                  <a:moveTo>
                    <a:pt x="4026" y="0"/>
                  </a:moveTo>
                  <a:cubicBezTo>
                    <a:pt x="3945" y="0"/>
                    <a:pt x="3875" y="21"/>
                    <a:pt x="3813" y="71"/>
                  </a:cubicBezTo>
                  <a:cubicBezTo>
                    <a:pt x="3540" y="264"/>
                    <a:pt x="3363" y="859"/>
                    <a:pt x="3298" y="1663"/>
                  </a:cubicBezTo>
                  <a:cubicBezTo>
                    <a:pt x="3218" y="2886"/>
                    <a:pt x="2784" y="3127"/>
                    <a:pt x="2301" y="3384"/>
                  </a:cubicBezTo>
                  <a:cubicBezTo>
                    <a:pt x="2140" y="3481"/>
                    <a:pt x="1979" y="3561"/>
                    <a:pt x="1818" y="3706"/>
                  </a:cubicBezTo>
                  <a:cubicBezTo>
                    <a:pt x="1368" y="4092"/>
                    <a:pt x="1239" y="4816"/>
                    <a:pt x="1497" y="5331"/>
                  </a:cubicBezTo>
                  <a:cubicBezTo>
                    <a:pt x="1593" y="5524"/>
                    <a:pt x="1738" y="5685"/>
                    <a:pt x="1883" y="5862"/>
                  </a:cubicBezTo>
                  <a:cubicBezTo>
                    <a:pt x="1995" y="6007"/>
                    <a:pt x="2124" y="6135"/>
                    <a:pt x="2204" y="6280"/>
                  </a:cubicBezTo>
                  <a:cubicBezTo>
                    <a:pt x="2446" y="6666"/>
                    <a:pt x="2542" y="7229"/>
                    <a:pt x="2221" y="7583"/>
                  </a:cubicBezTo>
                  <a:cubicBezTo>
                    <a:pt x="2076" y="7728"/>
                    <a:pt x="1915" y="7808"/>
                    <a:pt x="1754" y="7873"/>
                  </a:cubicBezTo>
                  <a:cubicBezTo>
                    <a:pt x="1497" y="7985"/>
                    <a:pt x="1336" y="8066"/>
                    <a:pt x="1287" y="8291"/>
                  </a:cubicBezTo>
                  <a:cubicBezTo>
                    <a:pt x="1271" y="8420"/>
                    <a:pt x="1287" y="8580"/>
                    <a:pt x="1352" y="8693"/>
                  </a:cubicBezTo>
                  <a:cubicBezTo>
                    <a:pt x="1481" y="8934"/>
                    <a:pt x="1674" y="9095"/>
                    <a:pt x="1883" y="9272"/>
                  </a:cubicBezTo>
                  <a:cubicBezTo>
                    <a:pt x="2140" y="9497"/>
                    <a:pt x="2414" y="9739"/>
                    <a:pt x="2542" y="10125"/>
                  </a:cubicBezTo>
                  <a:cubicBezTo>
                    <a:pt x="2623" y="10382"/>
                    <a:pt x="2574" y="10672"/>
                    <a:pt x="2414" y="10865"/>
                  </a:cubicBezTo>
                  <a:cubicBezTo>
                    <a:pt x="2204" y="11122"/>
                    <a:pt x="1915" y="11122"/>
                    <a:pt x="1690" y="11122"/>
                  </a:cubicBezTo>
                  <a:cubicBezTo>
                    <a:pt x="1513" y="11122"/>
                    <a:pt x="1368" y="11122"/>
                    <a:pt x="1255" y="11235"/>
                  </a:cubicBezTo>
                  <a:cubicBezTo>
                    <a:pt x="1239" y="11251"/>
                    <a:pt x="1207" y="11283"/>
                    <a:pt x="1207" y="11315"/>
                  </a:cubicBezTo>
                  <a:cubicBezTo>
                    <a:pt x="1207" y="11428"/>
                    <a:pt x="1271" y="11492"/>
                    <a:pt x="1368" y="11605"/>
                  </a:cubicBezTo>
                  <a:cubicBezTo>
                    <a:pt x="1448" y="11717"/>
                    <a:pt x="1561" y="11830"/>
                    <a:pt x="1593" y="11975"/>
                  </a:cubicBezTo>
                  <a:cubicBezTo>
                    <a:pt x="1722" y="12522"/>
                    <a:pt x="1255" y="12795"/>
                    <a:pt x="805" y="13036"/>
                  </a:cubicBezTo>
                  <a:cubicBezTo>
                    <a:pt x="467" y="13246"/>
                    <a:pt x="129" y="13439"/>
                    <a:pt x="65" y="13744"/>
                  </a:cubicBezTo>
                  <a:cubicBezTo>
                    <a:pt x="1" y="14050"/>
                    <a:pt x="129" y="14259"/>
                    <a:pt x="354" y="14549"/>
                  </a:cubicBezTo>
                  <a:cubicBezTo>
                    <a:pt x="692" y="15015"/>
                    <a:pt x="757" y="15192"/>
                    <a:pt x="467" y="15787"/>
                  </a:cubicBezTo>
                  <a:cubicBezTo>
                    <a:pt x="354" y="16077"/>
                    <a:pt x="322" y="16350"/>
                    <a:pt x="451" y="16559"/>
                  </a:cubicBezTo>
                  <a:cubicBezTo>
                    <a:pt x="539" y="16736"/>
                    <a:pt x="725" y="16843"/>
                    <a:pt x="895" y="16843"/>
                  </a:cubicBezTo>
                  <a:cubicBezTo>
                    <a:pt x="942" y="16843"/>
                    <a:pt x="988" y="16834"/>
                    <a:pt x="1030" y="16817"/>
                  </a:cubicBezTo>
                  <a:cubicBezTo>
                    <a:pt x="1094" y="16801"/>
                    <a:pt x="1175" y="16736"/>
                    <a:pt x="1239" y="16672"/>
                  </a:cubicBezTo>
                  <a:cubicBezTo>
                    <a:pt x="1368" y="16559"/>
                    <a:pt x="1561" y="16415"/>
                    <a:pt x="1818" y="16415"/>
                  </a:cubicBezTo>
                  <a:cubicBezTo>
                    <a:pt x="1979" y="16415"/>
                    <a:pt x="2172" y="16479"/>
                    <a:pt x="2446" y="16640"/>
                  </a:cubicBezTo>
                  <a:cubicBezTo>
                    <a:pt x="2494" y="16672"/>
                    <a:pt x="2542" y="16720"/>
                    <a:pt x="2607" y="16736"/>
                  </a:cubicBezTo>
                  <a:cubicBezTo>
                    <a:pt x="2800" y="16881"/>
                    <a:pt x="2977" y="17026"/>
                    <a:pt x="3202" y="17026"/>
                  </a:cubicBezTo>
                  <a:lnTo>
                    <a:pt x="3218" y="17026"/>
                  </a:lnTo>
                  <a:cubicBezTo>
                    <a:pt x="3347" y="17026"/>
                    <a:pt x="3443" y="16946"/>
                    <a:pt x="3491" y="16833"/>
                  </a:cubicBezTo>
                  <a:cubicBezTo>
                    <a:pt x="3588" y="16801"/>
                    <a:pt x="3427" y="16624"/>
                    <a:pt x="3073" y="16431"/>
                  </a:cubicBezTo>
                  <a:cubicBezTo>
                    <a:pt x="2558" y="16173"/>
                    <a:pt x="2510" y="15868"/>
                    <a:pt x="2510" y="15739"/>
                  </a:cubicBezTo>
                  <a:cubicBezTo>
                    <a:pt x="2510" y="15530"/>
                    <a:pt x="2623" y="15353"/>
                    <a:pt x="2800" y="15256"/>
                  </a:cubicBezTo>
                  <a:cubicBezTo>
                    <a:pt x="2900" y="15199"/>
                    <a:pt x="3013" y="15171"/>
                    <a:pt x="3124" y="15171"/>
                  </a:cubicBezTo>
                  <a:cubicBezTo>
                    <a:pt x="3263" y="15171"/>
                    <a:pt x="3400" y="15215"/>
                    <a:pt x="3507" y="15305"/>
                  </a:cubicBezTo>
                  <a:cubicBezTo>
                    <a:pt x="3603" y="15379"/>
                    <a:pt x="3760" y="15418"/>
                    <a:pt x="3907" y="15418"/>
                  </a:cubicBezTo>
                  <a:cubicBezTo>
                    <a:pt x="3984" y="15418"/>
                    <a:pt x="4058" y="15407"/>
                    <a:pt x="4119" y="15385"/>
                  </a:cubicBezTo>
                  <a:cubicBezTo>
                    <a:pt x="4167" y="15353"/>
                    <a:pt x="4183" y="15337"/>
                    <a:pt x="4183" y="15289"/>
                  </a:cubicBezTo>
                  <a:cubicBezTo>
                    <a:pt x="4215" y="15192"/>
                    <a:pt x="4119" y="15112"/>
                    <a:pt x="3942" y="14983"/>
                  </a:cubicBezTo>
                  <a:cubicBezTo>
                    <a:pt x="3749" y="14822"/>
                    <a:pt x="3491" y="14629"/>
                    <a:pt x="3572" y="14243"/>
                  </a:cubicBezTo>
                  <a:cubicBezTo>
                    <a:pt x="3636" y="13986"/>
                    <a:pt x="3894" y="13889"/>
                    <a:pt x="4087" y="13809"/>
                  </a:cubicBezTo>
                  <a:cubicBezTo>
                    <a:pt x="4215" y="13760"/>
                    <a:pt x="4328" y="13696"/>
                    <a:pt x="4392" y="13648"/>
                  </a:cubicBezTo>
                  <a:cubicBezTo>
                    <a:pt x="4457" y="13583"/>
                    <a:pt x="4441" y="13535"/>
                    <a:pt x="4408" y="13439"/>
                  </a:cubicBezTo>
                  <a:cubicBezTo>
                    <a:pt x="4392" y="13374"/>
                    <a:pt x="4376" y="13326"/>
                    <a:pt x="4376" y="13246"/>
                  </a:cubicBezTo>
                  <a:cubicBezTo>
                    <a:pt x="4360" y="12924"/>
                    <a:pt x="4537" y="12538"/>
                    <a:pt x="4923" y="12457"/>
                  </a:cubicBezTo>
                  <a:cubicBezTo>
                    <a:pt x="4975" y="12445"/>
                    <a:pt x="5025" y="12440"/>
                    <a:pt x="5072" y="12440"/>
                  </a:cubicBezTo>
                  <a:cubicBezTo>
                    <a:pt x="5405" y="12440"/>
                    <a:pt x="5625" y="12713"/>
                    <a:pt x="5808" y="12924"/>
                  </a:cubicBezTo>
                  <a:cubicBezTo>
                    <a:pt x="5992" y="13136"/>
                    <a:pt x="6126" y="13286"/>
                    <a:pt x="6287" y="13286"/>
                  </a:cubicBezTo>
                  <a:cubicBezTo>
                    <a:pt x="6309" y="13286"/>
                    <a:pt x="6332" y="13284"/>
                    <a:pt x="6355" y="13278"/>
                  </a:cubicBezTo>
                  <a:cubicBezTo>
                    <a:pt x="6484" y="13262"/>
                    <a:pt x="6612" y="13181"/>
                    <a:pt x="6628" y="13101"/>
                  </a:cubicBezTo>
                  <a:cubicBezTo>
                    <a:pt x="6660" y="12972"/>
                    <a:pt x="6596" y="12860"/>
                    <a:pt x="6467" y="12650"/>
                  </a:cubicBezTo>
                  <a:cubicBezTo>
                    <a:pt x="6339" y="12473"/>
                    <a:pt x="6210" y="12248"/>
                    <a:pt x="6258" y="11991"/>
                  </a:cubicBezTo>
                  <a:cubicBezTo>
                    <a:pt x="6335" y="11746"/>
                    <a:pt x="6600" y="11604"/>
                    <a:pt x="6847" y="11604"/>
                  </a:cubicBezTo>
                  <a:cubicBezTo>
                    <a:pt x="6860" y="11604"/>
                    <a:pt x="6873" y="11604"/>
                    <a:pt x="6886" y="11605"/>
                  </a:cubicBezTo>
                  <a:cubicBezTo>
                    <a:pt x="7063" y="11605"/>
                    <a:pt x="7272" y="11685"/>
                    <a:pt x="7449" y="11766"/>
                  </a:cubicBezTo>
                  <a:cubicBezTo>
                    <a:pt x="7665" y="11863"/>
                    <a:pt x="7859" y="11953"/>
                    <a:pt x="8056" y="11953"/>
                  </a:cubicBezTo>
                  <a:cubicBezTo>
                    <a:pt x="8152" y="11953"/>
                    <a:pt x="8249" y="11931"/>
                    <a:pt x="8350" y="11878"/>
                  </a:cubicBezTo>
                  <a:cubicBezTo>
                    <a:pt x="8494" y="11798"/>
                    <a:pt x="8559" y="11637"/>
                    <a:pt x="8510" y="11492"/>
                  </a:cubicBezTo>
                  <a:cubicBezTo>
                    <a:pt x="8478" y="11396"/>
                    <a:pt x="8366" y="11363"/>
                    <a:pt x="8237" y="11315"/>
                  </a:cubicBezTo>
                  <a:cubicBezTo>
                    <a:pt x="8092" y="11267"/>
                    <a:pt x="7915" y="11235"/>
                    <a:pt x="7787" y="11042"/>
                  </a:cubicBezTo>
                  <a:cubicBezTo>
                    <a:pt x="7674" y="10849"/>
                    <a:pt x="7690" y="10607"/>
                    <a:pt x="7851" y="10398"/>
                  </a:cubicBezTo>
                  <a:cubicBezTo>
                    <a:pt x="8044" y="10157"/>
                    <a:pt x="8350" y="10109"/>
                    <a:pt x="8655" y="10077"/>
                  </a:cubicBezTo>
                  <a:cubicBezTo>
                    <a:pt x="8782" y="10070"/>
                    <a:pt x="8908" y="10067"/>
                    <a:pt x="9035" y="10067"/>
                  </a:cubicBezTo>
                  <a:cubicBezTo>
                    <a:pt x="9860" y="10067"/>
                    <a:pt x="10687" y="10206"/>
                    <a:pt x="11454" y="10527"/>
                  </a:cubicBezTo>
                  <a:cubicBezTo>
                    <a:pt x="11624" y="10595"/>
                    <a:pt x="11757" y="10620"/>
                    <a:pt x="11857" y="10620"/>
                  </a:cubicBezTo>
                  <a:cubicBezTo>
                    <a:pt x="11994" y="10620"/>
                    <a:pt x="12070" y="10573"/>
                    <a:pt x="12098" y="10527"/>
                  </a:cubicBezTo>
                  <a:cubicBezTo>
                    <a:pt x="12130" y="10447"/>
                    <a:pt x="12050" y="10302"/>
                    <a:pt x="11873" y="10221"/>
                  </a:cubicBezTo>
                  <a:cubicBezTo>
                    <a:pt x="11792" y="10189"/>
                    <a:pt x="11712" y="10157"/>
                    <a:pt x="11615" y="10141"/>
                  </a:cubicBezTo>
                  <a:cubicBezTo>
                    <a:pt x="11406" y="10109"/>
                    <a:pt x="11213" y="10044"/>
                    <a:pt x="11020" y="9867"/>
                  </a:cubicBezTo>
                  <a:cubicBezTo>
                    <a:pt x="10859" y="9707"/>
                    <a:pt x="10827" y="9465"/>
                    <a:pt x="10940" y="9272"/>
                  </a:cubicBezTo>
                  <a:cubicBezTo>
                    <a:pt x="11047" y="9101"/>
                    <a:pt x="11211" y="9065"/>
                    <a:pt x="11376" y="9065"/>
                  </a:cubicBezTo>
                  <a:cubicBezTo>
                    <a:pt x="11458" y="9065"/>
                    <a:pt x="11540" y="9074"/>
                    <a:pt x="11615" y="9079"/>
                  </a:cubicBezTo>
                  <a:cubicBezTo>
                    <a:pt x="11680" y="9079"/>
                    <a:pt x="11751" y="9086"/>
                    <a:pt x="11815" y="9086"/>
                  </a:cubicBezTo>
                  <a:cubicBezTo>
                    <a:pt x="11848" y="9086"/>
                    <a:pt x="11878" y="9085"/>
                    <a:pt x="11905" y="9079"/>
                  </a:cubicBezTo>
                  <a:cubicBezTo>
                    <a:pt x="12098" y="9031"/>
                    <a:pt x="12210" y="8838"/>
                    <a:pt x="12210" y="8613"/>
                  </a:cubicBezTo>
                  <a:cubicBezTo>
                    <a:pt x="12210" y="8468"/>
                    <a:pt x="12130" y="8017"/>
                    <a:pt x="11326" y="7905"/>
                  </a:cubicBezTo>
                  <a:cubicBezTo>
                    <a:pt x="11149" y="7889"/>
                    <a:pt x="10940" y="7889"/>
                    <a:pt x="10747" y="7889"/>
                  </a:cubicBezTo>
                  <a:cubicBezTo>
                    <a:pt x="10718" y="7889"/>
                    <a:pt x="10689" y="7889"/>
                    <a:pt x="10660" y="7889"/>
                  </a:cubicBezTo>
                  <a:cubicBezTo>
                    <a:pt x="10048" y="7889"/>
                    <a:pt x="9314" y="7874"/>
                    <a:pt x="8961" y="7229"/>
                  </a:cubicBezTo>
                  <a:cubicBezTo>
                    <a:pt x="8752" y="6891"/>
                    <a:pt x="8832" y="6441"/>
                    <a:pt x="9154" y="6216"/>
                  </a:cubicBezTo>
                  <a:cubicBezTo>
                    <a:pt x="9304" y="6113"/>
                    <a:pt x="9462" y="6078"/>
                    <a:pt x="9621" y="6078"/>
                  </a:cubicBezTo>
                  <a:cubicBezTo>
                    <a:pt x="9837" y="6078"/>
                    <a:pt x="10053" y="6144"/>
                    <a:pt x="10248" y="6200"/>
                  </a:cubicBezTo>
                  <a:lnTo>
                    <a:pt x="10296" y="6216"/>
                  </a:lnTo>
                  <a:cubicBezTo>
                    <a:pt x="10427" y="6257"/>
                    <a:pt x="10547" y="6277"/>
                    <a:pt x="10652" y="6277"/>
                  </a:cubicBezTo>
                  <a:cubicBezTo>
                    <a:pt x="10828" y="6277"/>
                    <a:pt x="10959" y="6220"/>
                    <a:pt x="11020" y="6119"/>
                  </a:cubicBezTo>
                  <a:cubicBezTo>
                    <a:pt x="11100" y="5974"/>
                    <a:pt x="11068" y="5717"/>
                    <a:pt x="10779" y="5444"/>
                  </a:cubicBezTo>
                  <a:cubicBezTo>
                    <a:pt x="10304" y="4969"/>
                    <a:pt x="9639" y="4728"/>
                    <a:pt x="8972" y="4728"/>
                  </a:cubicBezTo>
                  <a:cubicBezTo>
                    <a:pt x="8463" y="4728"/>
                    <a:pt x="7954" y="4868"/>
                    <a:pt x="7529" y="5154"/>
                  </a:cubicBezTo>
                  <a:lnTo>
                    <a:pt x="7481" y="5170"/>
                  </a:lnTo>
                  <a:cubicBezTo>
                    <a:pt x="7239" y="5345"/>
                    <a:pt x="6807" y="5643"/>
                    <a:pt x="6437" y="5643"/>
                  </a:cubicBezTo>
                  <a:cubicBezTo>
                    <a:pt x="6363" y="5643"/>
                    <a:pt x="6293" y="5631"/>
                    <a:pt x="6226" y="5604"/>
                  </a:cubicBezTo>
                  <a:cubicBezTo>
                    <a:pt x="6065" y="5524"/>
                    <a:pt x="5937" y="5379"/>
                    <a:pt x="5904" y="5138"/>
                  </a:cubicBezTo>
                  <a:cubicBezTo>
                    <a:pt x="5904" y="5090"/>
                    <a:pt x="5872" y="5041"/>
                    <a:pt x="5872" y="4993"/>
                  </a:cubicBezTo>
                  <a:cubicBezTo>
                    <a:pt x="5872" y="4929"/>
                    <a:pt x="5872" y="4881"/>
                    <a:pt x="5856" y="4832"/>
                  </a:cubicBezTo>
                  <a:cubicBezTo>
                    <a:pt x="5792" y="4639"/>
                    <a:pt x="5583" y="4527"/>
                    <a:pt x="5390" y="4494"/>
                  </a:cubicBezTo>
                  <a:cubicBezTo>
                    <a:pt x="5367" y="4492"/>
                    <a:pt x="5342" y="4490"/>
                    <a:pt x="5316" y="4490"/>
                  </a:cubicBezTo>
                  <a:cubicBezTo>
                    <a:pt x="5193" y="4490"/>
                    <a:pt x="5034" y="4519"/>
                    <a:pt x="4875" y="4559"/>
                  </a:cubicBezTo>
                  <a:cubicBezTo>
                    <a:pt x="4703" y="4589"/>
                    <a:pt x="4511" y="4625"/>
                    <a:pt x="4324" y="4625"/>
                  </a:cubicBezTo>
                  <a:cubicBezTo>
                    <a:pt x="4020" y="4625"/>
                    <a:pt x="3731" y="4531"/>
                    <a:pt x="3572" y="4173"/>
                  </a:cubicBezTo>
                  <a:cubicBezTo>
                    <a:pt x="3427" y="3851"/>
                    <a:pt x="3507" y="3626"/>
                    <a:pt x="3604" y="3481"/>
                  </a:cubicBezTo>
                  <a:cubicBezTo>
                    <a:pt x="3871" y="3155"/>
                    <a:pt x="4453" y="3061"/>
                    <a:pt x="4857" y="3061"/>
                  </a:cubicBezTo>
                  <a:cubicBezTo>
                    <a:pt x="4891" y="3061"/>
                    <a:pt x="4924" y="3061"/>
                    <a:pt x="4955" y="3063"/>
                  </a:cubicBezTo>
                  <a:cubicBezTo>
                    <a:pt x="5036" y="3063"/>
                    <a:pt x="5116" y="3079"/>
                    <a:pt x="5180" y="3079"/>
                  </a:cubicBezTo>
                  <a:cubicBezTo>
                    <a:pt x="5347" y="3110"/>
                    <a:pt x="5506" y="3128"/>
                    <a:pt x="5663" y="3128"/>
                  </a:cubicBezTo>
                  <a:cubicBezTo>
                    <a:pt x="5750" y="3128"/>
                    <a:pt x="5835" y="3122"/>
                    <a:pt x="5920" y="3111"/>
                  </a:cubicBezTo>
                  <a:cubicBezTo>
                    <a:pt x="6467" y="2998"/>
                    <a:pt x="6837" y="2484"/>
                    <a:pt x="7063" y="1551"/>
                  </a:cubicBezTo>
                  <a:cubicBezTo>
                    <a:pt x="7159" y="1148"/>
                    <a:pt x="7127" y="794"/>
                    <a:pt x="6982" y="618"/>
                  </a:cubicBezTo>
                  <a:cubicBezTo>
                    <a:pt x="6902" y="505"/>
                    <a:pt x="6757" y="457"/>
                    <a:pt x="6580" y="457"/>
                  </a:cubicBezTo>
                  <a:cubicBezTo>
                    <a:pt x="6355" y="457"/>
                    <a:pt x="6178" y="698"/>
                    <a:pt x="6001" y="939"/>
                  </a:cubicBezTo>
                  <a:cubicBezTo>
                    <a:pt x="5792" y="1197"/>
                    <a:pt x="5583" y="1454"/>
                    <a:pt x="5277" y="1470"/>
                  </a:cubicBezTo>
                  <a:cubicBezTo>
                    <a:pt x="5257" y="1474"/>
                    <a:pt x="5236" y="1476"/>
                    <a:pt x="5215" y="1476"/>
                  </a:cubicBezTo>
                  <a:cubicBezTo>
                    <a:pt x="5056" y="1476"/>
                    <a:pt x="4885" y="1369"/>
                    <a:pt x="4714" y="1213"/>
                  </a:cubicBezTo>
                  <a:cubicBezTo>
                    <a:pt x="4537" y="1052"/>
                    <a:pt x="4473" y="794"/>
                    <a:pt x="4424" y="553"/>
                  </a:cubicBezTo>
                  <a:cubicBezTo>
                    <a:pt x="4344" y="231"/>
                    <a:pt x="4312" y="54"/>
                    <a:pt x="4103" y="6"/>
                  </a:cubicBezTo>
                  <a:cubicBezTo>
                    <a:pt x="4076" y="2"/>
                    <a:pt x="4050" y="0"/>
                    <a:pt x="40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37" name="Google Shape;1037;p33"/>
            <p:cNvSpPr/>
            <p:nvPr/>
          </p:nvSpPr>
          <p:spPr>
            <a:xfrm>
              <a:off x="7097424" y="512130"/>
              <a:ext cx="1284583" cy="1299989"/>
            </a:xfrm>
            <a:custGeom>
              <a:avLst/>
              <a:gdLst/>
              <a:ahLst/>
              <a:cxnLst/>
              <a:rect l="l" t="t" r="r" b="b"/>
              <a:pathLst>
                <a:path w="27349" h="27677" extrusionOk="0">
                  <a:moveTo>
                    <a:pt x="1143" y="1"/>
                  </a:moveTo>
                  <a:cubicBezTo>
                    <a:pt x="1046" y="306"/>
                    <a:pt x="708" y="580"/>
                    <a:pt x="451" y="692"/>
                  </a:cubicBezTo>
                  <a:cubicBezTo>
                    <a:pt x="242" y="741"/>
                    <a:pt x="97" y="902"/>
                    <a:pt x="65" y="1095"/>
                  </a:cubicBezTo>
                  <a:cubicBezTo>
                    <a:pt x="1" y="1352"/>
                    <a:pt x="97" y="1432"/>
                    <a:pt x="306" y="1545"/>
                  </a:cubicBezTo>
                  <a:cubicBezTo>
                    <a:pt x="403" y="1609"/>
                    <a:pt x="531" y="1690"/>
                    <a:pt x="612" y="1819"/>
                  </a:cubicBezTo>
                  <a:cubicBezTo>
                    <a:pt x="853" y="2172"/>
                    <a:pt x="628" y="2558"/>
                    <a:pt x="419" y="2896"/>
                  </a:cubicBezTo>
                  <a:cubicBezTo>
                    <a:pt x="226" y="3234"/>
                    <a:pt x="97" y="3459"/>
                    <a:pt x="226" y="3636"/>
                  </a:cubicBezTo>
                  <a:cubicBezTo>
                    <a:pt x="299" y="3759"/>
                    <a:pt x="456" y="3788"/>
                    <a:pt x="675" y="3788"/>
                  </a:cubicBezTo>
                  <a:cubicBezTo>
                    <a:pt x="745" y="3788"/>
                    <a:pt x="820" y="3785"/>
                    <a:pt x="901" y="3781"/>
                  </a:cubicBezTo>
                  <a:cubicBezTo>
                    <a:pt x="987" y="3778"/>
                    <a:pt x="1078" y="3773"/>
                    <a:pt x="1171" y="3773"/>
                  </a:cubicBezTo>
                  <a:cubicBezTo>
                    <a:pt x="1546" y="3773"/>
                    <a:pt x="1937" y="3847"/>
                    <a:pt x="2028" y="4376"/>
                  </a:cubicBezTo>
                  <a:cubicBezTo>
                    <a:pt x="2076" y="4618"/>
                    <a:pt x="1979" y="4859"/>
                    <a:pt x="1851" y="5116"/>
                  </a:cubicBezTo>
                  <a:cubicBezTo>
                    <a:pt x="1690" y="5438"/>
                    <a:pt x="1609" y="5631"/>
                    <a:pt x="1770" y="5792"/>
                  </a:cubicBezTo>
                  <a:cubicBezTo>
                    <a:pt x="1818" y="5856"/>
                    <a:pt x="1899" y="5921"/>
                    <a:pt x="1947" y="5921"/>
                  </a:cubicBezTo>
                  <a:cubicBezTo>
                    <a:pt x="2060" y="5921"/>
                    <a:pt x="2172" y="5744"/>
                    <a:pt x="2269" y="5615"/>
                  </a:cubicBezTo>
                  <a:cubicBezTo>
                    <a:pt x="2349" y="5486"/>
                    <a:pt x="2430" y="5390"/>
                    <a:pt x="2542" y="5309"/>
                  </a:cubicBezTo>
                  <a:cubicBezTo>
                    <a:pt x="2661" y="5226"/>
                    <a:pt x="2784" y="5194"/>
                    <a:pt x="2907" y="5194"/>
                  </a:cubicBezTo>
                  <a:cubicBezTo>
                    <a:pt x="3166" y="5194"/>
                    <a:pt x="3428" y="5339"/>
                    <a:pt x="3668" y="5470"/>
                  </a:cubicBezTo>
                  <a:cubicBezTo>
                    <a:pt x="3910" y="5615"/>
                    <a:pt x="4151" y="5744"/>
                    <a:pt x="4360" y="5744"/>
                  </a:cubicBezTo>
                  <a:cubicBezTo>
                    <a:pt x="4811" y="5744"/>
                    <a:pt x="5052" y="5293"/>
                    <a:pt x="5325" y="4811"/>
                  </a:cubicBezTo>
                  <a:cubicBezTo>
                    <a:pt x="5616" y="4291"/>
                    <a:pt x="5935" y="3728"/>
                    <a:pt x="6504" y="3728"/>
                  </a:cubicBezTo>
                  <a:cubicBezTo>
                    <a:pt x="6534" y="3728"/>
                    <a:pt x="6565" y="3730"/>
                    <a:pt x="6596" y="3733"/>
                  </a:cubicBezTo>
                  <a:cubicBezTo>
                    <a:pt x="6886" y="3765"/>
                    <a:pt x="7079" y="3878"/>
                    <a:pt x="7224" y="4071"/>
                  </a:cubicBezTo>
                  <a:cubicBezTo>
                    <a:pt x="7417" y="4344"/>
                    <a:pt x="7481" y="4762"/>
                    <a:pt x="7401" y="5342"/>
                  </a:cubicBezTo>
                  <a:cubicBezTo>
                    <a:pt x="6982" y="7867"/>
                    <a:pt x="6757" y="8012"/>
                    <a:pt x="5470" y="8366"/>
                  </a:cubicBezTo>
                  <a:cubicBezTo>
                    <a:pt x="5374" y="8414"/>
                    <a:pt x="5245" y="8430"/>
                    <a:pt x="5116" y="8462"/>
                  </a:cubicBezTo>
                  <a:cubicBezTo>
                    <a:pt x="4682" y="8591"/>
                    <a:pt x="4328" y="8897"/>
                    <a:pt x="4183" y="9186"/>
                  </a:cubicBezTo>
                  <a:cubicBezTo>
                    <a:pt x="4119" y="9347"/>
                    <a:pt x="4119" y="9492"/>
                    <a:pt x="4183" y="9637"/>
                  </a:cubicBezTo>
                  <a:cubicBezTo>
                    <a:pt x="4296" y="9846"/>
                    <a:pt x="4521" y="9926"/>
                    <a:pt x="4772" y="9926"/>
                  </a:cubicBezTo>
                  <a:cubicBezTo>
                    <a:pt x="5024" y="9926"/>
                    <a:pt x="5301" y="9846"/>
                    <a:pt x="5518" y="9733"/>
                  </a:cubicBezTo>
                  <a:cubicBezTo>
                    <a:pt x="5615" y="9701"/>
                    <a:pt x="5695" y="9637"/>
                    <a:pt x="5792" y="9588"/>
                  </a:cubicBezTo>
                  <a:cubicBezTo>
                    <a:pt x="6081" y="9428"/>
                    <a:pt x="6371" y="9267"/>
                    <a:pt x="6677" y="9218"/>
                  </a:cubicBezTo>
                  <a:cubicBezTo>
                    <a:pt x="6714" y="9207"/>
                    <a:pt x="6750" y="9202"/>
                    <a:pt x="6787" y="9202"/>
                  </a:cubicBezTo>
                  <a:cubicBezTo>
                    <a:pt x="6908" y="9202"/>
                    <a:pt x="7020" y="9260"/>
                    <a:pt x="7095" y="9347"/>
                  </a:cubicBezTo>
                  <a:cubicBezTo>
                    <a:pt x="7207" y="9476"/>
                    <a:pt x="7240" y="9653"/>
                    <a:pt x="7175" y="9798"/>
                  </a:cubicBezTo>
                  <a:cubicBezTo>
                    <a:pt x="7031" y="10184"/>
                    <a:pt x="6918" y="10618"/>
                    <a:pt x="6918" y="11084"/>
                  </a:cubicBezTo>
                  <a:cubicBezTo>
                    <a:pt x="6934" y="11664"/>
                    <a:pt x="7240" y="12355"/>
                    <a:pt x="7899" y="12468"/>
                  </a:cubicBezTo>
                  <a:cubicBezTo>
                    <a:pt x="8108" y="12500"/>
                    <a:pt x="8301" y="12613"/>
                    <a:pt x="8446" y="12774"/>
                  </a:cubicBezTo>
                  <a:cubicBezTo>
                    <a:pt x="8687" y="13047"/>
                    <a:pt x="8591" y="13304"/>
                    <a:pt x="8511" y="13497"/>
                  </a:cubicBezTo>
                  <a:cubicBezTo>
                    <a:pt x="8494" y="13562"/>
                    <a:pt x="8446" y="13610"/>
                    <a:pt x="8446" y="13658"/>
                  </a:cubicBezTo>
                  <a:cubicBezTo>
                    <a:pt x="8414" y="13835"/>
                    <a:pt x="8511" y="13932"/>
                    <a:pt x="8607" y="14012"/>
                  </a:cubicBezTo>
                  <a:cubicBezTo>
                    <a:pt x="8725" y="14094"/>
                    <a:pt x="8889" y="14145"/>
                    <a:pt x="9050" y="14145"/>
                  </a:cubicBezTo>
                  <a:cubicBezTo>
                    <a:pt x="9175" y="14145"/>
                    <a:pt x="9297" y="14115"/>
                    <a:pt x="9395" y="14044"/>
                  </a:cubicBezTo>
                  <a:cubicBezTo>
                    <a:pt x="9717" y="13819"/>
                    <a:pt x="9894" y="13417"/>
                    <a:pt x="10055" y="13015"/>
                  </a:cubicBezTo>
                  <a:cubicBezTo>
                    <a:pt x="10103" y="12886"/>
                    <a:pt x="10151" y="12790"/>
                    <a:pt x="10200" y="12693"/>
                  </a:cubicBezTo>
                  <a:cubicBezTo>
                    <a:pt x="10435" y="12193"/>
                    <a:pt x="10886" y="11666"/>
                    <a:pt x="11478" y="11666"/>
                  </a:cubicBezTo>
                  <a:cubicBezTo>
                    <a:pt x="11533" y="11666"/>
                    <a:pt x="11590" y="11670"/>
                    <a:pt x="11647" y="11680"/>
                  </a:cubicBezTo>
                  <a:cubicBezTo>
                    <a:pt x="11808" y="11728"/>
                    <a:pt x="11953" y="11792"/>
                    <a:pt x="12082" y="11857"/>
                  </a:cubicBezTo>
                  <a:cubicBezTo>
                    <a:pt x="12194" y="11921"/>
                    <a:pt x="12307" y="11985"/>
                    <a:pt x="12404" y="12001"/>
                  </a:cubicBezTo>
                  <a:cubicBezTo>
                    <a:pt x="12476" y="12022"/>
                    <a:pt x="12548" y="12032"/>
                    <a:pt x="12619" y="12032"/>
                  </a:cubicBezTo>
                  <a:cubicBezTo>
                    <a:pt x="12989" y="12032"/>
                    <a:pt x="13340" y="11775"/>
                    <a:pt x="13690" y="11519"/>
                  </a:cubicBezTo>
                  <a:lnTo>
                    <a:pt x="13771" y="11454"/>
                  </a:lnTo>
                  <a:cubicBezTo>
                    <a:pt x="14170" y="11195"/>
                    <a:pt x="14552" y="11063"/>
                    <a:pt x="14879" y="11063"/>
                  </a:cubicBezTo>
                  <a:cubicBezTo>
                    <a:pt x="15119" y="11063"/>
                    <a:pt x="15329" y="11134"/>
                    <a:pt x="15492" y="11278"/>
                  </a:cubicBezTo>
                  <a:cubicBezTo>
                    <a:pt x="15669" y="11438"/>
                    <a:pt x="15766" y="11664"/>
                    <a:pt x="15782" y="11953"/>
                  </a:cubicBezTo>
                  <a:cubicBezTo>
                    <a:pt x="15782" y="12355"/>
                    <a:pt x="15589" y="12790"/>
                    <a:pt x="15267" y="13111"/>
                  </a:cubicBezTo>
                  <a:cubicBezTo>
                    <a:pt x="15106" y="13272"/>
                    <a:pt x="14929" y="13417"/>
                    <a:pt x="14736" y="13530"/>
                  </a:cubicBezTo>
                  <a:cubicBezTo>
                    <a:pt x="14447" y="13755"/>
                    <a:pt x="14141" y="13980"/>
                    <a:pt x="13964" y="14286"/>
                  </a:cubicBezTo>
                  <a:cubicBezTo>
                    <a:pt x="13916" y="14334"/>
                    <a:pt x="13884" y="14414"/>
                    <a:pt x="13851" y="14495"/>
                  </a:cubicBezTo>
                  <a:cubicBezTo>
                    <a:pt x="13689" y="14874"/>
                    <a:pt x="13447" y="15355"/>
                    <a:pt x="12638" y="15355"/>
                  </a:cubicBezTo>
                  <a:cubicBezTo>
                    <a:pt x="12484" y="15355"/>
                    <a:pt x="12311" y="15338"/>
                    <a:pt x="12114" y="15299"/>
                  </a:cubicBezTo>
                  <a:lnTo>
                    <a:pt x="11953" y="15267"/>
                  </a:lnTo>
                  <a:cubicBezTo>
                    <a:pt x="11667" y="15206"/>
                    <a:pt x="11335" y="15138"/>
                    <a:pt x="11040" y="15138"/>
                  </a:cubicBezTo>
                  <a:cubicBezTo>
                    <a:pt x="10871" y="15138"/>
                    <a:pt x="10715" y="15160"/>
                    <a:pt x="10586" y="15219"/>
                  </a:cubicBezTo>
                  <a:cubicBezTo>
                    <a:pt x="10457" y="15283"/>
                    <a:pt x="10377" y="15347"/>
                    <a:pt x="10360" y="15428"/>
                  </a:cubicBezTo>
                  <a:cubicBezTo>
                    <a:pt x="10296" y="15589"/>
                    <a:pt x="10425" y="15830"/>
                    <a:pt x="10537" y="16055"/>
                  </a:cubicBezTo>
                  <a:lnTo>
                    <a:pt x="10586" y="16136"/>
                  </a:lnTo>
                  <a:cubicBezTo>
                    <a:pt x="10956" y="16908"/>
                    <a:pt x="10714" y="17278"/>
                    <a:pt x="10071" y="17712"/>
                  </a:cubicBezTo>
                  <a:cubicBezTo>
                    <a:pt x="9781" y="17921"/>
                    <a:pt x="9508" y="18114"/>
                    <a:pt x="9411" y="18404"/>
                  </a:cubicBezTo>
                  <a:cubicBezTo>
                    <a:pt x="9347" y="18597"/>
                    <a:pt x="9395" y="18806"/>
                    <a:pt x="9508" y="18999"/>
                  </a:cubicBezTo>
                  <a:cubicBezTo>
                    <a:pt x="9733" y="19321"/>
                    <a:pt x="10200" y="19594"/>
                    <a:pt x="10634" y="19627"/>
                  </a:cubicBezTo>
                  <a:cubicBezTo>
                    <a:pt x="10719" y="19631"/>
                    <a:pt x="10805" y="19633"/>
                    <a:pt x="10891" y="19633"/>
                  </a:cubicBezTo>
                  <a:cubicBezTo>
                    <a:pt x="11100" y="19633"/>
                    <a:pt x="11309" y="19622"/>
                    <a:pt x="11503" y="19610"/>
                  </a:cubicBezTo>
                  <a:cubicBezTo>
                    <a:pt x="11695" y="19591"/>
                    <a:pt x="11892" y="19576"/>
                    <a:pt x="12090" y="19576"/>
                  </a:cubicBezTo>
                  <a:cubicBezTo>
                    <a:pt x="12374" y="19576"/>
                    <a:pt x="12660" y="19606"/>
                    <a:pt x="12934" y="19691"/>
                  </a:cubicBezTo>
                  <a:cubicBezTo>
                    <a:pt x="13337" y="19803"/>
                    <a:pt x="13690" y="20045"/>
                    <a:pt x="14044" y="20270"/>
                  </a:cubicBezTo>
                  <a:cubicBezTo>
                    <a:pt x="14447" y="20527"/>
                    <a:pt x="14817" y="20769"/>
                    <a:pt x="15267" y="20849"/>
                  </a:cubicBezTo>
                  <a:cubicBezTo>
                    <a:pt x="15337" y="20868"/>
                    <a:pt x="15399" y="20877"/>
                    <a:pt x="15452" y="20877"/>
                  </a:cubicBezTo>
                  <a:cubicBezTo>
                    <a:pt x="15533" y="20877"/>
                    <a:pt x="15592" y="20856"/>
                    <a:pt x="15621" y="20817"/>
                  </a:cubicBezTo>
                  <a:cubicBezTo>
                    <a:pt x="15685" y="20753"/>
                    <a:pt x="15685" y="20640"/>
                    <a:pt x="15653" y="20479"/>
                  </a:cubicBezTo>
                  <a:cubicBezTo>
                    <a:pt x="15621" y="20350"/>
                    <a:pt x="15605" y="20254"/>
                    <a:pt x="15621" y="20125"/>
                  </a:cubicBezTo>
                  <a:cubicBezTo>
                    <a:pt x="15653" y="19964"/>
                    <a:pt x="15733" y="19852"/>
                    <a:pt x="15830" y="19771"/>
                  </a:cubicBezTo>
                  <a:cubicBezTo>
                    <a:pt x="15927" y="19709"/>
                    <a:pt x="16043" y="19685"/>
                    <a:pt x="16165" y="19685"/>
                  </a:cubicBezTo>
                  <a:cubicBezTo>
                    <a:pt x="16324" y="19685"/>
                    <a:pt x="16495" y="19726"/>
                    <a:pt x="16650" y="19771"/>
                  </a:cubicBezTo>
                  <a:cubicBezTo>
                    <a:pt x="16779" y="19803"/>
                    <a:pt x="16908" y="19836"/>
                    <a:pt x="16972" y="19836"/>
                  </a:cubicBezTo>
                  <a:cubicBezTo>
                    <a:pt x="17149" y="19803"/>
                    <a:pt x="17310" y="19675"/>
                    <a:pt x="17358" y="19498"/>
                  </a:cubicBezTo>
                  <a:cubicBezTo>
                    <a:pt x="17455" y="19080"/>
                    <a:pt x="17069" y="18629"/>
                    <a:pt x="16731" y="18163"/>
                  </a:cubicBezTo>
                  <a:cubicBezTo>
                    <a:pt x="16377" y="17696"/>
                    <a:pt x="16023" y="17262"/>
                    <a:pt x="16184" y="16860"/>
                  </a:cubicBezTo>
                  <a:cubicBezTo>
                    <a:pt x="16248" y="16667"/>
                    <a:pt x="16393" y="16522"/>
                    <a:pt x="16586" y="16457"/>
                  </a:cubicBezTo>
                  <a:cubicBezTo>
                    <a:pt x="16707" y="16401"/>
                    <a:pt x="16835" y="16373"/>
                    <a:pt x="16960" y="16373"/>
                  </a:cubicBezTo>
                  <a:cubicBezTo>
                    <a:pt x="17085" y="16373"/>
                    <a:pt x="17205" y="16401"/>
                    <a:pt x="17310" y="16457"/>
                  </a:cubicBezTo>
                  <a:cubicBezTo>
                    <a:pt x="17535" y="16554"/>
                    <a:pt x="17664" y="16747"/>
                    <a:pt x="17760" y="16908"/>
                  </a:cubicBezTo>
                  <a:cubicBezTo>
                    <a:pt x="17841" y="17037"/>
                    <a:pt x="17905" y="17149"/>
                    <a:pt x="18002" y="17230"/>
                  </a:cubicBezTo>
                  <a:cubicBezTo>
                    <a:pt x="18227" y="17390"/>
                    <a:pt x="18420" y="17390"/>
                    <a:pt x="18677" y="17390"/>
                  </a:cubicBezTo>
                  <a:cubicBezTo>
                    <a:pt x="18714" y="17390"/>
                    <a:pt x="18750" y="17390"/>
                    <a:pt x="18787" y="17390"/>
                  </a:cubicBezTo>
                  <a:cubicBezTo>
                    <a:pt x="19044" y="17390"/>
                    <a:pt x="19315" y="17403"/>
                    <a:pt x="19610" y="17600"/>
                  </a:cubicBezTo>
                  <a:cubicBezTo>
                    <a:pt x="19884" y="17760"/>
                    <a:pt x="19964" y="17921"/>
                    <a:pt x="20045" y="18082"/>
                  </a:cubicBezTo>
                  <a:cubicBezTo>
                    <a:pt x="20109" y="18195"/>
                    <a:pt x="20157" y="18307"/>
                    <a:pt x="20318" y="18404"/>
                  </a:cubicBezTo>
                  <a:cubicBezTo>
                    <a:pt x="20512" y="18547"/>
                    <a:pt x="20732" y="18593"/>
                    <a:pt x="20965" y="18593"/>
                  </a:cubicBezTo>
                  <a:cubicBezTo>
                    <a:pt x="21176" y="18593"/>
                    <a:pt x="21399" y="18555"/>
                    <a:pt x="21621" y="18517"/>
                  </a:cubicBezTo>
                  <a:cubicBezTo>
                    <a:pt x="21835" y="18481"/>
                    <a:pt x="22052" y="18442"/>
                    <a:pt x="22262" y="18442"/>
                  </a:cubicBezTo>
                  <a:cubicBezTo>
                    <a:pt x="22527" y="18442"/>
                    <a:pt x="22781" y="18503"/>
                    <a:pt x="23005" y="18710"/>
                  </a:cubicBezTo>
                  <a:cubicBezTo>
                    <a:pt x="23391" y="19031"/>
                    <a:pt x="23471" y="19546"/>
                    <a:pt x="23391" y="19916"/>
                  </a:cubicBezTo>
                  <a:cubicBezTo>
                    <a:pt x="23246" y="20576"/>
                    <a:pt x="22490" y="21058"/>
                    <a:pt x="21863" y="21074"/>
                  </a:cubicBezTo>
                  <a:cubicBezTo>
                    <a:pt x="21686" y="21074"/>
                    <a:pt x="21476" y="21058"/>
                    <a:pt x="21316" y="21010"/>
                  </a:cubicBezTo>
                  <a:cubicBezTo>
                    <a:pt x="21171" y="20994"/>
                    <a:pt x="21042" y="20978"/>
                    <a:pt x="20930" y="20978"/>
                  </a:cubicBezTo>
                  <a:cubicBezTo>
                    <a:pt x="20736" y="20978"/>
                    <a:pt x="20592" y="21058"/>
                    <a:pt x="20447" y="21300"/>
                  </a:cubicBezTo>
                  <a:cubicBezTo>
                    <a:pt x="20286" y="21621"/>
                    <a:pt x="20415" y="21798"/>
                    <a:pt x="20656" y="22088"/>
                  </a:cubicBezTo>
                  <a:cubicBezTo>
                    <a:pt x="20769" y="22249"/>
                    <a:pt x="20913" y="22410"/>
                    <a:pt x="20994" y="22619"/>
                  </a:cubicBezTo>
                  <a:cubicBezTo>
                    <a:pt x="21074" y="22860"/>
                    <a:pt x="21058" y="23053"/>
                    <a:pt x="20978" y="23214"/>
                  </a:cubicBezTo>
                  <a:cubicBezTo>
                    <a:pt x="20833" y="23471"/>
                    <a:pt x="20511" y="23536"/>
                    <a:pt x="20190" y="23616"/>
                  </a:cubicBezTo>
                  <a:cubicBezTo>
                    <a:pt x="19787" y="23713"/>
                    <a:pt x="19546" y="23777"/>
                    <a:pt x="19530" y="24034"/>
                  </a:cubicBezTo>
                  <a:cubicBezTo>
                    <a:pt x="19514" y="24211"/>
                    <a:pt x="19852" y="24436"/>
                    <a:pt x="20157" y="24630"/>
                  </a:cubicBezTo>
                  <a:cubicBezTo>
                    <a:pt x="20511" y="24871"/>
                    <a:pt x="20881" y="25096"/>
                    <a:pt x="20881" y="25418"/>
                  </a:cubicBezTo>
                  <a:cubicBezTo>
                    <a:pt x="20881" y="25627"/>
                    <a:pt x="20736" y="25804"/>
                    <a:pt x="20447" y="25965"/>
                  </a:cubicBezTo>
                  <a:cubicBezTo>
                    <a:pt x="20286" y="26061"/>
                    <a:pt x="20109" y="26077"/>
                    <a:pt x="19932" y="26110"/>
                  </a:cubicBezTo>
                  <a:cubicBezTo>
                    <a:pt x="19771" y="26126"/>
                    <a:pt x="19627" y="26142"/>
                    <a:pt x="19530" y="26222"/>
                  </a:cubicBezTo>
                  <a:cubicBezTo>
                    <a:pt x="19305" y="26399"/>
                    <a:pt x="19305" y="26849"/>
                    <a:pt x="19433" y="27107"/>
                  </a:cubicBezTo>
                  <a:lnTo>
                    <a:pt x="23487" y="27670"/>
                  </a:lnTo>
                  <a:cubicBezTo>
                    <a:pt x="23515" y="27674"/>
                    <a:pt x="23543" y="27676"/>
                    <a:pt x="23570" y="27676"/>
                  </a:cubicBezTo>
                  <a:cubicBezTo>
                    <a:pt x="23841" y="27676"/>
                    <a:pt x="24072" y="27465"/>
                    <a:pt x="24131" y="27187"/>
                  </a:cubicBezTo>
                  <a:lnTo>
                    <a:pt x="27316" y="4135"/>
                  </a:lnTo>
                  <a:cubicBezTo>
                    <a:pt x="27348" y="3845"/>
                    <a:pt x="27155" y="3556"/>
                    <a:pt x="26833" y="3524"/>
                  </a:cubicBezTo>
                  <a:lnTo>
                    <a:pt x="11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38" name="Google Shape;1038;p33"/>
            <p:cNvSpPr/>
            <p:nvPr/>
          </p:nvSpPr>
          <p:spPr>
            <a:xfrm>
              <a:off x="6480849" y="379910"/>
              <a:ext cx="1986502" cy="1507455"/>
            </a:xfrm>
            <a:custGeom>
              <a:avLst/>
              <a:gdLst/>
              <a:ahLst/>
              <a:cxnLst/>
              <a:rect l="l" t="t" r="r" b="b"/>
              <a:pathLst>
                <a:path w="42293" h="32094" extrusionOk="0">
                  <a:moveTo>
                    <a:pt x="4537" y="290"/>
                  </a:moveTo>
                  <a:lnTo>
                    <a:pt x="41344" y="5309"/>
                  </a:lnTo>
                  <a:cubicBezTo>
                    <a:pt x="41730" y="5390"/>
                    <a:pt x="41971" y="5711"/>
                    <a:pt x="41907" y="6049"/>
                  </a:cubicBezTo>
                  <a:lnTo>
                    <a:pt x="38464" y="31209"/>
                  </a:lnTo>
                  <a:cubicBezTo>
                    <a:pt x="38416" y="31531"/>
                    <a:pt x="38143" y="31772"/>
                    <a:pt x="37837" y="31772"/>
                  </a:cubicBezTo>
                  <a:lnTo>
                    <a:pt x="37756" y="31772"/>
                  </a:lnTo>
                  <a:lnTo>
                    <a:pt x="934" y="26721"/>
                  </a:lnTo>
                  <a:cubicBezTo>
                    <a:pt x="596" y="26688"/>
                    <a:pt x="339" y="26351"/>
                    <a:pt x="403" y="25997"/>
                  </a:cubicBezTo>
                  <a:lnTo>
                    <a:pt x="3846" y="853"/>
                  </a:lnTo>
                  <a:cubicBezTo>
                    <a:pt x="3878" y="515"/>
                    <a:pt x="4167" y="290"/>
                    <a:pt x="4457" y="290"/>
                  </a:cubicBezTo>
                  <a:close/>
                  <a:moveTo>
                    <a:pt x="4457" y="1"/>
                  </a:moveTo>
                  <a:cubicBezTo>
                    <a:pt x="3990" y="1"/>
                    <a:pt x="3572" y="371"/>
                    <a:pt x="3524" y="821"/>
                  </a:cubicBezTo>
                  <a:lnTo>
                    <a:pt x="81" y="25981"/>
                  </a:lnTo>
                  <a:cubicBezTo>
                    <a:pt x="1" y="26511"/>
                    <a:pt x="371" y="26994"/>
                    <a:pt x="886" y="27042"/>
                  </a:cubicBezTo>
                  <a:lnTo>
                    <a:pt x="37708" y="32094"/>
                  </a:lnTo>
                  <a:lnTo>
                    <a:pt x="37821" y="32094"/>
                  </a:lnTo>
                  <a:cubicBezTo>
                    <a:pt x="38303" y="32094"/>
                    <a:pt x="38706" y="31740"/>
                    <a:pt x="38770" y="31273"/>
                  </a:cubicBezTo>
                  <a:lnTo>
                    <a:pt x="42213" y="6113"/>
                  </a:lnTo>
                  <a:cubicBezTo>
                    <a:pt x="42293" y="5599"/>
                    <a:pt x="41923" y="5116"/>
                    <a:pt x="41408" y="5036"/>
                  </a:cubicBezTo>
                  <a:lnTo>
                    <a:pt x="460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39" name="Google Shape;1039;p33"/>
            <p:cNvSpPr/>
            <p:nvPr/>
          </p:nvSpPr>
          <p:spPr>
            <a:xfrm>
              <a:off x="6560933" y="448392"/>
              <a:ext cx="1827086" cy="1367954"/>
            </a:xfrm>
            <a:custGeom>
              <a:avLst/>
              <a:gdLst/>
              <a:ahLst/>
              <a:cxnLst/>
              <a:rect l="l" t="t" r="r" b="b"/>
              <a:pathLst>
                <a:path w="38899" h="29124" extrusionOk="0">
                  <a:moveTo>
                    <a:pt x="15783" y="19085"/>
                  </a:moveTo>
                  <a:cubicBezTo>
                    <a:pt x="15985" y="19088"/>
                    <a:pt x="16180" y="19127"/>
                    <a:pt x="16313" y="19150"/>
                  </a:cubicBezTo>
                  <a:cubicBezTo>
                    <a:pt x="16345" y="19182"/>
                    <a:pt x="16393" y="19182"/>
                    <a:pt x="16410" y="19198"/>
                  </a:cubicBezTo>
                  <a:cubicBezTo>
                    <a:pt x="16474" y="19214"/>
                    <a:pt x="16554" y="19230"/>
                    <a:pt x="16635" y="19278"/>
                  </a:cubicBezTo>
                  <a:cubicBezTo>
                    <a:pt x="16651" y="19278"/>
                    <a:pt x="16699" y="19294"/>
                    <a:pt x="16731" y="19311"/>
                  </a:cubicBezTo>
                  <a:cubicBezTo>
                    <a:pt x="17057" y="19433"/>
                    <a:pt x="17395" y="19566"/>
                    <a:pt x="17753" y="19566"/>
                  </a:cubicBezTo>
                  <a:cubicBezTo>
                    <a:pt x="17760" y="19566"/>
                    <a:pt x="17767" y="19566"/>
                    <a:pt x="17774" y="19566"/>
                  </a:cubicBezTo>
                  <a:lnTo>
                    <a:pt x="17774" y="19566"/>
                  </a:lnTo>
                  <a:cubicBezTo>
                    <a:pt x="17781" y="19566"/>
                    <a:pt x="17788" y="19566"/>
                    <a:pt x="17795" y="19566"/>
                  </a:cubicBezTo>
                  <a:cubicBezTo>
                    <a:pt x="17863" y="19566"/>
                    <a:pt x="17932" y="19562"/>
                    <a:pt x="18002" y="19552"/>
                  </a:cubicBezTo>
                  <a:cubicBezTo>
                    <a:pt x="18083" y="19536"/>
                    <a:pt x="18163" y="19536"/>
                    <a:pt x="18259" y="19520"/>
                  </a:cubicBezTo>
                  <a:lnTo>
                    <a:pt x="18613" y="19455"/>
                  </a:lnTo>
                  <a:cubicBezTo>
                    <a:pt x="18726" y="19439"/>
                    <a:pt x="18839" y="19439"/>
                    <a:pt x="18935" y="19439"/>
                  </a:cubicBezTo>
                  <a:cubicBezTo>
                    <a:pt x="18976" y="19437"/>
                    <a:pt x="19017" y="19436"/>
                    <a:pt x="19058" y="19436"/>
                  </a:cubicBezTo>
                  <a:lnTo>
                    <a:pt x="19058" y="19436"/>
                  </a:lnTo>
                  <a:cubicBezTo>
                    <a:pt x="19320" y="19437"/>
                    <a:pt x="19556" y="19484"/>
                    <a:pt x="19691" y="19632"/>
                  </a:cubicBezTo>
                  <a:cubicBezTo>
                    <a:pt x="19756" y="19713"/>
                    <a:pt x="19772" y="19841"/>
                    <a:pt x="19723" y="19922"/>
                  </a:cubicBezTo>
                  <a:cubicBezTo>
                    <a:pt x="19691" y="20018"/>
                    <a:pt x="19546" y="20067"/>
                    <a:pt x="19402" y="20115"/>
                  </a:cubicBezTo>
                  <a:cubicBezTo>
                    <a:pt x="19225" y="20195"/>
                    <a:pt x="18919" y="20308"/>
                    <a:pt x="18951" y="20597"/>
                  </a:cubicBezTo>
                  <a:lnTo>
                    <a:pt x="18983" y="20602"/>
                  </a:lnTo>
                  <a:lnTo>
                    <a:pt x="18983" y="20602"/>
                  </a:lnTo>
                  <a:cubicBezTo>
                    <a:pt x="18984" y="20650"/>
                    <a:pt x="19001" y="20712"/>
                    <a:pt x="19032" y="20758"/>
                  </a:cubicBezTo>
                  <a:cubicBezTo>
                    <a:pt x="19048" y="20823"/>
                    <a:pt x="19080" y="20887"/>
                    <a:pt x="19128" y="20919"/>
                  </a:cubicBezTo>
                  <a:cubicBezTo>
                    <a:pt x="19225" y="21064"/>
                    <a:pt x="19402" y="21128"/>
                    <a:pt x="19563" y="21160"/>
                  </a:cubicBezTo>
                  <a:cubicBezTo>
                    <a:pt x="19563" y="21161"/>
                    <a:pt x="19563" y="21161"/>
                    <a:pt x="19563" y="21161"/>
                  </a:cubicBezTo>
                  <a:lnTo>
                    <a:pt x="19563" y="21161"/>
                  </a:lnTo>
                  <a:cubicBezTo>
                    <a:pt x="19723" y="21225"/>
                    <a:pt x="19868" y="21273"/>
                    <a:pt x="19916" y="21370"/>
                  </a:cubicBezTo>
                  <a:cubicBezTo>
                    <a:pt x="19949" y="21450"/>
                    <a:pt x="19965" y="21530"/>
                    <a:pt x="19949" y="21563"/>
                  </a:cubicBezTo>
                  <a:cubicBezTo>
                    <a:pt x="19916" y="21659"/>
                    <a:pt x="19691" y="21772"/>
                    <a:pt x="19514" y="21836"/>
                  </a:cubicBezTo>
                  <a:cubicBezTo>
                    <a:pt x="19225" y="21933"/>
                    <a:pt x="18903" y="22045"/>
                    <a:pt x="18903" y="22367"/>
                  </a:cubicBezTo>
                  <a:cubicBezTo>
                    <a:pt x="18903" y="22367"/>
                    <a:pt x="18903" y="22367"/>
                    <a:pt x="18903" y="22367"/>
                  </a:cubicBezTo>
                  <a:lnTo>
                    <a:pt x="18903" y="22367"/>
                  </a:lnTo>
                  <a:cubicBezTo>
                    <a:pt x="18903" y="22480"/>
                    <a:pt x="18919" y="22560"/>
                    <a:pt x="18967" y="22640"/>
                  </a:cubicBezTo>
                  <a:cubicBezTo>
                    <a:pt x="18967" y="22641"/>
                    <a:pt x="18967" y="22641"/>
                    <a:pt x="18967" y="22641"/>
                  </a:cubicBezTo>
                  <a:lnTo>
                    <a:pt x="18967" y="22641"/>
                  </a:lnTo>
                  <a:cubicBezTo>
                    <a:pt x="19032" y="22753"/>
                    <a:pt x="19112" y="22882"/>
                    <a:pt x="19193" y="22994"/>
                  </a:cubicBezTo>
                  <a:cubicBezTo>
                    <a:pt x="19321" y="23171"/>
                    <a:pt x="19402" y="23300"/>
                    <a:pt x="19369" y="23413"/>
                  </a:cubicBezTo>
                  <a:cubicBezTo>
                    <a:pt x="19319" y="23563"/>
                    <a:pt x="19112" y="23607"/>
                    <a:pt x="18908" y="23607"/>
                  </a:cubicBezTo>
                  <a:cubicBezTo>
                    <a:pt x="18786" y="23607"/>
                    <a:pt x="18666" y="23592"/>
                    <a:pt x="18581" y="23574"/>
                  </a:cubicBezTo>
                  <a:cubicBezTo>
                    <a:pt x="18517" y="23557"/>
                    <a:pt x="18469" y="23557"/>
                    <a:pt x="18404" y="23541"/>
                  </a:cubicBezTo>
                  <a:cubicBezTo>
                    <a:pt x="18276" y="23525"/>
                    <a:pt x="18179" y="23493"/>
                    <a:pt x="18083" y="23493"/>
                  </a:cubicBezTo>
                  <a:cubicBezTo>
                    <a:pt x="18058" y="23491"/>
                    <a:pt x="18034" y="23491"/>
                    <a:pt x="18010" y="23491"/>
                  </a:cubicBezTo>
                  <a:cubicBezTo>
                    <a:pt x="17799" y="23491"/>
                    <a:pt x="17619" y="23553"/>
                    <a:pt x="17503" y="23654"/>
                  </a:cubicBezTo>
                  <a:cubicBezTo>
                    <a:pt x="17310" y="23799"/>
                    <a:pt x="17230" y="24008"/>
                    <a:pt x="17230" y="24281"/>
                  </a:cubicBezTo>
                  <a:lnTo>
                    <a:pt x="17230" y="24362"/>
                  </a:lnTo>
                  <a:lnTo>
                    <a:pt x="17230" y="24507"/>
                  </a:lnTo>
                  <a:cubicBezTo>
                    <a:pt x="17230" y="24619"/>
                    <a:pt x="17214" y="24748"/>
                    <a:pt x="17149" y="24812"/>
                  </a:cubicBezTo>
                  <a:lnTo>
                    <a:pt x="17149" y="24828"/>
                  </a:lnTo>
                  <a:cubicBezTo>
                    <a:pt x="17053" y="24925"/>
                    <a:pt x="16904" y="24929"/>
                    <a:pt x="16737" y="24929"/>
                  </a:cubicBezTo>
                  <a:cubicBezTo>
                    <a:pt x="16722" y="24929"/>
                    <a:pt x="16707" y="24929"/>
                    <a:pt x="16691" y="24929"/>
                  </a:cubicBezTo>
                  <a:cubicBezTo>
                    <a:pt x="16537" y="24929"/>
                    <a:pt x="16370" y="24932"/>
                    <a:pt x="16216" y="25005"/>
                  </a:cubicBezTo>
                  <a:cubicBezTo>
                    <a:pt x="16072" y="25070"/>
                    <a:pt x="15943" y="25166"/>
                    <a:pt x="15863" y="25295"/>
                  </a:cubicBezTo>
                  <a:cubicBezTo>
                    <a:pt x="15702" y="25536"/>
                    <a:pt x="15670" y="25874"/>
                    <a:pt x="15734" y="26131"/>
                  </a:cubicBezTo>
                  <a:lnTo>
                    <a:pt x="15734" y="26180"/>
                  </a:lnTo>
                  <a:lnTo>
                    <a:pt x="15428" y="26131"/>
                  </a:lnTo>
                  <a:lnTo>
                    <a:pt x="13482" y="25874"/>
                  </a:lnTo>
                  <a:lnTo>
                    <a:pt x="13144" y="25826"/>
                  </a:lnTo>
                  <a:lnTo>
                    <a:pt x="11213" y="25568"/>
                  </a:lnTo>
                  <a:lnTo>
                    <a:pt x="10892" y="25536"/>
                  </a:lnTo>
                  <a:lnTo>
                    <a:pt x="8961" y="25263"/>
                  </a:lnTo>
                  <a:lnTo>
                    <a:pt x="8640" y="25230"/>
                  </a:lnTo>
                  <a:lnTo>
                    <a:pt x="6709" y="24973"/>
                  </a:lnTo>
                  <a:lnTo>
                    <a:pt x="6387" y="24925"/>
                  </a:lnTo>
                  <a:cubicBezTo>
                    <a:pt x="6516" y="24909"/>
                    <a:pt x="6613" y="24893"/>
                    <a:pt x="6709" y="24844"/>
                  </a:cubicBezTo>
                  <a:lnTo>
                    <a:pt x="6741" y="24844"/>
                  </a:lnTo>
                  <a:cubicBezTo>
                    <a:pt x="7095" y="24700"/>
                    <a:pt x="7433" y="24346"/>
                    <a:pt x="7385" y="23927"/>
                  </a:cubicBezTo>
                  <a:cubicBezTo>
                    <a:pt x="7353" y="23767"/>
                    <a:pt x="7272" y="23638"/>
                    <a:pt x="7224" y="23525"/>
                  </a:cubicBezTo>
                  <a:cubicBezTo>
                    <a:pt x="7224" y="23493"/>
                    <a:pt x="7192" y="23477"/>
                    <a:pt x="7192" y="23477"/>
                  </a:cubicBezTo>
                  <a:cubicBezTo>
                    <a:pt x="7176" y="23413"/>
                    <a:pt x="7143" y="23380"/>
                    <a:pt x="7111" y="23316"/>
                  </a:cubicBezTo>
                  <a:cubicBezTo>
                    <a:pt x="7095" y="23252"/>
                    <a:pt x="7079" y="23204"/>
                    <a:pt x="7079" y="23139"/>
                  </a:cubicBezTo>
                  <a:cubicBezTo>
                    <a:pt x="7079" y="23010"/>
                    <a:pt x="7095" y="22898"/>
                    <a:pt x="7160" y="22769"/>
                  </a:cubicBezTo>
                  <a:cubicBezTo>
                    <a:pt x="7256" y="22592"/>
                    <a:pt x="7417" y="22480"/>
                    <a:pt x="7578" y="22431"/>
                  </a:cubicBezTo>
                  <a:cubicBezTo>
                    <a:pt x="7634" y="22417"/>
                    <a:pt x="7665" y="22416"/>
                    <a:pt x="7715" y="22415"/>
                  </a:cubicBezTo>
                  <a:lnTo>
                    <a:pt x="7715" y="22415"/>
                  </a:lnTo>
                  <a:cubicBezTo>
                    <a:pt x="7810" y="22416"/>
                    <a:pt x="7934" y="22431"/>
                    <a:pt x="8028" y="22431"/>
                  </a:cubicBezTo>
                  <a:cubicBezTo>
                    <a:pt x="8109" y="22447"/>
                    <a:pt x="8189" y="22447"/>
                    <a:pt x="8286" y="22447"/>
                  </a:cubicBezTo>
                  <a:cubicBezTo>
                    <a:pt x="8331" y="22452"/>
                    <a:pt x="8375" y="22454"/>
                    <a:pt x="8418" y="22454"/>
                  </a:cubicBezTo>
                  <a:cubicBezTo>
                    <a:pt x="8423" y="22454"/>
                    <a:pt x="8428" y="22454"/>
                    <a:pt x="8434" y="22454"/>
                  </a:cubicBezTo>
                  <a:lnTo>
                    <a:pt x="8434" y="22454"/>
                  </a:lnTo>
                  <a:cubicBezTo>
                    <a:pt x="8439" y="22454"/>
                    <a:pt x="8444" y="22454"/>
                    <a:pt x="8450" y="22454"/>
                  </a:cubicBezTo>
                  <a:cubicBezTo>
                    <a:pt x="8697" y="22454"/>
                    <a:pt x="8902" y="22378"/>
                    <a:pt x="9026" y="22254"/>
                  </a:cubicBezTo>
                  <a:cubicBezTo>
                    <a:pt x="9074" y="22206"/>
                    <a:pt x="9106" y="22158"/>
                    <a:pt x="9154" y="22094"/>
                  </a:cubicBezTo>
                  <a:cubicBezTo>
                    <a:pt x="9283" y="21836"/>
                    <a:pt x="9187" y="21547"/>
                    <a:pt x="9106" y="21305"/>
                  </a:cubicBezTo>
                  <a:cubicBezTo>
                    <a:pt x="9042" y="21128"/>
                    <a:pt x="8993" y="20967"/>
                    <a:pt x="9010" y="20807"/>
                  </a:cubicBezTo>
                  <a:cubicBezTo>
                    <a:pt x="9026" y="20662"/>
                    <a:pt x="9122" y="20565"/>
                    <a:pt x="9251" y="20501"/>
                  </a:cubicBezTo>
                  <a:cubicBezTo>
                    <a:pt x="9347" y="20437"/>
                    <a:pt x="9476" y="20421"/>
                    <a:pt x="9589" y="20404"/>
                  </a:cubicBezTo>
                  <a:lnTo>
                    <a:pt x="9717" y="20404"/>
                  </a:lnTo>
                  <a:cubicBezTo>
                    <a:pt x="9894" y="20404"/>
                    <a:pt x="10071" y="20437"/>
                    <a:pt x="10264" y="20501"/>
                  </a:cubicBezTo>
                  <a:cubicBezTo>
                    <a:pt x="10441" y="20549"/>
                    <a:pt x="10634" y="20597"/>
                    <a:pt x="10843" y="20597"/>
                  </a:cubicBezTo>
                  <a:cubicBezTo>
                    <a:pt x="10883" y="20601"/>
                    <a:pt x="10921" y="20603"/>
                    <a:pt x="10958" y="20603"/>
                  </a:cubicBezTo>
                  <a:cubicBezTo>
                    <a:pt x="10963" y="20603"/>
                    <a:pt x="10969" y="20603"/>
                    <a:pt x="10974" y="20603"/>
                  </a:cubicBezTo>
                  <a:lnTo>
                    <a:pt x="10974" y="20603"/>
                  </a:lnTo>
                  <a:cubicBezTo>
                    <a:pt x="10979" y="20603"/>
                    <a:pt x="10985" y="20603"/>
                    <a:pt x="10990" y="20603"/>
                  </a:cubicBezTo>
                  <a:cubicBezTo>
                    <a:pt x="11262" y="20603"/>
                    <a:pt x="11442" y="20504"/>
                    <a:pt x="11583" y="20404"/>
                  </a:cubicBezTo>
                  <a:cubicBezTo>
                    <a:pt x="11744" y="20260"/>
                    <a:pt x="11825" y="20067"/>
                    <a:pt x="11889" y="19906"/>
                  </a:cubicBezTo>
                  <a:cubicBezTo>
                    <a:pt x="11921" y="19793"/>
                    <a:pt x="11970" y="19713"/>
                    <a:pt x="12002" y="19664"/>
                  </a:cubicBezTo>
                  <a:cubicBezTo>
                    <a:pt x="12096" y="19507"/>
                    <a:pt x="12206" y="19427"/>
                    <a:pt x="12407" y="19423"/>
                  </a:cubicBezTo>
                  <a:lnTo>
                    <a:pt x="12407" y="19423"/>
                  </a:lnTo>
                  <a:cubicBezTo>
                    <a:pt x="12638" y="19426"/>
                    <a:pt x="12793" y="19475"/>
                    <a:pt x="12919" y="19616"/>
                  </a:cubicBezTo>
                  <a:cubicBezTo>
                    <a:pt x="12951" y="19681"/>
                    <a:pt x="12999" y="19745"/>
                    <a:pt x="13031" y="19825"/>
                  </a:cubicBezTo>
                  <a:cubicBezTo>
                    <a:pt x="13080" y="19922"/>
                    <a:pt x="13096" y="20018"/>
                    <a:pt x="13112" y="20147"/>
                  </a:cubicBezTo>
                  <a:cubicBezTo>
                    <a:pt x="13128" y="20324"/>
                    <a:pt x="13128" y="20549"/>
                    <a:pt x="13096" y="20791"/>
                  </a:cubicBezTo>
                  <a:cubicBezTo>
                    <a:pt x="13031" y="21241"/>
                    <a:pt x="13208" y="21675"/>
                    <a:pt x="13578" y="21884"/>
                  </a:cubicBezTo>
                  <a:cubicBezTo>
                    <a:pt x="13594" y="21884"/>
                    <a:pt x="13594" y="21917"/>
                    <a:pt x="13610" y="21917"/>
                  </a:cubicBezTo>
                  <a:cubicBezTo>
                    <a:pt x="13745" y="21997"/>
                    <a:pt x="13903" y="22033"/>
                    <a:pt x="14054" y="22033"/>
                  </a:cubicBezTo>
                  <a:cubicBezTo>
                    <a:pt x="14060" y="22033"/>
                    <a:pt x="14065" y="22033"/>
                    <a:pt x="14071" y="22033"/>
                  </a:cubicBezTo>
                  <a:lnTo>
                    <a:pt x="14071" y="22033"/>
                  </a:lnTo>
                  <a:cubicBezTo>
                    <a:pt x="14076" y="22033"/>
                    <a:pt x="14082" y="22033"/>
                    <a:pt x="14087" y="22033"/>
                  </a:cubicBezTo>
                  <a:cubicBezTo>
                    <a:pt x="14116" y="22033"/>
                    <a:pt x="14145" y="22032"/>
                    <a:pt x="14173" y="22029"/>
                  </a:cubicBezTo>
                  <a:cubicBezTo>
                    <a:pt x="14302" y="22013"/>
                    <a:pt x="14415" y="21997"/>
                    <a:pt x="14527" y="21933"/>
                  </a:cubicBezTo>
                  <a:cubicBezTo>
                    <a:pt x="14736" y="21804"/>
                    <a:pt x="15090" y="21450"/>
                    <a:pt x="15010" y="20549"/>
                  </a:cubicBezTo>
                  <a:lnTo>
                    <a:pt x="15010" y="20485"/>
                  </a:lnTo>
                  <a:lnTo>
                    <a:pt x="15010" y="20388"/>
                  </a:lnTo>
                  <a:cubicBezTo>
                    <a:pt x="15010" y="20276"/>
                    <a:pt x="14978" y="20163"/>
                    <a:pt x="14978" y="20067"/>
                  </a:cubicBezTo>
                  <a:cubicBezTo>
                    <a:pt x="14978" y="19777"/>
                    <a:pt x="15026" y="19504"/>
                    <a:pt x="15187" y="19311"/>
                  </a:cubicBezTo>
                  <a:cubicBezTo>
                    <a:pt x="15341" y="19140"/>
                    <a:pt x="15565" y="19088"/>
                    <a:pt x="15783" y="19085"/>
                  </a:cubicBezTo>
                  <a:close/>
                  <a:moveTo>
                    <a:pt x="3942" y="296"/>
                  </a:moveTo>
                  <a:lnTo>
                    <a:pt x="5181" y="473"/>
                  </a:lnTo>
                  <a:lnTo>
                    <a:pt x="5503" y="505"/>
                  </a:lnTo>
                  <a:lnTo>
                    <a:pt x="7449" y="779"/>
                  </a:lnTo>
                  <a:lnTo>
                    <a:pt x="7771" y="811"/>
                  </a:lnTo>
                  <a:lnTo>
                    <a:pt x="9701" y="1068"/>
                  </a:lnTo>
                  <a:lnTo>
                    <a:pt x="10023" y="1116"/>
                  </a:lnTo>
                  <a:lnTo>
                    <a:pt x="11953" y="1374"/>
                  </a:lnTo>
                  <a:lnTo>
                    <a:pt x="12195" y="1422"/>
                  </a:lnTo>
                  <a:cubicBezTo>
                    <a:pt x="12114" y="1519"/>
                    <a:pt x="12002" y="1599"/>
                    <a:pt x="11905" y="1631"/>
                  </a:cubicBezTo>
                  <a:cubicBezTo>
                    <a:pt x="11873" y="1663"/>
                    <a:pt x="11825" y="1679"/>
                    <a:pt x="11809" y="1679"/>
                  </a:cubicBezTo>
                  <a:cubicBezTo>
                    <a:pt x="11503" y="1776"/>
                    <a:pt x="11278" y="2017"/>
                    <a:pt x="11230" y="2307"/>
                  </a:cubicBezTo>
                  <a:cubicBezTo>
                    <a:pt x="11165" y="2548"/>
                    <a:pt x="11230" y="2725"/>
                    <a:pt x="11310" y="2838"/>
                  </a:cubicBezTo>
                  <a:cubicBezTo>
                    <a:pt x="11351" y="2896"/>
                    <a:pt x="11401" y="2945"/>
                    <a:pt x="11453" y="2986"/>
                  </a:cubicBezTo>
                  <a:lnTo>
                    <a:pt x="11453" y="2986"/>
                  </a:lnTo>
                  <a:lnTo>
                    <a:pt x="11326" y="2966"/>
                  </a:lnTo>
                  <a:lnTo>
                    <a:pt x="11326" y="2966"/>
                  </a:lnTo>
                  <a:cubicBezTo>
                    <a:pt x="11407" y="3063"/>
                    <a:pt x="11519" y="3143"/>
                    <a:pt x="11616" y="3208"/>
                  </a:cubicBezTo>
                  <a:cubicBezTo>
                    <a:pt x="11696" y="3272"/>
                    <a:pt x="11777" y="3304"/>
                    <a:pt x="11841" y="3385"/>
                  </a:cubicBezTo>
                  <a:cubicBezTo>
                    <a:pt x="11856" y="3406"/>
                    <a:pt x="11868" y="3427"/>
                    <a:pt x="11876" y="3450"/>
                  </a:cubicBezTo>
                  <a:lnTo>
                    <a:pt x="11876" y="3450"/>
                  </a:lnTo>
                  <a:cubicBezTo>
                    <a:pt x="11869" y="3597"/>
                    <a:pt x="11766" y="3778"/>
                    <a:pt x="11632" y="4012"/>
                  </a:cubicBezTo>
                  <a:cubicBezTo>
                    <a:pt x="11600" y="4028"/>
                    <a:pt x="11600" y="4044"/>
                    <a:pt x="11583" y="4092"/>
                  </a:cubicBezTo>
                  <a:cubicBezTo>
                    <a:pt x="11427" y="4342"/>
                    <a:pt x="11286" y="4637"/>
                    <a:pt x="11352" y="4904"/>
                  </a:cubicBezTo>
                  <a:lnTo>
                    <a:pt x="11352" y="4904"/>
                  </a:lnTo>
                  <a:cubicBezTo>
                    <a:pt x="11353" y="4955"/>
                    <a:pt x="11360" y="5007"/>
                    <a:pt x="11374" y="5058"/>
                  </a:cubicBezTo>
                  <a:cubicBezTo>
                    <a:pt x="11407" y="5122"/>
                    <a:pt x="11423" y="5154"/>
                    <a:pt x="11455" y="5219"/>
                  </a:cubicBezTo>
                  <a:cubicBezTo>
                    <a:pt x="11535" y="5331"/>
                    <a:pt x="11648" y="5412"/>
                    <a:pt x="11760" y="5460"/>
                  </a:cubicBezTo>
                  <a:cubicBezTo>
                    <a:pt x="11855" y="5498"/>
                    <a:pt x="11965" y="5513"/>
                    <a:pt x="12080" y="5513"/>
                  </a:cubicBezTo>
                  <a:cubicBezTo>
                    <a:pt x="12161" y="5513"/>
                    <a:pt x="12243" y="5505"/>
                    <a:pt x="12323" y="5492"/>
                  </a:cubicBezTo>
                  <a:lnTo>
                    <a:pt x="12452" y="5492"/>
                  </a:lnTo>
                  <a:cubicBezTo>
                    <a:pt x="12537" y="5488"/>
                    <a:pt x="12614" y="5485"/>
                    <a:pt x="12685" y="5485"/>
                  </a:cubicBezTo>
                  <a:cubicBezTo>
                    <a:pt x="12897" y="5485"/>
                    <a:pt x="13047" y="5512"/>
                    <a:pt x="13144" y="5621"/>
                  </a:cubicBezTo>
                  <a:cubicBezTo>
                    <a:pt x="13184" y="5674"/>
                    <a:pt x="13213" y="5739"/>
                    <a:pt x="13240" y="5815"/>
                  </a:cubicBezTo>
                  <a:lnTo>
                    <a:pt x="13240" y="5815"/>
                  </a:lnTo>
                  <a:cubicBezTo>
                    <a:pt x="13227" y="5943"/>
                    <a:pt x="13159" y="6093"/>
                    <a:pt x="13080" y="6264"/>
                  </a:cubicBezTo>
                  <a:cubicBezTo>
                    <a:pt x="12966" y="6504"/>
                    <a:pt x="12833" y="6763"/>
                    <a:pt x="12897" y="7019"/>
                  </a:cubicBezTo>
                  <a:lnTo>
                    <a:pt x="12897" y="7019"/>
                  </a:lnTo>
                  <a:cubicBezTo>
                    <a:pt x="12901" y="7127"/>
                    <a:pt x="12935" y="7236"/>
                    <a:pt x="13015" y="7342"/>
                  </a:cubicBezTo>
                  <a:cubicBezTo>
                    <a:pt x="13031" y="7374"/>
                    <a:pt x="13047" y="7390"/>
                    <a:pt x="13047" y="7406"/>
                  </a:cubicBezTo>
                  <a:cubicBezTo>
                    <a:pt x="13180" y="7539"/>
                    <a:pt x="13312" y="7617"/>
                    <a:pt x="13433" y="7617"/>
                  </a:cubicBezTo>
                  <a:cubicBezTo>
                    <a:pt x="13444" y="7617"/>
                    <a:pt x="13455" y="7617"/>
                    <a:pt x="13466" y="7615"/>
                  </a:cubicBezTo>
                  <a:cubicBezTo>
                    <a:pt x="13594" y="7615"/>
                    <a:pt x="13707" y="7535"/>
                    <a:pt x="13787" y="7455"/>
                  </a:cubicBezTo>
                  <a:cubicBezTo>
                    <a:pt x="13868" y="7374"/>
                    <a:pt x="13948" y="7262"/>
                    <a:pt x="14013" y="7181"/>
                  </a:cubicBezTo>
                  <a:cubicBezTo>
                    <a:pt x="14077" y="7085"/>
                    <a:pt x="14157" y="7004"/>
                    <a:pt x="14222" y="6940"/>
                  </a:cubicBezTo>
                  <a:cubicBezTo>
                    <a:pt x="14278" y="6902"/>
                    <a:pt x="14339" y="6885"/>
                    <a:pt x="14405" y="6885"/>
                  </a:cubicBezTo>
                  <a:cubicBezTo>
                    <a:pt x="14567" y="6885"/>
                    <a:pt x="14764" y="6985"/>
                    <a:pt x="15026" y="7133"/>
                  </a:cubicBezTo>
                  <a:cubicBezTo>
                    <a:pt x="15235" y="7245"/>
                    <a:pt x="15476" y="7390"/>
                    <a:pt x="15750" y="7422"/>
                  </a:cubicBezTo>
                  <a:cubicBezTo>
                    <a:pt x="15782" y="7422"/>
                    <a:pt x="15846" y="7455"/>
                    <a:pt x="15879" y="7455"/>
                  </a:cubicBezTo>
                  <a:cubicBezTo>
                    <a:pt x="15943" y="7455"/>
                    <a:pt x="16007" y="7455"/>
                    <a:pt x="16072" y="7422"/>
                  </a:cubicBezTo>
                  <a:cubicBezTo>
                    <a:pt x="16570" y="7326"/>
                    <a:pt x="16876" y="6811"/>
                    <a:pt x="17133" y="6329"/>
                  </a:cubicBezTo>
                  <a:cubicBezTo>
                    <a:pt x="17149" y="6264"/>
                    <a:pt x="17198" y="6216"/>
                    <a:pt x="17230" y="6168"/>
                  </a:cubicBezTo>
                  <a:lnTo>
                    <a:pt x="17407" y="5862"/>
                  </a:lnTo>
                  <a:cubicBezTo>
                    <a:pt x="17592" y="5584"/>
                    <a:pt x="17793" y="5395"/>
                    <a:pt x="18079" y="5395"/>
                  </a:cubicBezTo>
                  <a:cubicBezTo>
                    <a:pt x="18091" y="5395"/>
                    <a:pt x="18103" y="5395"/>
                    <a:pt x="18115" y="5395"/>
                  </a:cubicBezTo>
                  <a:cubicBezTo>
                    <a:pt x="18195" y="5395"/>
                    <a:pt x="18276" y="5412"/>
                    <a:pt x="18340" y="5460"/>
                  </a:cubicBezTo>
                  <a:cubicBezTo>
                    <a:pt x="18420" y="5492"/>
                    <a:pt x="18501" y="5540"/>
                    <a:pt x="18533" y="5621"/>
                  </a:cubicBezTo>
                  <a:cubicBezTo>
                    <a:pt x="18565" y="5653"/>
                    <a:pt x="18597" y="5701"/>
                    <a:pt x="18613" y="5765"/>
                  </a:cubicBezTo>
                  <a:cubicBezTo>
                    <a:pt x="18635" y="5802"/>
                    <a:pt x="18651" y="5842"/>
                    <a:pt x="18661" y="5884"/>
                  </a:cubicBezTo>
                  <a:lnTo>
                    <a:pt x="18661" y="5884"/>
                  </a:lnTo>
                  <a:cubicBezTo>
                    <a:pt x="18661" y="5898"/>
                    <a:pt x="18662" y="5912"/>
                    <a:pt x="18662" y="5926"/>
                  </a:cubicBezTo>
                  <a:cubicBezTo>
                    <a:pt x="18678" y="6023"/>
                    <a:pt x="18678" y="6119"/>
                    <a:pt x="18662" y="6248"/>
                  </a:cubicBezTo>
                  <a:cubicBezTo>
                    <a:pt x="18662" y="6345"/>
                    <a:pt x="18646" y="6441"/>
                    <a:pt x="18629" y="6538"/>
                  </a:cubicBezTo>
                  <a:cubicBezTo>
                    <a:pt x="18517" y="7149"/>
                    <a:pt x="18436" y="7615"/>
                    <a:pt x="18340" y="7969"/>
                  </a:cubicBezTo>
                  <a:cubicBezTo>
                    <a:pt x="18308" y="8098"/>
                    <a:pt x="18276" y="8195"/>
                    <a:pt x="18243" y="8275"/>
                  </a:cubicBezTo>
                  <a:cubicBezTo>
                    <a:pt x="18227" y="8307"/>
                    <a:pt x="18227" y="8355"/>
                    <a:pt x="18195" y="8388"/>
                  </a:cubicBezTo>
                  <a:cubicBezTo>
                    <a:pt x="18099" y="8677"/>
                    <a:pt x="17954" y="8838"/>
                    <a:pt x="17793" y="8983"/>
                  </a:cubicBezTo>
                  <a:cubicBezTo>
                    <a:pt x="17600" y="9144"/>
                    <a:pt x="17310" y="9224"/>
                    <a:pt x="16908" y="9337"/>
                  </a:cubicBezTo>
                  <a:cubicBezTo>
                    <a:pt x="16812" y="9385"/>
                    <a:pt x="16699" y="9401"/>
                    <a:pt x="16554" y="9433"/>
                  </a:cubicBezTo>
                  <a:cubicBezTo>
                    <a:pt x="16345" y="9498"/>
                    <a:pt x="16152" y="9594"/>
                    <a:pt x="15943" y="9739"/>
                  </a:cubicBezTo>
                  <a:cubicBezTo>
                    <a:pt x="15734" y="9900"/>
                    <a:pt x="15525" y="10109"/>
                    <a:pt x="15428" y="10350"/>
                  </a:cubicBezTo>
                  <a:cubicBezTo>
                    <a:pt x="15359" y="10523"/>
                    <a:pt x="15339" y="10696"/>
                    <a:pt x="15375" y="10857"/>
                  </a:cubicBezTo>
                  <a:lnTo>
                    <a:pt x="15375" y="10857"/>
                  </a:lnTo>
                  <a:cubicBezTo>
                    <a:pt x="15382" y="10964"/>
                    <a:pt x="15409" y="11069"/>
                    <a:pt x="15460" y="11171"/>
                  </a:cubicBezTo>
                  <a:cubicBezTo>
                    <a:pt x="15476" y="11203"/>
                    <a:pt x="15509" y="11251"/>
                    <a:pt x="15541" y="11283"/>
                  </a:cubicBezTo>
                  <a:cubicBezTo>
                    <a:pt x="15720" y="11531"/>
                    <a:pt x="16023" y="11638"/>
                    <a:pt x="16351" y="11638"/>
                  </a:cubicBezTo>
                  <a:cubicBezTo>
                    <a:pt x="16640" y="11638"/>
                    <a:pt x="16950" y="11555"/>
                    <a:pt x="17214" y="11412"/>
                  </a:cubicBezTo>
                  <a:cubicBezTo>
                    <a:pt x="17310" y="11380"/>
                    <a:pt x="17391" y="11315"/>
                    <a:pt x="17487" y="11251"/>
                  </a:cubicBezTo>
                  <a:cubicBezTo>
                    <a:pt x="17487" y="11251"/>
                    <a:pt x="17519" y="11251"/>
                    <a:pt x="17519" y="11235"/>
                  </a:cubicBezTo>
                  <a:cubicBezTo>
                    <a:pt x="17632" y="11171"/>
                    <a:pt x="17729" y="11106"/>
                    <a:pt x="17857" y="11042"/>
                  </a:cubicBezTo>
                  <a:cubicBezTo>
                    <a:pt x="18002" y="10978"/>
                    <a:pt x="18163" y="10913"/>
                    <a:pt x="18292" y="10881"/>
                  </a:cubicBezTo>
                  <a:cubicBezTo>
                    <a:pt x="18301" y="10879"/>
                    <a:pt x="18309" y="10878"/>
                    <a:pt x="18318" y="10878"/>
                  </a:cubicBezTo>
                  <a:cubicBezTo>
                    <a:pt x="18369" y="10878"/>
                    <a:pt x="18407" y="10915"/>
                    <a:pt x="18420" y="10929"/>
                  </a:cubicBezTo>
                  <a:cubicBezTo>
                    <a:pt x="18421" y="10930"/>
                    <a:pt x="18422" y="10931"/>
                    <a:pt x="18423" y="10933"/>
                  </a:cubicBezTo>
                  <a:lnTo>
                    <a:pt x="18423" y="10933"/>
                  </a:lnTo>
                  <a:cubicBezTo>
                    <a:pt x="18422" y="10937"/>
                    <a:pt x="18421" y="10941"/>
                    <a:pt x="18420" y="10945"/>
                  </a:cubicBezTo>
                  <a:cubicBezTo>
                    <a:pt x="18308" y="11283"/>
                    <a:pt x="18179" y="11685"/>
                    <a:pt x="18163" y="12120"/>
                  </a:cubicBezTo>
                  <a:lnTo>
                    <a:pt x="18163" y="12329"/>
                  </a:lnTo>
                  <a:lnTo>
                    <a:pt x="18163" y="12441"/>
                  </a:lnTo>
                  <a:cubicBezTo>
                    <a:pt x="18167" y="12518"/>
                    <a:pt x="18175" y="12597"/>
                    <a:pt x="18188" y="12675"/>
                  </a:cubicBezTo>
                  <a:lnTo>
                    <a:pt x="18188" y="12675"/>
                  </a:lnTo>
                  <a:cubicBezTo>
                    <a:pt x="18259" y="13332"/>
                    <a:pt x="18659" y="14010"/>
                    <a:pt x="19402" y="14147"/>
                  </a:cubicBezTo>
                  <a:cubicBezTo>
                    <a:pt x="19498" y="14163"/>
                    <a:pt x="19611" y="14211"/>
                    <a:pt x="19707" y="14291"/>
                  </a:cubicBezTo>
                  <a:cubicBezTo>
                    <a:pt x="19699" y="14260"/>
                    <a:pt x="19695" y="14248"/>
                    <a:pt x="19695" y="14247"/>
                  </a:cubicBezTo>
                  <a:lnTo>
                    <a:pt x="19695" y="14247"/>
                  </a:lnTo>
                  <a:cubicBezTo>
                    <a:pt x="19695" y="14248"/>
                    <a:pt x="19699" y="14259"/>
                    <a:pt x="19707" y="14275"/>
                  </a:cubicBezTo>
                  <a:cubicBezTo>
                    <a:pt x="19772" y="14356"/>
                    <a:pt x="19788" y="14388"/>
                    <a:pt x="19788" y="14452"/>
                  </a:cubicBezTo>
                  <a:lnTo>
                    <a:pt x="19827" y="14456"/>
                  </a:lnTo>
                  <a:lnTo>
                    <a:pt x="19827" y="14456"/>
                  </a:lnTo>
                  <a:cubicBezTo>
                    <a:pt x="19825" y="14462"/>
                    <a:pt x="19823" y="14468"/>
                    <a:pt x="19821" y="14474"/>
                  </a:cubicBezTo>
                  <a:lnTo>
                    <a:pt x="19821" y="14474"/>
                  </a:lnTo>
                  <a:lnTo>
                    <a:pt x="19788" y="14468"/>
                  </a:lnTo>
                  <a:cubicBezTo>
                    <a:pt x="19788" y="14533"/>
                    <a:pt x="19739" y="14597"/>
                    <a:pt x="19723" y="14678"/>
                  </a:cubicBezTo>
                  <a:cubicBezTo>
                    <a:pt x="19707" y="14710"/>
                    <a:pt x="19691" y="14758"/>
                    <a:pt x="19691" y="14790"/>
                  </a:cubicBezTo>
                  <a:lnTo>
                    <a:pt x="19698" y="14790"/>
                  </a:lnTo>
                  <a:cubicBezTo>
                    <a:pt x="19696" y="14796"/>
                    <a:pt x="19694" y="14801"/>
                    <a:pt x="19691" y="14806"/>
                  </a:cubicBezTo>
                  <a:cubicBezTo>
                    <a:pt x="19677" y="14869"/>
                    <a:pt x="19670" y="14929"/>
                    <a:pt x="19672" y="14988"/>
                  </a:cubicBezTo>
                  <a:lnTo>
                    <a:pt x="19672" y="14988"/>
                  </a:lnTo>
                  <a:cubicBezTo>
                    <a:pt x="19666" y="15194"/>
                    <a:pt x="19771" y="15384"/>
                    <a:pt x="19997" y="15530"/>
                  </a:cubicBezTo>
                  <a:cubicBezTo>
                    <a:pt x="20172" y="15647"/>
                    <a:pt x="20386" y="15707"/>
                    <a:pt x="20596" y="15707"/>
                  </a:cubicBezTo>
                  <a:cubicBezTo>
                    <a:pt x="20791" y="15707"/>
                    <a:pt x="20984" y="15655"/>
                    <a:pt x="21139" y="15546"/>
                  </a:cubicBezTo>
                  <a:cubicBezTo>
                    <a:pt x="21316" y="15434"/>
                    <a:pt x="21461" y="15289"/>
                    <a:pt x="21557" y="15112"/>
                  </a:cubicBezTo>
                  <a:cubicBezTo>
                    <a:pt x="21702" y="14887"/>
                    <a:pt x="21815" y="14629"/>
                    <a:pt x="21927" y="14388"/>
                  </a:cubicBezTo>
                  <a:cubicBezTo>
                    <a:pt x="21943" y="14324"/>
                    <a:pt x="21976" y="14243"/>
                    <a:pt x="22008" y="14179"/>
                  </a:cubicBezTo>
                  <a:lnTo>
                    <a:pt x="22056" y="14066"/>
                  </a:lnTo>
                  <a:cubicBezTo>
                    <a:pt x="22257" y="13634"/>
                    <a:pt x="22614" y="13228"/>
                    <a:pt x="23009" y="13228"/>
                  </a:cubicBezTo>
                  <a:cubicBezTo>
                    <a:pt x="23055" y="13228"/>
                    <a:pt x="23102" y="13234"/>
                    <a:pt x="23150" y="13246"/>
                  </a:cubicBezTo>
                  <a:cubicBezTo>
                    <a:pt x="23262" y="13262"/>
                    <a:pt x="23391" y="13326"/>
                    <a:pt x="23504" y="13407"/>
                  </a:cubicBezTo>
                  <a:cubicBezTo>
                    <a:pt x="23632" y="13455"/>
                    <a:pt x="23745" y="13519"/>
                    <a:pt x="23890" y="13568"/>
                  </a:cubicBezTo>
                  <a:cubicBezTo>
                    <a:pt x="23954" y="13584"/>
                    <a:pt x="23986" y="13584"/>
                    <a:pt x="24051" y="13584"/>
                  </a:cubicBezTo>
                  <a:cubicBezTo>
                    <a:pt x="24079" y="13588"/>
                    <a:pt x="24110" y="13590"/>
                    <a:pt x="24142" y="13590"/>
                  </a:cubicBezTo>
                  <a:cubicBezTo>
                    <a:pt x="24220" y="13590"/>
                    <a:pt x="24304" y="13579"/>
                    <a:pt x="24372" y="13568"/>
                  </a:cubicBezTo>
                  <a:cubicBezTo>
                    <a:pt x="24549" y="13519"/>
                    <a:pt x="24742" y="13455"/>
                    <a:pt x="24919" y="13358"/>
                  </a:cubicBezTo>
                  <a:cubicBezTo>
                    <a:pt x="25064" y="13278"/>
                    <a:pt x="25193" y="13181"/>
                    <a:pt x="25338" y="13101"/>
                  </a:cubicBezTo>
                  <a:cubicBezTo>
                    <a:pt x="25386" y="13085"/>
                    <a:pt x="25402" y="13053"/>
                    <a:pt x="25434" y="13037"/>
                  </a:cubicBezTo>
                  <a:lnTo>
                    <a:pt x="25515" y="12972"/>
                  </a:lnTo>
                  <a:cubicBezTo>
                    <a:pt x="25791" y="12788"/>
                    <a:pt x="26125" y="12633"/>
                    <a:pt x="26421" y="12633"/>
                  </a:cubicBezTo>
                  <a:cubicBezTo>
                    <a:pt x="26435" y="12633"/>
                    <a:pt x="26450" y="12634"/>
                    <a:pt x="26464" y="12635"/>
                  </a:cubicBezTo>
                  <a:cubicBezTo>
                    <a:pt x="26592" y="12635"/>
                    <a:pt x="26689" y="12651"/>
                    <a:pt x="26769" y="12715"/>
                  </a:cubicBezTo>
                  <a:cubicBezTo>
                    <a:pt x="26785" y="12731"/>
                    <a:pt x="26802" y="12763"/>
                    <a:pt x="26850" y="12779"/>
                  </a:cubicBezTo>
                  <a:cubicBezTo>
                    <a:pt x="26962" y="12876"/>
                    <a:pt x="27027" y="13021"/>
                    <a:pt x="27027" y="13198"/>
                  </a:cubicBezTo>
                  <a:lnTo>
                    <a:pt x="27027" y="13278"/>
                  </a:lnTo>
                  <a:cubicBezTo>
                    <a:pt x="27011" y="13391"/>
                    <a:pt x="26979" y="13487"/>
                    <a:pt x="26946" y="13584"/>
                  </a:cubicBezTo>
                  <a:cubicBezTo>
                    <a:pt x="26866" y="13761"/>
                    <a:pt x="26737" y="13954"/>
                    <a:pt x="26609" y="14066"/>
                  </a:cubicBezTo>
                  <a:lnTo>
                    <a:pt x="26576" y="14082"/>
                  </a:lnTo>
                  <a:cubicBezTo>
                    <a:pt x="26480" y="14195"/>
                    <a:pt x="26335" y="14291"/>
                    <a:pt x="26222" y="14388"/>
                  </a:cubicBezTo>
                  <a:lnTo>
                    <a:pt x="26094" y="14468"/>
                  </a:lnTo>
                  <a:cubicBezTo>
                    <a:pt x="25836" y="14661"/>
                    <a:pt x="25579" y="14854"/>
                    <a:pt x="25354" y="15112"/>
                  </a:cubicBezTo>
                  <a:cubicBezTo>
                    <a:pt x="25322" y="15176"/>
                    <a:pt x="25257" y="15224"/>
                    <a:pt x="25209" y="15289"/>
                  </a:cubicBezTo>
                  <a:cubicBezTo>
                    <a:pt x="25193" y="15337"/>
                    <a:pt x="25177" y="15369"/>
                    <a:pt x="25161" y="15385"/>
                  </a:cubicBezTo>
                  <a:cubicBezTo>
                    <a:pt x="25129" y="15434"/>
                    <a:pt x="25112" y="15466"/>
                    <a:pt x="25096" y="15530"/>
                  </a:cubicBezTo>
                  <a:cubicBezTo>
                    <a:pt x="24936" y="15865"/>
                    <a:pt x="24789" y="16201"/>
                    <a:pt x="24188" y="16201"/>
                  </a:cubicBezTo>
                  <a:cubicBezTo>
                    <a:pt x="24126" y="16201"/>
                    <a:pt x="24059" y="16197"/>
                    <a:pt x="23986" y="16190"/>
                  </a:cubicBezTo>
                  <a:cubicBezTo>
                    <a:pt x="23890" y="16190"/>
                    <a:pt x="23809" y="16174"/>
                    <a:pt x="23681" y="16158"/>
                  </a:cubicBezTo>
                  <a:lnTo>
                    <a:pt x="23665" y="16158"/>
                  </a:lnTo>
                  <a:lnTo>
                    <a:pt x="23520" y="16141"/>
                  </a:lnTo>
                  <a:cubicBezTo>
                    <a:pt x="23241" y="16076"/>
                    <a:pt x="22920" y="16011"/>
                    <a:pt x="22608" y="16011"/>
                  </a:cubicBezTo>
                  <a:cubicBezTo>
                    <a:pt x="22380" y="16011"/>
                    <a:pt x="22157" y="16046"/>
                    <a:pt x="21959" y="16141"/>
                  </a:cubicBezTo>
                  <a:cubicBezTo>
                    <a:pt x="21831" y="16190"/>
                    <a:pt x="21734" y="16270"/>
                    <a:pt x="21654" y="16351"/>
                  </a:cubicBezTo>
                  <a:cubicBezTo>
                    <a:pt x="21622" y="16399"/>
                    <a:pt x="21589" y="16463"/>
                    <a:pt x="21573" y="16511"/>
                  </a:cubicBezTo>
                  <a:cubicBezTo>
                    <a:pt x="21528" y="16624"/>
                    <a:pt x="21531" y="16736"/>
                    <a:pt x="21552" y="16849"/>
                  </a:cubicBezTo>
                  <a:lnTo>
                    <a:pt x="21552" y="16849"/>
                  </a:lnTo>
                  <a:cubicBezTo>
                    <a:pt x="21562" y="16913"/>
                    <a:pt x="21580" y="16978"/>
                    <a:pt x="21606" y="17042"/>
                  </a:cubicBezTo>
                  <a:cubicBezTo>
                    <a:pt x="21638" y="17187"/>
                    <a:pt x="21702" y="17300"/>
                    <a:pt x="21766" y="17428"/>
                  </a:cubicBezTo>
                  <a:lnTo>
                    <a:pt x="21799" y="17509"/>
                  </a:lnTo>
                  <a:cubicBezTo>
                    <a:pt x="21878" y="17664"/>
                    <a:pt x="21931" y="17791"/>
                    <a:pt x="21953" y="17902"/>
                  </a:cubicBezTo>
                  <a:lnTo>
                    <a:pt x="21953" y="17902"/>
                  </a:lnTo>
                  <a:cubicBezTo>
                    <a:pt x="21985" y="18175"/>
                    <a:pt x="21828" y="18363"/>
                    <a:pt x="21396" y="18651"/>
                  </a:cubicBezTo>
                  <a:cubicBezTo>
                    <a:pt x="21380" y="18667"/>
                    <a:pt x="21348" y="18667"/>
                    <a:pt x="21332" y="18683"/>
                  </a:cubicBezTo>
                  <a:cubicBezTo>
                    <a:pt x="21187" y="18796"/>
                    <a:pt x="21059" y="18892"/>
                    <a:pt x="20930" y="18989"/>
                  </a:cubicBezTo>
                  <a:cubicBezTo>
                    <a:pt x="20769" y="19134"/>
                    <a:pt x="20656" y="19294"/>
                    <a:pt x="20592" y="19487"/>
                  </a:cubicBezTo>
                  <a:cubicBezTo>
                    <a:pt x="20546" y="19633"/>
                    <a:pt x="20533" y="19774"/>
                    <a:pt x="20552" y="19912"/>
                  </a:cubicBezTo>
                  <a:lnTo>
                    <a:pt x="20552" y="19912"/>
                  </a:lnTo>
                  <a:cubicBezTo>
                    <a:pt x="20571" y="20077"/>
                    <a:pt x="20635" y="20238"/>
                    <a:pt x="20737" y="20404"/>
                  </a:cubicBezTo>
                  <a:cubicBezTo>
                    <a:pt x="20737" y="20421"/>
                    <a:pt x="20753" y="20437"/>
                    <a:pt x="20769" y="20437"/>
                  </a:cubicBezTo>
                  <a:cubicBezTo>
                    <a:pt x="20849" y="20533"/>
                    <a:pt x="20962" y="20646"/>
                    <a:pt x="21059" y="20726"/>
                  </a:cubicBezTo>
                  <a:cubicBezTo>
                    <a:pt x="21091" y="20742"/>
                    <a:pt x="21139" y="20774"/>
                    <a:pt x="21171" y="20807"/>
                  </a:cubicBezTo>
                  <a:cubicBezTo>
                    <a:pt x="21445" y="20984"/>
                    <a:pt x="21782" y="21096"/>
                    <a:pt x="22120" y="21144"/>
                  </a:cubicBezTo>
                  <a:cubicBezTo>
                    <a:pt x="22210" y="21149"/>
                    <a:pt x="22301" y="21151"/>
                    <a:pt x="22392" y="21151"/>
                  </a:cubicBezTo>
                  <a:cubicBezTo>
                    <a:pt x="22613" y="21151"/>
                    <a:pt x="22837" y="21140"/>
                    <a:pt x="23053" y="21128"/>
                  </a:cubicBezTo>
                  <a:cubicBezTo>
                    <a:pt x="23166" y="21128"/>
                    <a:pt x="23295" y="21096"/>
                    <a:pt x="23407" y="21096"/>
                  </a:cubicBezTo>
                  <a:cubicBezTo>
                    <a:pt x="23474" y="21093"/>
                    <a:pt x="23541" y="21091"/>
                    <a:pt x="23607" y="21091"/>
                  </a:cubicBezTo>
                  <a:cubicBezTo>
                    <a:pt x="23862" y="21091"/>
                    <a:pt x="24114" y="21119"/>
                    <a:pt x="24356" y="21209"/>
                  </a:cubicBezTo>
                  <a:cubicBezTo>
                    <a:pt x="24421" y="21225"/>
                    <a:pt x="24453" y="21241"/>
                    <a:pt x="24517" y="21257"/>
                  </a:cubicBezTo>
                  <a:cubicBezTo>
                    <a:pt x="24823" y="21386"/>
                    <a:pt x="25096" y="21563"/>
                    <a:pt x="25386" y="21740"/>
                  </a:cubicBezTo>
                  <a:cubicBezTo>
                    <a:pt x="25418" y="21772"/>
                    <a:pt x="25466" y="21804"/>
                    <a:pt x="25499" y="21820"/>
                  </a:cubicBezTo>
                  <a:cubicBezTo>
                    <a:pt x="25885" y="22061"/>
                    <a:pt x="26271" y="22287"/>
                    <a:pt x="26705" y="22383"/>
                  </a:cubicBezTo>
                  <a:cubicBezTo>
                    <a:pt x="26788" y="22398"/>
                    <a:pt x="26862" y="22404"/>
                    <a:pt x="26927" y="22404"/>
                  </a:cubicBezTo>
                  <a:cubicBezTo>
                    <a:pt x="27151" y="22404"/>
                    <a:pt x="27274" y="22329"/>
                    <a:pt x="27349" y="22254"/>
                  </a:cubicBezTo>
                  <a:cubicBezTo>
                    <a:pt x="27365" y="22222"/>
                    <a:pt x="27413" y="22190"/>
                    <a:pt x="27413" y="22142"/>
                  </a:cubicBezTo>
                  <a:cubicBezTo>
                    <a:pt x="27462" y="22056"/>
                    <a:pt x="27483" y="21942"/>
                    <a:pt x="27469" y="21800"/>
                  </a:cubicBezTo>
                  <a:lnTo>
                    <a:pt x="27469" y="21800"/>
                  </a:lnTo>
                  <a:cubicBezTo>
                    <a:pt x="27467" y="21745"/>
                    <a:pt x="27460" y="21688"/>
                    <a:pt x="27445" y="21627"/>
                  </a:cubicBezTo>
                  <a:cubicBezTo>
                    <a:pt x="27445" y="21611"/>
                    <a:pt x="27445" y="21611"/>
                    <a:pt x="27429" y="21579"/>
                  </a:cubicBezTo>
                  <a:cubicBezTo>
                    <a:pt x="27416" y="21512"/>
                    <a:pt x="27413" y="21467"/>
                    <a:pt x="27413" y="21417"/>
                  </a:cubicBezTo>
                  <a:lnTo>
                    <a:pt x="27413" y="21417"/>
                  </a:lnTo>
                  <a:cubicBezTo>
                    <a:pt x="27429" y="21321"/>
                    <a:pt x="27477" y="21289"/>
                    <a:pt x="27493" y="21289"/>
                  </a:cubicBezTo>
                  <a:cubicBezTo>
                    <a:pt x="27509" y="21289"/>
                    <a:pt x="27509" y="21257"/>
                    <a:pt x="27525" y="21257"/>
                  </a:cubicBezTo>
                  <a:cubicBezTo>
                    <a:pt x="27555" y="21251"/>
                    <a:pt x="27591" y="21247"/>
                    <a:pt x="27630" y="21247"/>
                  </a:cubicBezTo>
                  <a:cubicBezTo>
                    <a:pt x="27698" y="21247"/>
                    <a:pt x="27776" y="21259"/>
                    <a:pt x="27847" y="21289"/>
                  </a:cubicBezTo>
                  <a:cubicBezTo>
                    <a:pt x="27912" y="21305"/>
                    <a:pt x="27992" y="21305"/>
                    <a:pt x="28056" y="21321"/>
                  </a:cubicBezTo>
                  <a:cubicBezTo>
                    <a:pt x="28189" y="21361"/>
                    <a:pt x="28310" y="21390"/>
                    <a:pt x="28412" y="21390"/>
                  </a:cubicBezTo>
                  <a:cubicBezTo>
                    <a:pt x="28434" y="21390"/>
                    <a:pt x="28455" y="21389"/>
                    <a:pt x="28475" y="21386"/>
                  </a:cubicBezTo>
                  <a:cubicBezTo>
                    <a:pt x="28780" y="21337"/>
                    <a:pt x="29054" y="21096"/>
                    <a:pt x="29118" y="20823"/>
                  </a:cubicBezTo>
                  <a:cubicBezTo>
                    <a:pt x="29140" y="20746"/>
                    <a:pt x="29149" y="20668"/>
                    <a:pt x="29147" y="20592"/>
                  </a:cubicBezTo>
                  <a:lnTo>
                    <a:pt x="29147" y="20592"/>
                  </a:lnTo>
                  <a:cubicBezTo>
                    <a:pt x="29151" y="20437"/>
                    <a:pt x="29107" y="20276"/>
                    <a:pt x="29038" y="20115"/>
                  </a:cubicBezTo>
                  <a:cubicBezTo>
                    <a:pt x="29005" y="20002"/>
                    <a:pt x="28941" y="19874"/>
                    <a:pt x="28861" y="19777"/>
                  </a:cubicBezTo>
                  <a:cubicBezTo>
                    <a:pt x="28732" y="19568"/>
                    <a:pt x="28571" y="19375"/>
                    <a:pt x="28442" y="19198"/>
                  </a:cubicBezTo>
                  <a:cubicBezTo>
                    <a:pt x="28362" y="19069"/>
                    <a:pt x="28249" y="18973"/>
                    <a:pt x="28169" y="18844"/>
                  </a:cubicBezTo>
                  <a:cubicBezTo>
                    <a:pt x="28056" y="18667"/>
                    <a:pt x="27960" y="18506"/>
                    <a:pt x="27912" y="18361"/>
                  </a:cubicBezTo>
                  <a:cubicBezTo>
                    <a:pt x="27908" y="18350"/>
                    <a:pt x="27906" y="18338"/>
                    <a:pt x="27905" y="18326"/>
                  </a:cubicBezTo>
                  <a:lnTo>
                    <a:pt x="27905" y="18326"/>
                  </a:lnTo>
                  <a:cubicBezTo>
                    <a:pt x="27907" y="18294"/>
                    <a:pt x="27912" y="18267"/>
                    <a:pt x="27912" y="18249"/>
                  </a:cubicBezTo>
                  <a:cubicBezTo>
                    <a:pt x="27912" y="18233"/>
                    <a:pt x="27928" y="18233"/>
                    <a:pt x="27928" y="18201"/>
                  </a:cubicBezTo>
                  <a:cubicBezTo>
                    <a:pt x="27976" y="18120"/>
                    <a:pt x="28056" y="18072"/>
                    <a:pt x="28153" y="18024"/>
                  </a:cubicBezTo>
                  <a:cubicBezTo>
                    <a:pt x="28233" y="17991"/>
                    <a:pt x="28318" y="17975"/>
                    <a:pt x="28398" y="17975"/>
                  </a:cubicBezTo>
                  <a:cubicBezTo>
                    <a:pt x="28479" y="17975"/>
                    <a:pt x="28555" y="17991"/>
                    <a:pt x="28619" y="18024"/>
                  </a:cubicBezTo>
                  <a:cubicBezTo>
                    <a:pt x="28635" y="18024"/>
                    <a:pt x="28652" y="18040"/>
                    <a:pt x="28684" y="18072"/>
                  </a:cubicBezTo>
                  <a:cubicBezTo>
                    <a:pt x="28780" y="18120"/>
                    <a:pt x="28845" y="18249"/>
                    <a:pt x="28925" y="18361"/>
                  </a:cubicBezTo>
                  <a:cubicBezTo>
                    <a:pt x="29005" y="18506"/>
                    <a:pt x="29102" y="18667"/>
                    <a:pt x="29247" y="18796"/>
                  </a:cubicBezTo>
                  <a:cubicBezTo>
                    <a:pt x="29536" y="19005"/>
                    <a:pt x="29826" y="19005"/>
                    <a:pt x="30099" y="19005"/>
                  </a:cubicBezTo>
                  <a:lnTo>
                    <a:pt x="30405" y="19005"/>
                  </a:lnTo>
                  <a:cubicBezTo>
                    <a:pt x="30550" y="19037"/>
                    <a:pt x="30711" y="19053"/>
                    <a:pt x="30855" y="19150"/>
                  </a:cubicBezTo>
                  <a:cubicBezTo>
                    <a:pt x="31049" y="19278"/>
                    <a:pt x="31097" y="19375"/>
                    <a:pt x="31145" y="19487"/>
                  </a:cubicBezTo>
                  <a:cubicBezTo>
                    <a:pt x="31209" y="19632"/>
                    <a:pt x="31290" y="19777"/>
                    <a:pt x="31515" y="19938"/>
                  </a:cubicBezTo>
                  <a:cubicBezTo>
                    <a:pt x="31740" y="20099"/>
                    <a:pt x="31949" y="20163"/>
                    <a:pt x="32191" y="20179"/>
                  </a:cubicBezTo>
                  <a:lnTo>
                    <a:pt x="32512" y="20179"/>
                  </a:lnTo>
                  <a:cubicBezTo>
                    <a:pt x="32705" y="20163"/>
                    <a:pt x="32882" y="20131"/>
                    <a:pt x="33059" y="20099"/>
                  </a:cubicBezTo>
                  <a:cubicBezTo>
                    <a:pt x="33281" y="20061"/>
                    <a:pt x="33484" y="20026"/>
                    <a:pt x="33667" y="20026"/>
                  </a:cubicBezTo>
                  <a:cubicBezTo>
                    <a:pt x="33870" y="20026"/>
                    <a:pt x="34049" y="20068"/>
                    <a:pt x="34202" y="20195"/>
                  </a:cubicBezTo>
                  <a:cubicBezTo>
                    <a:pt x="34330" y="20292"/>
                    <a:pt x="34395" y="20421"/>
                    <a:pt x="34443" y="20533"/>
                  </a:cubicBezTo>
                  <a:cubicBezTo>
                    <a:pt x="34496" y="20660"/>
                    <a:pt x="34514" y="20795"/>
                    <a:pt x="34515" y="20918"/>
                  </a:cubicBezTo>
                  <a:lnTo>
                    <a:pt x="34515" y="20918"/>
                  </a:lnTo>
                  <a:cubicBezTo>
                    <a:pt x="34515" y="20970"/>
                    <a:pt x="34512" y="21019"/>
                    <a:pt x="34507" y="21064"/>
                  </a:cubicBezTo>
                  <a:cubicBezTo>
                    <a:pt x="34491" y="21209"/>
                    <a:pt x="34411" y="21321"/>
                    <a:pt x="34330" y="21450"/>
                  </a:cubicBezTo>
                  <a:cubicBezTo>
                    <a:pt x="34089" y="21772"/>
                    <a:pt x="33638" y="21965"/>
                    <a:pt x="33285" y="21981"/>
                  </a:cubicBezTo>
                  <a:cubicBezTo>
                    <a:pt x="33124" y="21981"/>
                    <a:pt x="32963" y="21965"/>
                    <a:pt x="32802" y="21933"/>
                  </a:cubicBezTo>
                  <a:cubicBezTo>
                    <a:pt x="32641" y="21884"/>
                    <a:pt x="32480" y="21868"/>
                    <a:pt x="32303" y="21868"/>
                  </a:cubicBezTo>
                  <a:lnTo>
                    <a:pt x="32298" y="21901"/>
                  </a:lnTo>
                  <a:lnTo>
                    <a:pt x="32298" y="21901"/>
                  </a:lnTo>
                  <a:cubicBezTo>
                    <a:pt x="32172" y="21901"/>
                    <a:pt x="32076" y="21933"/>
                    <a:pt x="31949" y="21981"/>
                  </a:cubicBezTo>
                  <a:cubicBezTo>
                    <a:pt x="31853" y="22045"/>
                    <a:pt x="31740" y="22142"/>
                    <a:pt x="31660" y="22287"/>
                  </a:cubicBezTo>
                  <a:cubicBezTo>
                    <a:pt x="31628" y="22335"/>
                    <a:pt x="31612" y="22351"/>
                    <a:pt x="31595" y="22383"/>
                  </a:cubicBezTo>
                  <a:cubicBezTo>
                    <a:pt x="31547" y="22447"/>
                    <a:pt x="31531" y="22528"/>
                    <a:pt x="31515" y="22592"/>
                  </a:cubicBezTo>
                  <a:cubicBezTo>
                    <a:pt x="31418" y="22946"/>
                    <a:pt x="31579" y="23236"/>
                    <a:pt x="31756" y="23461"/>
                  </a:cubicBezTo>
                  <a:cubicBezTo>
                    <a:pt x="31772" y="23477"/>
                    <a:pt x="31788" y="23509"/>
                    <a:pt x="31821" y="23541"/>
                  </a:cubicBezTo>
                  <a:cubicBezTo>
                    <a:pt x="31901" y="23638"/>
                    <a:pt x="31982" y="23718"/>
                    <a:pt x="32014" y="23815"/>
                  </a:cubicBezTo>
                  <a:cubicBezTo>
                    <a:pt x="32030" y="23863"/>
                    <a:pt x="32078" y="23911"/>
                    <a:pt x="32094" y="23976"/>
                  </a:cubicBezTo>
                  <a:cubicBezTo>
                    <a:pt x="32142" y="24120"/>
                    <a:pt x="32142" y="24233"/>
                    <a:pt x="32094" y="24297"/>
                  </a:cubicBezTo>
                  <a:cubicBezTo>
                    <a:pt x="32078" y="24346"/>
                    <a:pt x="32014" y="24378"/>
                    <a:pt x="31949" y="24426"/>
                  </a:cubicBezTo>
                  <a:cubicBezTo>
                    <a:pt x="31837" y="24474"/>
                    <a:pt x="31676" y="24523"/>
                    <a:pt x="31515" y="24555"/>
                  </a:cubicBezTo>
                  <a:cubicBezTo>
                    <a:pt x="31418" y="24587"/>
                    <a:pt x="31306" y="24603"/>
                    <a:pt x="31209" y="24635"/>
                  </a:cubicBezTo>
                  <a:cubicBezTo>
                    <a:pt x="30904" y="24748"/>
                    <a:pt x="30630" y="24877"/>
                    <a:pt x="30614" y="25263"/>
                  </a:cubicBezTo>
                  <a:cubicBezTo>
                    <a:pt x="30582" y="25649"/>
                    <a:pt x="30984" y="25906"/>
                    <a:pt x="31370" y="26147"/>
                  </a:cubicBezTo>
                  <a:cubicBezTo>
                    <a:pt x="31467" y="26212"/>
                    <a:pt x="31579" y="26276"/>
                    <a:pt x="31676" y="26357"/>
                  </a:cubicBezTo>
                  <a:cubicBezTo>
                    <a:pt x="31740" y="26389"/>
                    <a:pt x="31772" y="26437"/>
                    <a:pt x="31837" y="26469"/>
                  </a:cubicBezTo>
                  <a:cubicBezTo>
                    <a:pt x="31917" y="26550"/>
                    <a:pt x="31949" y="26614"/>
                    <a:pt x="31949" y="26678"/>
                  </a:cubicBezTo>
                  <a:cubicBezTo>
                    <a:pt x="31949" y="26710"/>
                    <a:pt x="31933" y="26759"/>
                    <a:pt x="31869" y="26791"/>
                  </a:cubicBezTo>
                  <a:cubicBezTo>
                    <a:pt x="31837" y="26839"/>
                    <a:pt x="31772" y="26887"/>
                    <a:pt x="31676" y="26936"/>
                  </a:cubicBezTo>
                  <a:cubicBezTo>
                    <a:pt x="31660" y="26952"/>
                    <a:pt x="31612" y="26968"/>
                    <a:pt x="31579" y="26968"/>
                  </a:cubicBezTo>
                  <a:cubicBezTo>
                    <a:pt x="31499" y="27000"/>
                    <a:pt x="31370" y="27016"/>
                    <a:pt x="31274" y="27032"/>
                  </a:cubicBezTo>
                  <a:lnTo>
                    <a:pt x="31225" y="27032"/>
                  </a:lnTo>
                  <a:cubicBezTo>
                    <a:pt x="31049" y="27048"/>
                    <a:pt x="30855" y="27097"/>
                    <a:pt x="30695" y="27241"/>
                  </a:cubicBezTo>
                  <a:cubicBezTo>
                    <a:pt x="30421" y="27450"/>
                    <a:pt x="30373" y="27820"/>
                    <a:pt x="30405" y="28158"/>
                  </a:cubicBezTo>
                  <a:lnTo>
                    <a:pt x="29118" y="27981"/>
                  </a:lnTo>
                  <a:lnTo>
                    <a:pt x="28796" y="27933"/>
                  </a:lnTo>
                  <a:lnTo>
                    <a:pt x="26962" y="27724"/>
                  </a:lnTo>
                  <a:lnTo>
                    <a:pt x="26641" y="27676"/>
                  </a:lnTo>
                  <a:lnTo>
                    <a:pt x="24710" y="27418"/>
                  </a:lnTo>
                  <a:lnTo>
                    <a:pt x="24389" y="27386"/>
                  </a:lnTo>
                  <a:lnTo>
                    <a:pt x="22458" y="27113"/>
                  </a:lnTo>
                  <a:lnTo>
                    <a:pt x="22136" y="27080"/>
                  </a:lnTo>
                  <a:lnTo>
                    <a:pt x="20206" y="26823"/>
                  </a:lnTo>
                  <a:lnTo>
                    <a:pt x="19884" y="26775"/>
                  </a:lnTo>
                  <a:lnTo>
                    <a:pt x="17954" y="26517"/>
                  </a:lnTo>
                  <a:lnTo>
                    <a:pt x="17632" y="26469"/>
                  </a:lnTo>
                  <a:lnTo>
                    <a:pt x="16023" y="26260"/>
                  </a:lnTo>
                  <a:cubicBezTo>
                    <a:pt x="16007" y="26212"/>
                    <a:pt x="15991" y="26147"/>
                    <a:pt x="15991" y="26083"/>
                  </a:cubicBezTo>
                  <a:cubicBezTo>
                    <a:pt x="15927" y="25810"/>
                    <a:pt x="16007" y="25456"/>
                    <a:pt x="16281" y="25311"/>
                  </a:cubicBezTo>
                  <a:cubicBezTo>
                    <a:pt x="16380" y="25264"/>
                    <a:pt x="16503" y="25262"/>
                    <a:pt x="16635" y="25262"/>
                  </a:cubicBezTo>
                  <a:cubicBezTo>
                    <a:pt x="16648" y="25262"/>
                    <a:pt x="16661" y="25262"/>
                    <a:pt x="16674" y="25262"/>
                  </a:cubicBezTo>
                  <a:cubicBezTo>
                    <a:pt x="16894" y="25262"/>
                    <a:pt x="17133" y="25256"/>
                    <a:pt x="17326" y="25053"/>
                  </a:cubicBezTo>
                  <a:cubicBezTo>
                    <a:pt x="17391" y="24989"/>
                    <a:pt x="17407" y="24925"/>
                    <a:pt x="17455" y="24860"/>
                  </a:cubicBezTo>
                  <a:cubicBezTo>
                    <a:pt x="17457" y="24855"/>
                    <a:pt x="17459" y="24849"/>
                    <a:pt x="17461" y="24843"/>
                  </a:cubicBezTo>
                  <a:lnTo>
                    <a:pt x="17461" y="24843"/>
                  </a:lnTo>
                  <a:lnTo>
                    <a:pt x="17471" y="24844"/>
                  </a:lnTo>
                  <a:cubicBezTo>
                    <a:pt x="17519" y="24748"/>
                    <a:pt x="17536" y="24651"/>
                    <a:pt x="17536" y="24539"/>
                  </a:cubicBezTo>
                  <a:lnTo>
                    <a:pt x="17536" y="24346"/>
                  </a:lnTo>
                  <a:lnTo>
                    <a:pt x="17536" y="24265"/>
                  </a:lnTo>
                  <a:cubicBezTo>
                    <a:pt x="17536" y="24120"/>
                    <a:pt x="17568" y="24007"/>
                    <a:pt x="17633" y="23936"/>
                  </a:cubicBezTo>
                  <a:lnTo>
                    <a:pt x="17633" y="23936"/>
                  </a:lnTo>
                  <a:cubicBezTo>
                    <a:pt x="17638" y="23933"/>
                    <a:pt x="17643" y="23930"/>
                    <a:pt x="17648" y="23927"/>
                  </a:cubicBezTo>
                  <a:cubicBezTo>
                    <a:pt x="17711" y="23877"/>
                    <a:pt x="17803" y="23837"/>
                    <a:pt x="17917" y="23837"/>
                  </a:cubicBezTo>
                  <a:cubicBezTo>
                    <a:pt x="17949" y="23837"/>
                    <a:pt x="17983" y="23840"/>
                    <a:pt x="18018" y="23847"/>
                  </a:cubicBezTo>
                  <a:cubicBezTo>
                    <a:pt x="18115" y="23847"/>
                    <a:pt x="18211" y="23863"/>
                    <a:pt x="18340" y="23879"/>
                  </a:cubicBezTo>
                  <a:cubicBezTo>
                    <a:pt x="18372" y="23879"/>
                    <a:pt x="18436" y="23895"/>
                    <a:pt x="18485" y="23927"/>
                  </a:cubicBezTo>
                  <a:cubicBezTo>
                    <a:pt x="18594" y="23954"/>
                    <a:pt x="18738" y="23975"/>
                    <a:pt x="18887" y="23975"/>
                  </a:cubicBezTo>
                  <a:cubicBezTo>
                    <a:pt x="19082" y="23975"/>
                    <a:pt x="19286" y="23939"/>
                    <a:pt x="19439" y="23832"/>
                  </a:cubicBezTo>
                  <a:lnTo>
                    <a:pt x="19439" y="23832"/>
                  </a:lnTo>
                  <a:cubicBezTo>
                    <a:pt x="19545" y="23769"/>
                    <a:pt x="19630" y="23676"/>
                    <a:pt x="19675" y="23541"/>
                  </a:cubicBezTo>
                  <a:cubicBezTo>
                    <a:pt x="19723" y="23364"/>
                    <a:pt x="19691" y="23220"/>
                    <a:pt x="19611" y="23075"/>
                  </a:cubicBezTo>
                  <a:cubicBezTo>
                    <a:pt x="19563" y="22994"/>
                    <a:pt x="19482" y="22914"/>
                    <a:pt x="19450" y="22834"/>
                  </a:cubicBezTo>
                  <a:cubicBezTo>
                    <a:pt x="19434" y="22801"/>
                    <a:pt x="19386" y="22753"/>
                    <a:pt x="19369" y="22721"/>
                  </a:cubicBezTo>
                  <a:cubicBezTo>
                    <a:pt x="19289" y="22608"/>
                    <a:pt x="19225" y="22496"/>
                    <a:pt x="19225" y="22399"/>
                  </a:cubicBezTo>
                  <a:cubicBezTo>
                    <a:pt x="19225" y="22374"/>
                    <a:pt x="19236" y="22350"/>
                    <a:pt x="19256" y="22327"/>
                  </a:cubicBezTo>
                  <a:lnTo>
                    <a:pt x="19256" y="22327"/>
                  </a:lnTo>
                  <a:cubicBezTo>
                    <a:pt x="19329" y="22262"/>
                    <a:pt x="19474" y="22210"/>
                    <a:pt x="19611" y="22142"/>
                  </a:cubicBezTo>
                  <a:cubicBezTo>
                    <a:pt x="19754" y="22088"/>
                    <a:pt x="19897" y="22034"/>
                    <a:pt x="20013" y="21956"/>
                  </a:cubicBezTo>
                  <a:lnTo>
                    <a:pt x="20013" y="21956"/>
                  </a:lnTo>
                  <a:cubicBezTo>
                    <a:pt x="20120" y="21891"/>
                    <a:pt x="20208" y="21808"/>
                    <a:pt x="20254" y="21691"/>
                  </a:cubicBezTo>
                  <a:cubicBezTo>
                    <a:pt x="20259" y="21654"/>
                    <a:pt x="20261" y="21615"/>
                    <a:pt x="20259" y="21573"/>
                  </a:cubicBezTo>
                  <a:lnTo>
                    <a:pt x="20259" y="21573"/>
                  </a:lnTo>
                  <a:cubicBezTo>
                    <a:pt x="20270" y="21476"/>
                    <a:pt x="20245" y="21373"/>
                    <a:pt x="20190" y="21241"/>
                  </a:cubicBezTo>
                  <a:cubicBezTo>
                    <a:pt x="20142" y="21160"/>
                    <a:pt x="20093" y="21096"/>
                    <a:pt x="20013" y="21048"/>
                  </a:cubicBezTo>
                  <a:cubicBezTo>
                    <a:pt x="19900" y="20967"/>
                    <a:pt x="19788" y="20919"/>
                    <a:pt x="19659" y="20887"/>
                  </a:cubicBezTo>
                  <a:cubicBezTo>
                    <a:pt x="19466" y="20807"/>
                    <a:pt x="19337" y="20758"/>
                    <a:pt x="19321" y="20662"/>
                  </a:cubicBezTo>
                  <a:lnTo>
                    <a:pt x="19321" y="20646"/>
                  </a:lnTo>
                  <a:cubicBezTo>
                    <a:pt x="19305" y="20533"/>
                    <a:pt x="19337" y="20501"/>
                    <a:pt x="19579" y="20404"/>
                  </a:cubicBezTo>
                  <a:cubicBezTo>
                    <a:pt x="19772" y="20340"/>
                    <a:pt x="19981" y="20244"/>
                    <a:pt x="20093" y="20034"/>
                  </a:cubicBezTo>
                  <a:cubicBezTo>
                    <a:pt x="20190" y="19841"/>
                    <a:pt x="20142" y="19568"/>
                    <a:pt x="19981" y="19407"/>
                  </a:cubicBezTo>
                  <a:cubicBezTo>
                    <a:pt x="19813" y="19200"/>
                    <a:pt x="19530" y="19118"/>
                    <a:pt x="19234" y="19110"/>
                  </a:cubicBezTo>
                  <a:lnTo>
                    <a:pt x="19234" y="19110"/>
                  </a:lnTo>
                  <a:cubicBezTo>
                    <a:pt x="19153" y="19104"/>
                    <a:pt x="19069" y="19101"/>
                    <a:pt x="18983" y="19101"/>
                  </a:cubicBezTo>
                  <a:cubicBezTo>
                    <a:pt x="18887" y="19101"/>
                    <a:pt x="18758" y="19117"/>
                    <a:pt x="18662" y="19117"/>
                  </a:cubicBezTo>
                  <a:cubicBezTo>
                    <a:pt x="18501" y="19134"/>
                    <a:pt x="18340" y="19150"/>
                    <a:pt x="18195" y="19182"/>
                  </a:cubicBezTo>
                  <a:cubicBezTo>
                    <a:pt x="18099" y="19198"/>
                    <a:pt x="18018" y="19198"/>
                    <a:pt x="17938" y="19214"/>
                  </a:cubicBezTo>
                  <a:cubicBezTo>
                    <a:pt x="17886" y="19221"/>
                    <a:pt x="17834" y="19224"/>
                    <a:pt x="17783" y="19224"/>
                  </a:cubicBezTo>
                  <a:cubicBezTo>
                    <a:pt x="17480" y="19224"/>
                    <a:pt x="17178" y="19112"/>
                    <a:pt x="16876" y="18989"/>
                  </a:cubicBezTo>
                  <a:cubicBezTo>
                    <a:pt x="16815" y="18974"/>
                    <a:pt x="16783" y="18958"/>
                    <a:pt x="16726" y="18943"/>
                  </a:cubicBezTo>
                  <a:lnTo>
                    <a:pt x="16726" y="18943"/>
                  </a:lnTo>
                  <a:cubicBezTo>
                    <a:pt x="16705" y="18931"/>
                    <a:pt x="16684" y="18922"/>
                    <a:pt x="16661" y="18914"/>
                  </a:cubicBezTo>
                  <a:lnTo>
                    <a:pt x="16661" y="18914"/>
                  </a:lnTo>
                  <a:cubicBezTo>
                    <a:pt x="16627" y="18898"/>
                    <a:pt x="16598" y="18887"/>
                    <a:pt x="16554" y="18876"/>
                  </a:cubicBezTo>
                  <a:cubicBezTo>
                    <a:pt x="16506" y="18844"/>
                    <a:pt x="16458" y="18844"/>
                    <a:pt x="16393" y="18828"/>
                  </a:cubicBezTo>
                  <a:cubicBezTo>
                    <a:pt x="16238" y="18789"/>
                    <a:pt x="16041" y="18753"/>
                    <a:pt x="15834" y="18753"/>
                  </a:cubicBezTo>
                  <a:cubicBezTo>
                    <a:pt x="15528" y="18753"/>
                    <a:pt x="15202" y="18832"/>
                    <a:pt x="14962" y="19101"/>
                  </a:cubicBezTo>
                  <a:cubicBezTo>
                    <a:pt x="14736" y="19359"/>
                    <a:pt x="14688" y="19681"/>
                    <a:pt x="14688" y="20002"/>
                  </a:cubicBezTo>
                  <a:cubicBezTo>
                    <a:pt x="14688" y="20099"/>
                    <a:pt x="14688" y="20227"/>
                    <a:pt x="14704" y="20324"/>
                  </a:cubicBezTo>
                  <a:cubicBezTo>
                    <a:pt x="14704" y="20388"/>
                    <a:pt x="14704" y="20437"/>
                    <a:pt x="14720" y="20501"/>
                  </a:cubicBezTo>
                  <a:lnTo>
                    <a:pt x="14720" y="20565"/>
                  </a:lnTo>
                  <a:cubicBezTo>
                    <a:pt x="14769" y="21112"/>
                    <a:pt x="14640" y="21482"/>
                    <a:pt x="14399" y="21643"/>
                  </a:cubicBezTo>
                  <a:cubicBezTo>
                    <a:pt x="14325" y="21692"/>
                    <a:pt x="14232" y="21713"/>
                    <a:pt x="14135" y="21713"/>
                  </a:cubicBezTo>
                  <a:cubicBezTo>
                    <a:pt x="14106" y="21713"/>
                    <a:pt x="14075" y="21711"/>
                    <a:pt x="14045" y="21707"/>
                  </a:cubicBezTo>
                  <a:cubicBezTo>
                    <a:pt x="13984" y="21695"/>
                    <a:pt x="13933" y="21683"/>
                    <a:pt x="13877" y="21658"/>
                  </a:cubicBezTo>
                  <a:lnTo>
                    <a:pt x="13877" y="21658"/>
                  </a:lnTo>
                  <a:cubicBezTo>
                    <a:pt x="13869" y="21653"/>
                    <a:pt x="13860" y="21648"/>
                    <a:pt x="13852" y="21643"/>
                  </a:cubicBezTo>
                  <a:cubicBezTo>
                    <a:pt x="13836" y="21627"/>
                    <a:pt x="13803" y="21611"/>
                    <a:pt x="13771" y="21579"/>
                  </a:cubicBezTo>
                  <a:cubicBezTo>
                    <a:pt x="13578" y="21402"/>
                    <a:pt x="13482" y="21144"/>
                    <a:pt x="13514" y="20839"/>
                  </a:cubicBezTo>
                  <a:cubicBezTo>
                    <a:pt x="13530" y="20597"/>
                    <a:pt x="13562" y="20404"/>
                    <a:pt x="13530" y="20195"/>
                  </a:cubicBezTo>
                  <a:cubicBezTo>
                    <a:pt x="13530" y="20083"/>
                    <a:pt x="13514" y="19970"/>
                    <a:pt x="13482" y="19874"/>
                  </a:cubicBezTo>
                  <a:cubicBezTo>
                    <a:pt x="13433" y="19697"/>
                    <a:pt x="13353" y="19552"/>
                    <a:pt x="13256" y="19439"/>
                  </a:cubicBezTo>
                  <a:cubicBezTo>
                    <a:pt x="13165" y="19331"/>
                    <a:pt x="13047" y="19252"/>
                    <a:pt x="12910" y="19202"/>
                  </a:cubicBezTo>
                  <a:lnTo>
                    <a:pt x="12910" y="19202"/>
                  </a:lnTo>
                  <a:cubicBezTo>
                    <a:pt x="12777" y="19145"/>
                    <a:pt x="12624" y="19117"/>
                    <a:pt x="12452" y="19117"/>
                  </a:cubicBezTo>
                  <a:cubicBezTo>
                    <a:pt x="12307" y="19117"/>
                    <a:pt x="12195" y="19134"/>
                    <a:pt x="12082" y="19198"/>
                  </a:cubicBezTo>
                  <a:cubicBezTo>
                    <a:pt x="11905" y="19278"/>
                    <a:pt x="11809" y="19439"/>
                    <a:pt x="11712" y="19600"/>
                  </a:cubicBezTo>
                  <a:cubicBezTo>
                    <a:pt x="11712" y="19600"/>
                    <a:pt x="11712" y="19616"/>
                    <a:pt x="11680" y="19616"/>
                  </a:cubicBezTo>
                  <a:cubicBezTo>
                    <a:pt x="11664" y="19681"/>
                    <a:pt x="11648" y="19713"/>
                    <a:pt x="11600" y="19777"/>
                  </a:cubicBezTo>
                  <a:cubicBezTo>
                    <a:pt x="11583" y="19825"/>
                    <a:pt x="11567" y="19874"/>
                    <a:pt x="11551" y="19922"/>
                  </a:cubicBezTo>
                  <a:cubicBezTo>
                    <a:pt x="11433" y="20144"/>
                    <a:pt x="11328" y="20312"/>
                    <a:pt x="10998" y="20312"/>
                  </a:cubicBezTo>
                  <a:cubicBezTo>
                    <a:pt x="10970" y="20312"/>
                    <a:pt x="10940" y="20310"/>
                    <a:pt x="10908" y="20308"/>
                  </a:cubicBezTo>
                  <a:cubicBezTo>
                    <a:pt x="10736" y="20279"/>
                    <a:pt x="10590" y="20263"/>
                    <a:pt x="10435" y="20215"/>
                  </a:cubicBezTo>
                  <a:lnTo>
                    <a:pt x="10435" y="20215"/>
                  </a:lnTo>
                  <a:cubicBezTo>
                    <a:pt x="10432" y="20214"/>
                    <a:pt x="10429" y="20213"/>
                    <a:pt x="10425" y="20211"/>
                  </a:cubicBezTo>
                  <a:cubicBezTo>
                    <a:pt x="10424" y="20211"/>
                    <a:pt x="10423" y="20211"/>
                    <a:pt x="10423" y="20211"/>
                  </a:cubicBezTo>
                  <a:lnTo>
                    <a:pt x="10423" y="20211"/>
                  </a:lnTo>
                  <a:cubicBezTo>
                    <a:pt x="10408" y="20206"/>
                    <a:pt x="10392" y="20201"/>
                    <a:pt x="10377" y="20195"/>
                  </a:cubicBezTo>
                  <a:cubicBezTo>
                    <a:pt x="10184" y="20163"/>
                    <a:pt x="9991" y="20099"/>
                    <a:pt x="9782" y="20099"/>
                  </a:cubicBezTo>
                  <a:lnTo>
                    <a:pt x="9653" y="20099"/>
                  </a:lnTo>
                  <a:cubicBezTo>
                    <a:pt x="9557" y="20099"/>
                    <a:pt x="9428" y="20115"/>
                    <a:pt x="9331" y="20163"/>
                  </a:cubicBezTo>
                  <a:cubicBezTo>
                    <a:pt x="9026" y="20260"/>
                    <a:pt x="8784" y="20469"/>
                    <a:pt x="8736" y="20758"/>
                  </a:cubicBezTo>
                  <a:cubicBezTo>
                    <a:pt x="8688" y="20951"/>
                    <a:pt x="8736" y="21128"/>
                    <a:pt x="8784" y="21289"/>
                  </a:cubicBezTo>
                  <a:cubicBezTo>
                    <a:pt x="8817" y="21321"/>
                    <a:pt x="8817" y="21386"/>
                    <a:pt x="8833" y="21434"/>
                  </a:cubicBezTo>
                  <a:cubicBezTo>
                    <a:pt x="8849" y="21482"/>
                    <a:pt x="8865" y="21563"/>
                    <a:pt x="8897" y="21627"/>
                  </a:cubicBezTo>
                  <a:cubicBezTo>
                    <a:pt x="8929" y="21756"/>
                    <a:pt x="8929" y="21868"/>
                    <a:pt x="8897" y="21965"/>
                  </a:cubicBezTo>
                  <a:cubicBezTo>
                    <a:pt x="8817" y="22126"/>
                    <a:pt x="8543" y="22174"/>
                    <a:pt x="8350" y="22174"/>
                  </a:cubicBezTo>
                  <a:cubicBezTo>
                    <a:pt x="8270" y="22174"/>
                    <a:pt x="8189" y="22158"/>
                    <a:pt x="8109" y="22158"/>
                  </a:cubicBezTo>
                  <a:cubicBezTo>
                    <a:pt x="7984" y="22135"/>
                    <a:pt x="7842" y="22112"/>
                    <a:pt x="7702" y="22112"/>
                  </a:cubicBezTo>
                  <a:cubicBezTo>
                    <a:pt x="7644" y="22112"/>
                    <a:pt x="7586" y="22116"/>
                    <a:pt x="7530" y="22126"/>
                  </a:cubicBezTo>
                  <a:cubicBezTo>
                    <a:pt x="7337" y="22174"/>
                    <a:pt x="7176" y="22254"/>
                    <a:pt x="7047" y="22399"/>
                  </a:cubicBezTo>
                  <a:cubicBezTo>
                    <a:pt x="6983" y="22447"/>
                    <a:pt x="6918" y="22528"/>
                    <a:pt x="6854" y="22608"/>
                  </a:cubicBezTo>
                  <a:cubicBezTo>
                    <a:pt x="6725" y="22882"/>
                    <a:pt x="6693" y="23171"/>
                    <a:pt x="6806" y="23413"/>
                  </a:cubicBezTo>
                  <a:cubicBezTo>
                    <a:pt x="6822" y="23477"/>
                    <a:pt x="6838" y="23541"/>
                    <a:pt x="6886" y="23574"/>
                  </a:cubicBezTo>
                  <a:cubicBezTo>
                    <a:pt x="6902" y="23606"/>
                    <a:pt x="6902" y="23638"/>
                    <a:pt x="6918" y="23654"/>
                  </a:cubicBezTo>
                  <a:cubicBezTo>
                    <a:pt x="6983" y="23767"/>
                    <a:pt x="7047" y="23863"/>
                    <a:pt x="7047" y="23960"/>
                  </a:cubicBezTo>
                  <a:cubicBezTo>
                    <a:pt x="7063" y="24169"/>
                    <a:pt x="6918" y="24346"/>
                    <a:pt x="6741" y="24458"/>
                  </a:cubicBezTo>
                  <a:cubicBezTo>
                    <a:pt x="6693" y="24507"/>
                    <a:pt x="6645" y="24523"/>
                    <a:pt x="6597" y="24539"/>
                  </a:cubicBezTo>
                  <a:cubicBezTo>
                    <a:pt x="6532" y="24571"/>
                    <a:pt x="6484" y="24587"/>
                    <a:pt x="6404" y="24603"/>
                  </a:cubicBezTo>
                  <a:lnTo>
                    <a:pt x="6400" y="24629"/>
                  </a:lnTo>
                  <a:lnTo>
                    <a:pt x="6400" y="24629"/>
                  </a:lnTo>
                  <a:cubicBezTo>
                    <a:pt x="6251" y="24667"/>
                    <a:pt x="6102" y="24667"/>
                    <a:pt x="5953" y="24667"/>
                  </a:cubicBezTo>
                  <a:cubicBezTo>
                    <a:pt x="5857" y="24667"/>
                    <a:pt x="5776" y="24683"/>
                    <a:pt x="5680" y="24683"/>
                  </a:cubicBezTo>
                  <a:cubicBezTo>
                    <a:pt x="5487" y="24700"/>
                    <a:pt x="5326" y="24716"/>
                    <a:pt x="5213" y="24780"/>
                  </a:cubicBezTo>
                  <a:lnTo>
                    <a:pt x="4473" y="24683"/>
                  </a:lnTo>
                  <a:lnTo>
                    <a:pt x="4151" y="24635"/>
                  </a:lnTo>
                  <a:lnTo>
                    <a:pt x="2221" y="24378"/>
                  </a:lnTo>
                  <a:lnTo>
                    <a:pt x="1899" y="24346"/>
                  </a:lnTo>
                  <a:lnTo>
                    <a:pt x="644" y="24185"/>
                  </a:lnTo>
                  <a:cubicBezTo>
                    <a:pt x="548" y="24153"/>
                    <a:pt x="451" y="24104"/>
                    <a:pt x="387" y="24024"/>
                  </a:cubicBezTo>
                  <a:cubicBezTo>
                    <a:pt x="323" y="23944"/>
                    <a:pt x="291" y="23815"/>
                    <a:pt x="307" y="23718"/>
                  </a:cubicBezTo>
                  <a:lnTo>
                    <a:pt x="467" y="22592"/>
                  </a:lnTo>
                  <a:lnTo>
                    <a:pt x="500" y="22270"/>
                  </a:lnTo>
                  <a:lnTo>
                    <a:pt x="741" y="20533"/>
                  </a:lnTo>
                  <a:lnTo>
                    <a:pt x="789" y="20211"/>
                  </a:lnTo>
                  <a:lnTo>
                    <a:pt x="1031" y="18490"/>
                  </a:lnTo>
                  <a:lnTo>
                    <a:pt x="1063" y="18168"/>
                  </a:lnTo>
                  <a:lnTo>
                    <a:pt x="1304" y="16431"/>
                  </a:lnTo>
                  <a:lnTo>
                    <a:pt x="1352" y="16109"/>
                  </a:lnTo>
                  <a:lnTo>
                    <a:pt x="1594" y="14388"/>
                  </a:lnTo>
                  <a:lnTo>
                    <a:pt x="1626" y="14066"/>
                  </a:lnTo>
                  <a:lnTo>
                    <a:pt x="1867" y="12329"/>
                  </a:lnTo>
                  <a:lnTo>
                    <a:pt x="1915" y="12007"/>
                  </a:lnTo>
                  <a:lnTo>
                    <a:pt x="2157" y="10286"/>
                  </a:lnTo>
                  <a:lnTo>
                    <a:pt x="2189" y="9964"/>
                  </a:lnTo>
                  <a:lnTo>
                    <a:pt x="2430" y="8227"/>
                  </a:lnTo>
                  <a:lnTo>
                    <a:pt x="2478" y="7905"/>
                  </a:lnTo>
                  <a:lnTo>
                    <a:pt x="2720" y="6184"/>
                  </a:lnTo>
                  <a:lnTo>
                    <a:pt x="2752" y="5862"/>
                  </a:lnTo>
                  <a:lnTo>
                    <a:pt x="2993" y="4125"/>
                  </a:lnTo>
                  <a:lnTo>
                    <a:pt x="3041" y="3803"/>
                  </a:lnTo>
                  <a:lnTo>
                    <a:pt x="3283" y="2082"/>
                  </a:lnTo>
                  <a:lnTo>
                    <a:pt x="3315" y="1760"/>
                  </a:lnTo>
                  <a:lnTo>
                    <a:pt x="3476" y="634"/>
                  </a:lnTo>
                  <a:cubicBezTo>
                    <a:pt x="3492" y="537"/>
                    <a:pt x="3556" y="425"/>
                    <a:pt x="3637" y="376"/>
                  </a:cubicBezTo>
                  <a:cubicBezTo>
                    <a:pt x="3717" y="312"/>
                    <a:pt x="3797" y="296"/>
                    <a:pt x="3878" y="296"/>
                  </a:cubicBezTo>
                  <a:close/>
                  <a:moveTo>
                    <a:pt x="12645" y="1470"/>
                  </a:moveTo>
                  <a:lnTo>
                    <a:pt x="14318" y="1696"/>
                  </a:lnTo>
                  <a:lnTo>
                    <a:pt x="14640" y="1744"/>
                  </a:lnTo>
                  <a:lnTo>
                    <a:pt x="16570" y="2001"/>
                  </a:lnTo>
                  <a:lnTo>
                    <a:pt x="16892" y="2033"/>
                  </a:lnTo>
                  <a:lnTo>
                    <a:pt x="18823" y="2307"/>
                  </a:lnTo>
                  <a:lnTo>
                    <a:pt x="19144" y="2339"/>
                  </a:lnTo>
                  <a:lnTo>
                    <a:pt x="21075" y="2596"/>
                  </a:lnTo>
                  <a:lnTo>
                    <a:pt x="21396" y="2645"/>
                  </a:lnTo>
                  <a:lnTo>
                    <a:pt x="23327" y="2902"/>
                  </a:lnTo>
                  <a:lnTo>
                    <a:pt x="23649" y="2950"/>
                  </a:lnTo>
                  <a:lnTo>
                    <a:pt x="25579" y="3208"/>
                  </a:lnTo>
                  <a:lnTo>
                    <a:pt x="25901" y="3240"/>
                  </a:lnTo>
                  <a:lnTo>
                    <a:pt x="27831" y="3513"/>
                  </a:lnTo>
                  <a:lnTo>
                    <a:pt x="28153" y="3545"/>
                  </a:lnTo>
                  <a:lnTo>
                    <a:pt x="30083" y="3803"/>
                  </a:lnTo>
                  <a:lnTo>
                    <a:pt x="30405" y="3851"/>
                  </a:lnTo>
                  <a:lnTo>
                    <a:pt x="32335" y="4109"/>
                  </a:lnTo>
                  <a:lnTo>
                    <a:pt x="32657" y="4157"/>
                  </a:lnTo>
                  <a:lnTo>
                    <a:pt x="34588" y="4414"/>
                  </a:lnTo>
                  <a:lnTo>
                    <a:pt x="34909" y="4446"/>
                  </a:lnTo>
                  <a:lnTo>
                    <a:pt x="36840" y="4720"/>
                  </a:lnTo>
                  <a:lnTo>
                    <a:pt x="37161" y="4752"/>
                  </a:lnTo>
                  <a:lnTo>
                    <a:pt x="38416" y="4929"/>
                  </a:lnTo>
                  <a:cubicBezTo>
                    <a:pt x="38513" y="4961"/>
                    <a:pt x="38609" y="5009"/>
                    <a:pt x="38674" y="5090"/>
                  </a:cubicBezTo>
                  <a:cubicBezTo>
                    <a:pt x="38738" y="5170"/>
                    <a:pt x="38770" y="5299"/>
                    <a:pt x="38754" y="5395"/>
                  </a:cubicBezTo>
                  <a:lnTo>
                    <a:pt x="38593" y="6522"/>
                  </a:lnTo>
                  <a:lnTo>
                    <a:pt x="38545" y="6843"/>
                  </a:lnTo>
                  <a:lnTo>
                    <a:pt x="38304" y="8581"/>
                  </a:lnTo>
                  <a:lnTo>
                    <a:pt x="38271" y="8902"/>
                  </a:lnTo>
                  <a:lnTo>
                    <a:pt x="38030" y="10624"/>
                  </a:lnTo>
                  <a:lnTo>
                    <a:pt x="37982" y="10945"/>
                  </a:lnTo>
                  <a:lnTo>
                    <a:pt x="37741" y="12683"/>
                  </a:lnTo>
                  <a:lnTo>
                    <a:pt x="37708" y="13005"/>
                  </a:lnTo>
                  <a:lnTo>
                    <a:pt x="37467" y="14726"/>
                  </a:lnTo>
                  <a:lnTo>
                    <a:pt x="37419" y="15048"/>
                  </a:lnTo>
                  <a:lnTo>
                    <a:pt x="37178" y="16785"/>
                  </a:lnTo>
                  <a:lnTo>
                    <a:pt x="37145" y="17107"/>
                  </a:lnTo>
                  <a:lnTo>
                    <a:pt x="36904" y="18828"/>
                  </a:lnTo>
                  <a:lnTo>
                    <a:pt x="36856" y="19150"/>
                  </a:lnTo>
                  <a:lnTo>
                    <a:pt x="36615" y="20887"/>
                  </a:lnTo>
                  <a:lnTo>
                    <a:pt x="36582" y="21209"/>
                  </a:lnTo>
                  <a:lnTo>
                    <a:pt x="36341" y="22930"/>
                  </a:lnTo>
                  <a:lnTo>
                    <a:pt x="36293" y="23252"/>
                  </a:lnTo>
                  <a:lnTo>
                    <a:pt x="36051" y="24989"/>
                  </a:lnTo>
                  <a:lnTo>
                    <a:pt x="36019" y="25311"/>
                  </a:lnTo>
                  <a:lnTo>
                    <a:pt x="35778" y="27032"/>
                  </a:lnTo>
                  <a:lnTo>
                    <a:pt x="35730" y="27354"/>
                  </a:lnTo>
                  <a:lnTo>
                    <a:pt x="35440" y="28480"/>
                  </a:lnTo>
                  <a:cubicBezTo>
                    <a:pt x="35408" y="28593"/>
                    <a:pt x="35376" y="28689"/>
                    <a:pt x="35279" y="28753"/>
                  </a:cubicBezTo>
                  <a:cubicBezTo>
                    <a:pt x="35210" y="28795"/>
                    <a:pt x="35104" y="28837"/>
                    <a:pt x="35014" y="28837"/>
                  </a:cubicBezTo>
                  <a:cubicBezTo>
                    <a:pt x="35000" y="28837"/>
                    <a:pt x="34987" y="28836"/>
                    <a:pt x="34974" y="28834"/>
                  </a:cubicBezTo>
                  <a:lnTo>
                    <a:pt x="33719" y="28641"/>
                  </a:lnTo>
                  <a:lnTo>
                    <a:pt x="33397" y="28609"/>
                  </a:lnTo>
                  <a:lnTo>
                    <a:pt x="31467" y="28351"/>
                  </a:lnTo>
                  <a:lnTo>
                    <a:pt x="31145" y="28303"/>
                  </a:lnTo>
                  <a:lnTo>
                    <a:pt x="30823" y="28271"/>
                  </a:lnTo>
                  <a:cubicBezTo>
                    <a:pt x="30775" y="27997"/>
                    <a:pt x="30807" y="27676"/>
                    <a:pt x="30984" y="27547"/>
                  </a:cubicBezTo>
                  <a:cubicBezTo>
                    <a:pt x="31065" y="27483"/>
                    <a:pt x="31161" y="27434"/>
                    <a:pt x="31290" y="27434"/>
                  </a:cubicBezTo>
                  <a:cubicBezTo>
                    <a:pt x="31322" y="27434"/>
                    <a:pt x="31370" y="27418"/>
                    <a:pt x="31402" y="27418"/>
                  </a:cubicBezTo>
                  <a:cubicBezTo>
                    <a:pt x="31467" y="27418"/>
                    <a:pt x="31547" y="27402"/>
                    <a:pt x="31612" y="27386"/>
                  </a:cubicBezTo>
                  <a:cubicBezTo>
                    <a:pt x="31708" y="27354"/>
                    <a:pt x="31805" y="27322"/>
                    <a:pt x="31917" y="27257"/>
                  </a:cubicBezTo>
                  <a:cubicBezTo>
                    <a:pt x="32094" y="27129"/>
                    <a:pt x="32239" y="27016"/>
                    <a:pt x="32271" y="26887"/>
                  </a:cubicBezTo>
                  <a:cubicBezTo>
                    <a:pt x="32287" y="26839"/>
                    <a:pt x="32319" y="26775"/>
                    <a:pt x="32319" y="26710"/>
                  </a:cubicBezTo>
                  <a:cubicBezTo>
                    <a:pt x="32319" y="26678"/>
                    <a:pt x="32319" y="26614"/>
                    <a:pt x="32287" y="26582"/>
                  </a:cubicBezTo>
                  <a:cubicBezTo>
                    <a:pt x="32274" y="26525"/>
                    <a:pt x="32249" y="26472"/>
                    <a:pt x="32215" y="26421"/>
                  </a:cubicBezTo>
                  <a:lnTo>
                    <a:pt x="32215" y="26421"/>
                  </a:lnTo>
                  <a:cubicBezTo>
                    <a:pt x="32128" y="26257"/>
                    <a:pt x="31959" y="26122"/>
                    <a:pt x="31756" y="25987"/>
                  </a:cubicBezTo>
                  <a:lnTo>
                    <a:pt x="31563" y="25874"/>
                  </a:lnTo>
                  <a:cubicBezTo>
                    <a:pt x="31531" y="25842"/>
                    <a:pt x="31483" y="25826"/>
                    <a:pt x="31451" y="25793"/>
                  </a:cubicBezTo>
                  <a:cubicBezTo>
                    <a:pt x="31277" y="25674"/>
                    <a:pt x="31096" y="25547"/>
                    <a:pt x="31006" y="25428"/>
                  </a:cubicBezTo>
                  <a:lnTo>
                    <a:pt x="31006" y="25428"/>
                  </a:lnTo>
                  <a:cubicBezTo>
                    <a:pt x="30989" y="25394"/>
                    <a:pt x="30981" y="25360"/>
                    <a:pt x="30984" y="25327"/>
                  </a:cubicBezTo>
                  <a:cubicBezTo>
                    <a:pt x="31000" y="25086"/>
                    <a:pt x="31242" y="25005"/>
                    <a:pt x="31628" y="24909"/>
                  </a:cubicBezTo>
                  <a:lnTo>
                    <a:pt x="31676" y="24909"/>
                  </a:lnTo>
                  <a:cubicBezTo>
                    <a:pt x="31772" y="24877"/>
                    <a:pt x="31869" y="24860"/>
                    <a:pt x="31982" y="24828"/>
                  </a:cubicBezTo>
                  <a:cubicBezTo>
                    <a:pt x="32014" y="24828"/>
                    <a:pt x="32046" y="24796"/>
                    <a:pt x="32094" y="24780"/>
                  </a:cubicBezTo>
                  <a:cubicBezTo>
                    <a:pt x="32255" y="24716"/>
                    <a:pt x="32384" y="24651"/>
                    <a:pt x="32448" y="24523"/>
                  </a:cubicBezTo>
                  <a:lnTo>
                    <a:pt x="32448" y="24507"/>
                  </a:lnTo>
                  <a:cubicBezTo>
                    <a:pt x="32528" y="24346"/>
                    <a:pt x="32561" y="24153"/>
                    <a:pt x="32480" y="23911"/>
                  </a:cubicBezTo>
                  <a:cubicBezTo>
                    <a:pt x="32416" y="23718"/>
                    <a:pt x="32303" y="23557"/>
                    <a:pt x="32175" y="23397"/>
                  </a:cubicBezTo>
                  <a:cubicBezTo>
                    <a:pt x="32175" y="23380"/>
                    <a:pt x="32158" y="23380"/>
                    <a:pt x="32158" y="23348"/>
                  </a:cubicBezTo>
                  <a:cubicBezTo>
                    <a:pt x="32046" y="23220"/>
                    <a:pt x="31949" y="23107"/>
                    <a:pt x="31917" y="22994"/>
                  </a:cubicBezTo>
                  <a:cubicBezTo>
                    <a:pt x="31869" y="22898"/>
                    <a:pt x="31869" y="22785"/>
                    <a:pt x="31917" y="22657"/>
                  </a:cubicBezTo>
                  <a:cubicBezTo>
                    <a:pt x="31917" y="22624"/>
                    <a:pt x="31933" y="22592"/>
                    <a:pt x="31949" y="22544"/>
                  </a:cubicBezTo>
                  <a:cubicBezTo>
                    <a:pt x="32046" y="22351"/>
                    <a:pt x="32175" y="22270"/>
                    <a:pt x="32335" y="22254"/>
                  </a:cubicBezTo>
                  <a:lnTo>
                    <a:pt x="32432" y="22254"/>
                  </a:lnTo>
                  <a:cubicBezTo>
                    <a:pt x="32528" y="22254"/>
                    <a:pt x="32673" y="22270"/>
                    <a:pt x="32818" y="22287"/>
                  </a:cubicBezTo>
                  <a:cubicBezTo>
                    <a:pt x="32995" y="22335"/>
                    <a:pt x="33172" y="22351"/>
                    <a:pt x="33365" y="22351"/>
                  </a:cubicBezTo>
                  <a:cubicBezTo>
                    <a:pt x="33687" y="22335"/>
                    <a:pt x="34041" y="22206"/>
                    <a:pt x="34346" y="21981"/>
                  </a:cubicBezTo>
                  <a:cubicBezTo>
                    <a:pt x="34491" y="21884"/>
                    <a:pt x="34620" y="21740"/>
                    <a:pt x="34732" y="21611"/>
                  </a:cubicBezTo>
                  <a:cubicBezTo>
                    <a:pt x="34813" y="21482"/>
                    <a:pt x="34861" y="21337"/>
                    <a:pt x="34909" y="21177"/>
                  </a:cubicBezTo>
                  <a:cubicBezTo>
                    <a:pt x="34925" y="21128"/>
                    <a:pt x="34925" y="21048"/>
                    <a:pt x="34925" y="20984"/>
                  </a:cubicBezTo>
                  <a:cubicBezTo>
                    <a:pt x="34925" y="20887"/>
                    <a:pt x="34925" y="20758"/>
                    <a:pt x="34909" y="20662"/>
                  </a:cubicBezTo>
                  <a:cubicBezTo>
                    <a:pt x="34909" y="20614"/>
                    <a:pt x="34893" y="20581"/>
                    <a:pt x="34861" y="20533"/>
                  </a:cubicBezTo>
                  <a:cubicBezTo>
                    <a:pt x="34829" y="20372"/>
                    <a:pt x="34732" y="20211"/>
                    <a:pt x="34604" y="20083"/>
                  </a:cubicBezTo>
                  <a:lnTo>
                    <a:pt x="34507" y="19970"/>
                  </a:lnTo>
                  <a:cubicBezTo>
                    <a:pt x="34281" y="19780"/>
                    <a:pt x="34025" y="19723"/>
                    <a:pt x="33758" y="19723"/>
                  </a:cubicBezTo>
                  <a:cubicBezTo>
                    <a:pt x="33550" y="19723"/>
                    <a:pt x="33335" y="19758"/>
                    <a:pt x="33124" y="19793"/>
                  </a:cubicBezTo>
                  <a:cubicBezTo>
                    <a:pt x="32963" y="19809"/>
                    <a:pt x="32818" y="19857"/>
                    <a:pt x="32673" y="19857"/>
                  </a:cubicBezTo>
                  <a:cubicBezTo>
                    <a:pt x="32625" y="19866"/>
                    <a:pt x="32569" y="19870"/>
                    <a:pt x="32512" y="19870"/>
                  </a:cubicBezTo>
                  <a:cubicBezTo>
                    <a:pt x="32456" y="19870"/>
                    <a:pt x="32400" y="19866"/>
                    <a:pt x="32352" y="19857"/>
                  </a:cubicBezTo>
                  <a:cubicBezTo>
                    <a:pt x="32158" y="19841"/>
                    <a:pt x="31965" y="19793"/>
                    <a:pt x="31805" y="19681"/>
                  </a:cubicBezTo>
                  <a:cubicBezTo>
                    <a:pt x="31644" y="19552"/>
                    <a:pt x="31612" y="19455"/>
                    <a:pt x="31547" y="19359"/>
                  </a:cubicBezTo>
                  <a:cubicBezTo>
                    <a:pt x="31467" y="19214"/>
                    <a:pt x="31386" y="19037"/>
                    <a:pt x="31129" y="18876"/>
                  </a:cubicBezTo>
                  <a:cubicBezTo>
                    <a:pt x="30920" y="18747"/>
                    <a:pt x="30727" y="18715"/>
                    <a:pt x="30566" y="18683"/>
                  </a:cubicBezTo>
                  <a:cubicBezTo>
                    <a:pt x="30523" y="18678"/>
                    <a:pt x="30484" y="18676"/>
                    <a:pt x="30447" y="18676"/>
                  </a:cubicBezTo>
                  <a:cubicBezTo>
                    <a:pt x="30373" y="18676"/>
                    <a:pt x="30309" y="18683"/>
                    <a:pt x="30244" y="18683"/>
                  </a:cubicBezTo>
                  <a:lnTo>
                    <a:pt x="30196" y="18683"/>
                  </a:lnTo>
                  <a:cubicBezTo>
                    <a:pt x="29939" y="18683"/>
                    <a:pt x="29745" y="18683"/>
                    <a:pt x="29520" y="18522"/>
                  </a:cubicBezTo>
                  <a:cubicBezTo>
                    <a:pt x="29424" y="18442"/>
                    <a:pt x="29343" y="18329"/>
                    <a:pt x="29279" y="18201"/>
                  </a:cubicBezTo>
                  <a:cubicBezTo>
                    <a:pt x="29263" y="18184"/>
                    <a:pt x="29231" y="18152"/>
                    <a:pt x="29215" y="18120"/>
                  </a:cubicBezTo>
                  <a:cubicBezTo>
                    <a:pt x="29134" y="17991"/>
                    <a:pt x="29022" y="17847"/>
                    <a:pt x="28861" y="17766"/>
                  </a:cubicBezTo>
                  <a:cubicBezTo>
                    <a:pt x="28861" y="17766"/>
                    <a:pt x="28829" y="17766"/>
                    <a:pt x="28829" y="17750"/>
                  </a:cubicBezTo>
                  <a:cubicBezTo>
                    <a:pt x="28742" y="17701"/>
                    <a:pt x="28628" y="17680"/>
                    <a:pt x="28515" y="17680"/>
                  </a:cubicBezTo>
                  <a:cubicBezTo>
                    <a:pt x="28480" y="17680"/>
                    <a:pt x="28444" y="17682"/>
                    <a:pt x="28410" y="17686"/>
                  </a:cubicBezTo>
                  <a:cubicBezTo>
                    <a:pt x="28314" y="17686"/>
                    <a:pt x="28217" y="17718"/>
                    <a:pt x="28105" y="17750"/>
                  </a:cubicBezTo>
                  <a:cubicBezTo>
                    <a:pt x="28058" y="17763"/>
                    <a:pt x="28017" y="17785"/>
                    <a:pt x="27979" y="17811"/>
                  </a:cubicBezTo>
                  <a:lnTo>
                    <a:pt x="27979" y="17811"/>
                  </a:lnTo>
                  <a:cubicBezTo>
                    <a:pt x="27901" y="17855"/>
                    <a:pt x="27842" y="17908"/>
                    <a:pt x="27783" y="17943"/>
                  </a:cubicBezTo>
                  <a:cubicBezTo>
                    <a:pt x="27735" y="18007"/>
                    <a:pt x="27686" y="18072"/>
                    <a:pt x="27654" y="18152"/>
                  </a:cubicBezTo>
                  <a:cubicBezTo>
                    <a:pt x="27542" y="18410"/>
                    <a:pt x="27670" y="18683"/>
                    <a:pt x="27847" y="18989"/>
                  </a:cubicBezTo>
                  <a:cubicBezTo>
                    <a:pt x="27928" y="19117"/>
                    <a:pt x="28024" y="19230"/>
                    <a:pt x="28105" y="19359"/>
                  </a:cubicBezTo>
                  <a:cubicBezTo>
                    <a:pt x="28137" y="19391"/>
                    <a:pt x="28153" y="19423"/>
                    <a:pt x="28185" y="19455"/>
                  </a:cubicBezTo>
                  <a:cubicBezTo>
                    <a:pt x="28265" y="19584"/>
                    <a:pt x="28378" y="19681"/>
                    <a:pt x="28459" y="19793"/>
                  </a:cubicBezTo>
                  <a:cubicBezTo>
                    <a:pt x="28539" y="19922"/>
                    <a:pt x="28619" y="20034"/>
                    <a:pt x="28668" y="20163"/>
                  </a:cubicBezTo>
                  <a:cubicBezTo>
                    <a:pt x="28796" y="20388"/>
                    <a:pt x="28861" y="20597"/>
                    <a:pt x="28812" y="20807"/>
                  </a:cubicBezTo>
                  <a:cubicBezTo>
                    <a:pt x="28796" y="20896"/>
                    <a:pt x="28747" y="20977"/>
                    <a:pt x="28678" y="21036"/>
                  </a:cubicBezTo>
                  <a:lnTo>
                    <a:pt x="28678" y="21036"/>
                  </a:lnTo>
                  <a:cubicBezTo>
                    <a:pt x="28617" y="21075"/>
                    <a:pt x="28547" y="21096"/>
                    <a:pt x="28475" y="21096"/>
                  </a:cubicBezTo>
                  <a:cubicBezTo>
                    <a:pt x="28410" y="21096"/>
                    <a:pt x="28265" y="21080"/>
                    <a:pt x="28153" y="21048"/>
                  </a:cubicBezTo>
                  <a:lnTo>
                    <a:pt x="27912" y="20984"/>
                  </a:lnTo>
                  <a:cubicBezTo>
                    <a:pt x="27845" y="20972"/>
                    <a:pt x="27763" y="20954"/>
                    <a:pt x="27687" y="20954"/>
                  </a:cubicBezTo>
                  <a:cubicBezTo>
                    <a:pt x="27653" y="20954"/>
                    <a:pt x="27620" y="20957"/>
                    <a:pt x="27590" y="20967"/>
                  </a:cubicBezTo>
                  <a:cubicBezTo>
                    <a:pt x="27532" y="20967"/>
                    <a:pt x="27480" y="20979"/>
                    <a:pt x="27431" y="20998"/>
                  </a:cubicBezTo>
                  <a:lnTo>
                    <a:pt x="27431" y="20998"/>
                  </a:lnTo>
                  <a:cubicBezTo>
                    <a:pt x="27380" y="21012"/>
                    <a:pt x="27332" y="21035"/>
                    <a:pt x="27284" y="21064"/>
                  </a:cubicBezTo>
                  <a:cubicBezTo>
                    <a:pt x="27172" y="21144"/>
                    <a:pt x="27107" y="21257"/>
                    <a:pt x="27091" y="21418"/>
                  </a:cubicBezTo>
                  <a:cubicBezTo>
                    <a:pt x="27059" y="21498"/>
                    <a:pt x="27091" y="21579"/>
                    <a:pt x="27091" y="21691"/>
                  </a:cubicBezTo>
                  <a:cubicBezTo>
                    <a:pt x="27091" y="21707"/>
                    <a:pt x="27091" y="21724"/>
                    <a:pt x="27107" y="21772"/>
                  </a:cubicBezTo>
                  <a:cubicBezTo>
                    <a:pt x="27123" y="21868"/>
                    <a:pt x="27139" y="21949"/>
                    <a:pt x="27123" y="22013"/>
                  </a:cubicBezTo>
                  <a:cubicBezTo>
                    <a:pt x="27123" y="22042"/>
                    <a:pt x="27111" y="22058"/>
                    <a:pt x="27096" y="22084"/>
                  </a:cubicBezTo>
                  <a:lnTo>
                    <a:pt x="27096" y="22084"/>
                  </a:lnTo>
                  <a:cubicBezTo>
                    <a:pt x="27055" y="22112"/>
                    <a:pt x="26999" y="22126"/>
                    <a:pt x="26926" y="22126"/>
                  </a:cubicBezTo>
                  <a:cubicBezTo>
                    <a:pt x="26880" y="22126"/>
                    <a:pt x="26828" y="22120"/>
                    <a:pt x="26769" y="22110"/>
                  </a:cubicBezTo>
                  <a:cubicBezTo>
                    <a:pt x="26496" y="22061"/>
                    <a:pt x="26255" y="21949"/>
                    <a:pt x="26046" y="21820"/>
                  </a:cubicBezTo>
                  <a:cubicBezTo>
                    <a:pt x="25885" y="21724"/>
                    <a:pt x="25724" y="21627"/>
                    <a:pt x="25531" y="21530"/>
                  </a:cubicBezTo>
                  <a:lnTo>
                    <a:pt x="25241" y="21337"/>
                  </a:lnTo>
                  <a:cubicBezTo>
                    <a:pt x="24968" y="21177"/>
                    <a:pt x="24710" y="21048"/>
                    <a:pt x="24437" y="20935"/>
                  </a:cubicBezTo>
                  <a:cubicBezTo>
                    <a:pt x="24168" y="20854"/>
                    <a:pt x="23908" y="20831"/>
                    <a:pt x="23644" y="20831"/>
                  </a:cubicBezTo>
                  <a:cubicBezTo>
                    <a:pt x="23545" y="20831"/>
                    <a:pt x="23444" y="20834"/>
                    <a:pt x="23343" y="20839"/>
                  </a:cubicBezTo>
                  <a:cubicBezTo>
                    <a:pt x="23246" y="20839"/>
                    <a:pt x="23118" y="20855"/>
                    <a:pt x="23021" y="20855"/>
                  </a:cubicBezTo>
                  <a:lnTo>
                    <a:pt x="23005" y="20855"/>
                  </a:lnTo>
                  <a:cubicBezTo>
                    <a:pt x="22793" y="20878"/>
                    <a:pt x="22581" y="20893"/>
                    <a:pt x="22369" y="20893"/>
                  </a:cubicBezTo>
                  <a:cubicBezTo>
                    <a:pt x="22292" y="20893"/>
                    <a:pt x="22214" y="20891"/>
                    <a:pt x="22136" y="20887"/>
                  </a:cubicBezTo>
                  <a:cubicBezTo>
                    <a:pt x="21750" y="20839"/>
                    <a:pt x="21348" y="20662"/>
                    <a:pt x="21107" y="20404"/>
                  </a:cubicBezTo>
                  <a:cubicBezTo>
                    <a:pt x="21075" y="20356"/>
                    <a:pt x="21026" y="20324"/>
                    <a:pt x="21010" y="20260"/>
                  </a:cubicBezTo>
                  <a:cubicBezTo>
                    <a:pt x="20898" y="20051"/>
                    <a:pt x="20849" y="19857"/>
                    <a:pt x="20914" y="19648"/>
                  </a:cubicBezTo>
                  <a:cubicBezTo>
                    <a:pt x="20978" y="19471"/>
                    <a:pt x="21107" y="19311"/>
                    <a:pt x="21300" y="19166"/>
                  </a:cubicBezTo>
                  <a:cubicBezTo>
                    <a:pt x="21316" y="19150"/>
                    <a:pt x="21348" y="19134"/>
                    <a:pt x="21380" y="19117"/>
                  </a:cubicBezTo>
                  <a:cubicBezTo>
                    <a:pt x="21395" y="19103"/>
                    <a:pt x="21411" y="19088"/>
                    <a:pt x="21430" y="19072"/>
                  </a:cubicBezTo>
                  <a:lnTo>
                    <a:pt x="21430" y="19072"/>
                  </a:lnTo>
                  <a:cubicBezTo>
                    <a:pt x="21463" y="19048"/>
                    <a:pt x="21497" y="19022"/>
                    <a:pt x="21528" y="18999"/>
                  </a:cubicBezTo>
                  <a:lnTo>
                    <a:pt x="21528" y="18999"/>
                  </a:lnTo>
                  <a:cubicBezTo>
                    <a:pt x="21543" y="18989"/>
                    <a:pt x="21559" y="18980"/>
                    <a:pt x="21573" y="18973"/>
                  </a:cubicBezTo>
                  <a:lnTo>
                    <a:pt x="21622" y="18938"/>
                  </a:lnTo>
                  <a:lnTo>
                    <a:pt x="21622" y="18938"/>
                  </a:lnTo>
                  <a:lnTo>
                    <a:pt x="21718" y="18876"/>
                  </a:lnTo>
                  <a:cubicBezTo>
                    <a:pt x="21765" y="18841"/>
                    <a:pt x="21809" y="18806"/>
                    <a:pt x="21850" y="18771"/>
                  </a:cubicBezTo>
                  <a:lnTo>
                    <a:pt x="21850" y="18771"/>
                  </a:lnTo>
                  <a:cubicBezTo>
                    <a:pt x="22300" y="18424"/>
                    <a:pt x="22420" y="18056"/>
                    <a:pt x="22104" y="17380"/>
                  </a:cubicBezTo>
                  <a:lnTo>
                    <a:pt x="22056" y="17300"/>
                  </a:lnTo>
                  <a:cubicBezTo>
                    <a:pt x="22024" y="17235"/>
                    <a:pt x="21992" y="17187"/>
                    <a:pt x="21959" y="17107"/>
                  </a:cubicBezTo>
                  <a:cubicBezTo>
                    <a:pt x="21895" y="16978"/>
                    <a:pt x="21863" y="16865"/>
                    <a:pt x="21863" y="16753"/>
                  </a:cubicBezTo>
                  <a:cubicBezTo>
                    <a:pt x="21863" y="16721"/>
                    <a:pt x="21863" y="16704"/>
                    <a:pt x="21879" y="16656"/>
                  </a:cubicBezTo>
                  <a:cubicBezTo>
                    <a:pt x="21887" y="16618"/>
                    <a:pt x="21909" y="16583"/>
                    <a:pt x="21944" y="16552"/>
                  </a:cubicBezTo>
                  <a:lnTo>
                    <a:pt x="21944" y="16552"/>
                  </a:lnTo>
                  <a:cubicBezTo>
                    <a:pt x="21966" y="16535"/>
                    <a:pt x="21990" y="16519"/>
                    <a:pt x="22017" y="16503"/>
                  </a:cubicBezTo>
                  <a:lnTo>
                    <a:pt x="22017" y="16503"/>
                  </a:lnTo>
                  <a:cubicBezTo>
                    <a:pt x="22043" y="16488"/>
                    <a:pt x="22072" y="16475"/>
                    <a:pt x="22104" y="16463"/>
                  </a:cubicBezTo>
                  <a:cubicBezTo>
                    <a:pt x="22116" y="16457"/>
                    <a:pt x="22128" y="16451"/>
                    <a:pt x="22141" y="16445"/>
                  </a:cubicBezTo>
                  <a:lnTo>
                    <a:pt x="22141" y="16445"/>
                  </a:lnTo>
                  <a:cubicBezTo>
                    <a:pt x="22266" y="16402"/>
                    <a:pt x="22409" y="16385"/>
                    <a:pt x="22558" y="16385"/>
                  </a:cubicBezTo>
                  <a:cubicBezTo>
                    <a:pt x="22846" y="16385"/>
                    <a:pt x="23158" y="16446"/>
                    <a:pt x="23423" y="16495"/>
                  </a:cubicBezTo>
                  <a:lnTo>
                    <a:pt x="23584" y="16544"/>
                  </a:lnTo>
                  <a:cubicBezTo>
                    <a:pt x="23713" y="16560"/>
                    <a:pt x="23809" y="16576"/>
                    <a:pt x="23906" y="16576"/>
                  </a:cubicBezTo>
                  <a:cubicBezTo>
                    <a:pt x="23995" y="16586"/>
                    <a:pt x="24077" y="16591"/>
                    <a:pt x="24155" y="16591"/>
                  </a:cubicBezTo>
                  <a:cubicBezTo>
                    <a:pt x="24479" y="16591"/>
                    <a:pt x="24710" y="16507"/>
                    <a:pt x="24882" y="16383"/>
                  </a:cubicBezTo>
                  <a:lnTo>
                    <a:pt x="24882" y="16383"/>
                  </a:lnTo>
                  <a:cubicBezTo>
                    <a:pt x="25151" y="16206"/>
                    <a:pt x="25284" y="15934"/>
                    <a:pt x="25402" y="15707"/>
                  </a:cubicBezTo>
                  <a:cubicBezTo>
                    <a:pt x="25434" y="15627"/>
                    <a:pt x="25482" y="15546"/>
                    <a:pt x="25499" y="15498"/>
                  </a:cubicBezTo>
                  <a:cubicBezTo>
                    <a:pt x="25563" y="15385"/>
                    <a:pt x="25643" y="15289"/>
                    <a:pt x="25724" y="15208"/>
                  </a:cubicBezTo>
                  <a:cubicBezTo>
                    <a:pt x="25836" y="15096"/>
                    <a:pt x="25981" y="14967"/>
                    <a:pt x="26142" y="14854"/>
                  </a:cubicBezTo>
                  <a:cubicBezTo>
                    <a:pt x="26170" y="14812"/>
                    <a:pt x="26211" y="14795"/>
                    <a:pt x="26242" y="14758"/>
                  </a:cubicBezTo>
                  <a:lnTo>
                    <a:pt x="26242" y="14758"/>
                  </a:lnTo>
                  <a:cubicBezTo>
                    <a:pt x="26259" y="14745"/>
                    <a:pt x="26276" y="14731"/>
                    <a:pt x="26293" y="14717"/>
                  </a:cubicBezTo>
                  <a:lnTo>
                    <a:pt x="26293" y="14717"/>
                  </a:lnTo>
                  <a:cubicBezTo>
                    <a:pt x="26345" y="14683"/>
                    <a:pt x="26395" y="14644"/>
                    <a:pt x="26440" y="14603"/>
                  </a:cubicBezTo>
                  <a:lnTo>
                    <a:pt x="26440" y="14603"/>
                  </a:lnTo>
                  <a:cubicBezTo>
                    <a:pt x="26443" y="14601"/>
                    <a:pt x="26445" y="14599"/>
                    <a:pt x="26448" y="14597"/>
                  </a:cubicBezTo>
                  <a:cubicBezTo>
                    <a:pt x="26490" y="14562"/>
                    <a:pt x="26532" y="14527"/>
                    <a:pt x="26575" y="14489"/>
                  </a:cubicBezTo>
                  <a:lnTo>
                    <a:pt x="26575" y="14489"/>
                  </a:lnTo>
                  <a:cubicBezTo>
                    <a:pt x="26646" y="14432"/>
                    <a:pt x="26719" y="14374"/>
                    <a:pt x="26785" y="14308"/>
                  </a:cubicBezTo>
                  <a:cubicBezTo>
                    <a:pt x="26979" y="14131"/>
                    <a:pt x="27139" y="13889"/>
                    <a:pt x="27220" y="13616"/>
                  </a:cubicBezTo>
                  <a:cubicBezTo>
                    <a:pt x="27268" y="13519"/>
                    <a:pt x="27284" y="13423"/>
                    <a:pt x="27300" y="13326"/>
                  </a:cubicBezTo>
                  <a:cubicBezTo>
                    <a:pt x="27332" y="13262"/>
                    <a:pt x="27332" y="13198"/>
                    <a:pt x="27332" y="13149"/>
                  </a:cubicBezTo>
                  <a:cubicBezTo>
                    <a:pt x="27332" y="12876"/>
                    <a:pt x="27220" y="12635"/>
                    <a:pt x="27043" y="12474"/>
                  </a:cubicBezTo>
                  <a:cubicBezTo>
                    <a:pt x="26962" y="12409"/>
                    <a:pt x="26898" y="12361"/>
                    <a:pt x="26802" y="12345"/>
                  </a:cubicBezTo>
                  <a:cubicBezTo>
                    <a:pt x="26705" y="12297"/>
                    <a:pt x="26609" y="12281"/>
                    <a:pt x="26496" y="12265"/>
                  </a:cubicBezTo>
                  <a:cubicBezTo>
                    <a:pt x="26462" y="12261"/>
                    <a:pt x="26428" y="12260"/>
                    <a:pt x="26393" y="12260"/>
                  </a:cubicBezTo>
                  <a:cubicBezTo>
                    <a:pt x="26172" y="12260"/>
                    <a:pt x="25928" y="12324"/>
                    <a:pt x="25672" y="12457"/>
                  </a:cubicBezTo>
                  <a:lnTo>
                    <a:pt x="25672" y="12457"/>
                  </a:lnTo>
                  <a:cubicBezTo>
                    <a:pt x="25548" y="12516"/>
                    <a:pt x="25420" y="12591"/>
                    <a:pt x="25289" y="12683"/>
                  </a:cubicBezTo>
                  <a:lnTo>
                    <a:pt x="25214" y="12743"/>
                  </a:lnTo>
                  <a:lnTo>
                    <a:pt x="25214" y="12743"/>
                  </a:lnTo>
                  <a:cubicBezTo>
                    <a:pt x="25185" y="12763"/>
                    <a:pt x="25155" y="12784"/>
                    <a:pt x="25125" y="12806"/>
                  </a:cubicBezTo>
                  <a:lnTo>
                    <a:pt x="25125" y="12806"/>
                  </a:lnTo>
                  <a:cubicBezTo>
                    <a:pt x="25029" y="12872"/>
                    <a:pt x="24918" y="12943"/>
                    <a:pt x="24807" y="13005"/>
                  </a:cubicBezTo>
                  <a:cubicBezTo>
                    <a:pt x="24706" y="13067"/>
                    <a:pt x="24606" y="13120"/>
                    <a:pt x="24506" y="13161"/>
                  </a:cubicBezTo>
                  <a:lnTo>
                    <a:pt x="24506" y="13161"/>
                  </a:lnTo>
                  <a:cubicBezTo>
                    <a:pt x="24380" y="13206"/>
                    <a:pt x="24254" y="13231"/>
                    <a:pt x="24136" y="13231"/>
                  </a:cubicBezTo>
                  <a:cubicBezTo>
                    <a:pt x="24118" y="13231"/>
                    <a:pt x="24100" y="13231"/>
                    <a:pt x="24083" y="13230"/>
                  </a:cubicBezTo>
                  <a:cubicBezTo>
                    <a:pt x="24051" y="13230"/>
                    <a:pt x="24002" y="13230"/>
                    <a:pt x="23970" y="13198"/>
                  </a:cubicBezTo>
                  <a:cubicBezTo>
                    <a:pt x="23954" y="13198"/>
                    <a:pt x="23906" y="13181"/>
                    <a:pt x="23890" y="13181"/>
                  </a:cubicBezTo>
                  <a:cubicBezTo>
                    <a:pt x="23809" y="13165"/>
                    <a:pt x="23729" y="13101"/>
                    <a:pt x="23649" y="13053"/>
                  </a:cubicBezTo>
                  <a:cubicBezTo>
                    <a:pt x="23504" y="12988"/>
                    <a:pt x="23359" y="12924"/>
                    <a:pt x="23198" y="12876"/>
                  </a:cubicBezTo>
                  <a:cubicBezTo>
                    <a:pt x="23140" y="12868"/>
                    <a:pt x="23083" y="12864"/>
                    <a:pt x="23028" y="12864"/>
                  </a:cubicBezTo>
                  <a:cubicBezTo>
                    <a:pt x="22855" y="12864"/>
                    <a:pt x="22697" y="12903"/>
                    <a:pt x="22539" y="12988"/>
                  </a:cubicBezTo>
                  <a:cubicBezTo>
                    <a:pt x="22449" y="13024"/>
                    <a:pt x="22360" y="13085"/>
                    <a:pt x="22279" y="13159"/>
                  </a:cubicBezTo>
                  <a:lnTo>
                    <a:pt x="22279" y="13159"/>
                  </a:lnTo>
                  <a:cubicBezTo>
                    <a:pt x="22199" y="13227"/>
                    <a:pt x="22123" y="13307"/>
                    <a:pt x="22056" y="13391"/>
                  </a:cubicBezTo>
                  <a:cubicBezTo>
                    <a:pt x="21911" y="13551"/>
                    <a:pt x="21815" y="13728"/>
                    <a:pt x="21718" y="13905"/>
                  </a:cubicBezTo>
                  <a:cubicBezTo>
                    <a:pt x="21702" y="13970"/>
                    <a:pt x="21654" y="14034"/>
                    <a:pt x="21638" y="14082"/>
                  </a:cubicBezTo>
                  <a:cubicBezTo>
                    <a:pt x="21622" y="14131"/>
                    <a:pt x="21589" y="14195"/>
                    <a:pt x="21573" y="14227"/>
                  </a:cubicBezTo>
                  <a:cubicBezTo>
                    <a:pt x="21525" y="14356"/>
                    <a:pt x="21477" y="14484"/>
                    <a:pt x="21412" y="14613"/>
                  </a:cubicBezTo>
                  <a:cubicBezTo>
                    <a:pt x="21380" y="14710"/>
                    <a:pt x="21316" y="14806"/>
                    <a:pt x="21252" y="14919"/>
                  </a:cubicBezTo>
                  <a:cubicBezTo>
                    <a:pt x="21164" y="15036"/>
                    <a:pt x="21077" y="15152"/>
                    <a:pt x="20965" y="15233"/>
                  </a:cubicBezTo>
                  <a:lnTo>
                    <a:pt x="20965" y="15233"/>
                  </a:lnTo>
                  <a:cubicBezTo>
                    <a:pt x="20856" y="15301"/>
                    <a:pt x="20727" y="15332"/>
                    <a:pt x="20599" y="15332"/>
                  </a:cubicBezTo>
                  <a:cubicBezTo>
                    <a:pt x="20445" y="15332"/>
                    <a:pt x="20294" y="15286"/>
                    <a:pt x="20190" y="15208"/>
                  </a:cubicBezTo>
                  <a:cubicBezTo>
                    <a:pt x="20093" y="15144"/>
                    <a:pt x="19981" y="15031"/>
                    <a:pt x="20029" y="14854"/>
                  </a:cubicBezTo>
                  <a:cubicBezTo>
                    <a:pt x="20029" y="14806"/>
                    <a:pt x="20045" y="14774"/>
                    <a:pt x="20093" y="14710"/>
                  </a:cubicBezTo>
                  <a:lnTo>
                    <a:pt x="20093" y="14694"/>
                  </a:lnTo>
                  <a:cubicBezTo>
                    <a:pt x="20126" y="14613"/>
                    <a:pt x="20174" y="14501"/>
                    <a:pt x="20190" y="14404"/>
                  </a:cubicBezTo>
                  <a:cubicBezTo>
                    <a:pt x="20206" y="14291"/>
                    <a:pt x="20174" y="14131"/>
                    <a:pt x="20045" y="13970"/>
                  </a:cubicBezTo>
                  <a:cubicBezTo>
                    <a:pt x="19965" y="13889"/>
                    <a:pt x="19884" y="13809"/>
                    <a:pt x="19804" y="13761"/>
                  </a:cubicBezTo>
                  <a:cubicBezTo>
                    <a:pt x="19723" y="13728"/>
                    <a:pt x="19627" y="13680"/>
                    <a:pt x="19530" y="13664"/>
                  </a:cubicBezTo>
                  <a:lnTo>
                    <a:pt x="19498" y="13664"/>
                  </a:lnTo>
                  <a:cubicBezTo>
                    <a:pt x="18919" y="13535"/>
                    <a:pt x="18613" y="12956"/>
                    <a:pt x="18565" y="12409"/>
                  </a:cubicBezTo>
                  <a:lnTo>
                    <a:pt x="18565" y="12281"/>
                  </a:lnTo>
                  <a:lnTo>
                    <a:pt x="18565" y="12088"/>
                  </a:lnTo>
                  <a:cubicBezTo>
                    <a:pt x="18581" y="11685"/>
                    <a:pt x="18694" y="11315"/>
                    <a:pt x="18806" y="10994"/>
                  </a:cubicBezTo>
                  <a:cubicBezTo>
                    <a:pt x="18855" y="10833"/>
                    <a:pt x="18823" y="10672"/>
                    <a:pt x="18726" y="10543"/>
                  </a:cubicBezTo>
                  <a:cubicBezTo>
                    <a:pt x="18633" y="10450"/>
                    <a:pt x="18507" y="10390"/>
                    <a:pt x="18376" y="10390"/>
                  </a:cubicBezTo>
                  <a:cubicBezTo>
                    <a:pt x="18348" y="10390"/>
                    <a:pt x="18320" y="10393"/>
                    <a:pt x="18292" y="10398"/>
                  </a:cubicBezTo>
                  <a:cubicBezTo>
                    <a:pt x="18195" y="10431"/>
                    <a:pt x="18083" y="10463"/>
                    <a:pt x="17970" y="10511"/>
                  </a:cubicBezTo>
                  <a:cubicBezTo>
                    <a:pt x="17857" y="10543"/>
                    <a:pt x="17729" y="10608"/>
                    <a:pt x="17632" y="10672"/>
                  </a:cubicBezTo>
                  <a:cubicBezTo>
                    <a:pt x="17552" y="10704"/>
                    <a:pt x="17487" y="10752"/>
                    <a:pt x="17407" y="10785"/>
                  </a:cubicBezTo>
                  <a:cubicBezTo>
                    <a:pt x="17310" y="10849"/>
                    <a:pt x="17230" y="10897"/>
                    <a:pt x="17133" y="10929"/>
                  </a:cubicBezTo>
                  <a:cubicBezTo>
                    <a:pt x="16924" y="11042"/>
                    <a:pt x="16647" y="11122"/>
                    <a:pt x="16393" y="11122"/>
                  </a:cubicBezTo>
                  <a:cubicBezTo>
                    <a:pt x="16140" y="11122"/>
                    <a:pt x="15911" y="11042"/>
                    <a:pt x="15798" y="10833"/>
                  </a:cubicBezTo>
                  <a:cubicBezTo>
                    <a:pt x="15750" y="10688"/>
                    <a:pt x="15718" y="10543"/>
                    <a:pt x="15798" y="10398"/>
                  </a:cubicBezTo>
                  <a:cubicBezTo>
                    <a:pt x="15845" y="10305"/>
                    <a:pt x="15909" y="10202"/>
                    <a:pt x="15996" y="10116"/>
                  </a:cubicBezTo>
                  <a:lnTo>
                    <a:pt x="15996" y="10116"/>
                  </a:lnTo>
                  <a:cubicBezTo>
                    <a:pt x="16000" y="10114"/>
                    <a:pt x="16004" y="10111"/>
                    <a:pt x="16007" y="10109"/>
                  </a:cubicBezTo>
                  <a:cubicBezTo>
                    <a:pt x="16120" y="10012"/>
                    <a:pt x="16265" y="9900"/>
                    <a:pt x="16426" y="9852"/>
                  </a:cubicBezTo>
                  <a:lnTo>
                    <a:pt x="16603" y="9787"/>
                  </a:lnTo>
                  <a:cubicBezTo>
                    <a:pt x="16731" y="9739"/>
                    <a:pt x="16844" y="9707"/>
                    <a:pt x="16973" y="9691"/>
                  </a:cubicBezTo>
                  <a:cubicBezTo>
                    <a:pt x="17278" y="9610"/>
                    <a:pt x="17519" y="9530"/>
                    <a:pt x="17713" y="9417"/>
                  </a:cubicBezTo>
                  <a:cubicBezTo>
                    <a:pt x="17857" y="9369"/>
                    <a:pt x="17954" y="9288"/>
                    <a:pt x="18083" y="9176"/>
                  </a:cubicBezTo>
                  <a:cubicBezTo>
                    <a:pt x="18092" y="9167"/>
                    <a:pt x="18101" y="9157"/>
                    <a:pt x="18110" y="9148"/>
                  </a:cubicBezTo>
                  <a:lnTo>
                    <a:pt x="18110" y="9148"/>
                  </a:lnTo>
                  <a:cubicBezTo>
                    <a:pt x="18132" y="9131"/>
                    <a:pt x="18155" y="9113"/>
                    <a:pt x="18179" y="9095"/>
                  </a:cubicBezTo>
                  <a:cubicBezTo>
                    <a:pt x="18356" y="8918"/>
                    <a:pt x="18501" y="8677"/>
                    <a:pt x="18613" y="8291"/>
                  </a:cubicBezTo>
                  <a:cubicBezTo>
                    <a:pt x="18662" y="8195"/>
                    <a:pt x="18678" y="8098"/>
                    <a:pt x="18694" y="7985"/>
                  </a:cubicBezTo>
                  <a:cubicBezTo>
                    <a:pt x="18806" y="7632"/>
                    <a:pt x="18887" y="7165"/>
                    <a:pt x="18983" y="6586"/>
                  </a:cubicBezTo>
                  <a:cubicBezTo>
                    <a:pt x="18999" y="6489"/>
                    <a:pt x="19016" y="6377"/>
                    <a:pt x="19016" y="6280"/>
                  </a:cubicBezTo>
                  <a:lnTo>
                    <a:pt x="19016" y="5959"/>
                  </a:lnTo>
                  <a:cubicBezTo>
                    <a:pt x="18999" y="5701"/>
                    <a:pt x="18935" y="5476"/>
                    <a:pt x="18823" y="5315"/>
                  </a:cubicBezTo>
                  <a:cubicBezTo>
                    <a:pt x="18774" y="5283"/>
                    <a:pt x="18758" y="5235"/>
                    <a:pt x="18726" y="5202"/>
                  </a:cubicBezTo>
                  <a:cubicBezTo>
                    <a:pt x="18646" y="5122"/>
                    <a:pt x="18533" y="5074"/>
                    <a:pt x="18420" y="5042"/>
                  </a:cubicBezTo>
                  <a:cubicBezTo>
                    <a:pt x="18356" y="5009"/>
                    <a:pt x="18276" y="4993"/>
                    <a:pt x="18195" y="4993"/>
                  </a:cubicBezTo>
                  <a:cubicBezTo>
                    <a:pt x="18173" y="4992"/>
                    <a:pt x="18151" y="4991"/>
                    <a:pt x="18130" y="4991"/>
                  </a:cubicBezTo>
                  <a:cubicBezTo>
                    <a:pt x="17872" y="4991"/>
                    <a:pt x="17668" y="5093"/>
                    <a:pt x="17495" y="5253"/>
                  </a:cubicBezTo>
                  <a:lnTo>
                    <a:pt x="17495" y="5253"/>
                  </a:lnTo>
                  <a:cubicBezTo>
                    <a:pt x="17316" y="5387"/>
                    <a:pt x="17170" y="5581"/>
                    <a:pt x="17037" y="5798"/>
                  </a:cubicBezTo>
                  <a:cubicBezTo>
                    <a:pt x="16973" y="5910"/>
                    <a:pt x="16908" y="6007"/>
                    <a:pt x="16876" y="6103"/>
                  </a:cubicBezTo>
                  <a:cubicBezTo>
                    <a:pt x="16876" y="6119"/>
                    <a:pt x="16844" y="6152"/>
                    <a:pt x="16828" y="6168"/>
                  </a:cubicBezTo>
                  <a:cubicBezTo>
                    <a:pt x="16673" y="6444"/>
                    <a:pt x="16526" y="6713"/>
                    <a:pt x="16350" y="6890"/>
                  </a:cubicBezTo>
                  <a:lnTo>
                    <a:pt x="16350" y="6890"/>
                  </a:lnTo>
                  <a:cubicBezTo>
                    <a:pt x="16297" y="6931"/>
                    <a:pt x="16242" y="6964"/>
                    <a:pt x="16184" y="6988"/>
                  </a:cubicBezTo>
                  <a:cubicBezTo>
                    <a:pt x="16120" y="7004"/>
                    <a:pt x="16040" y="7020"/>
                    <a:pt x="15959" y="7020"/>
                  </a:cubicBezTo>
                  <a:lnTo>
                    <a:pt x="15863" y="7020"/>
                  </a:lnTo>
                  <a:cubicBezTo>
                    <a:pt x="15670" y="6988"/>
                    <a:pt x="15460" y="6859"/>
                    <a:pt x="15267" y="6763"/>
                  </a:cubicBezTo>
                  <a:cubicBezTo>
                    <a:pt x="15016" y="6632"/>
                    <a:pt x="14751" y="6486"/>
                    <a:pt x="14495" y="6486"/>
                  </a:cubicBezTo>
                  <a:cubicBezTo>
                    <a:pt x="14374" y="6486"/>
                    <a:pt x="14255" y="6519"/>
                    <a:pt x="14141" y="6602"/>
                  </a:cubicBezTo>
                  <a:cubicBezTo>
                    <a:pt x="14124" y="6615"/>
                    <a:pt x="14108" y="6629"/>
                    <a:pt x="14093" y="6643"/>
                  </a:cubicBezTo>
                  <a:lnTo>
                    <a:pt x="14093" y="6643"/>
                  </a:lnTo>
                  <a:cubicBezTo>
                    <a:pt x="14071" y="6655"/>
                    <a:pt x="14050" y="6668"/>
                    <a:pt x="14029" y="6682"/>
                  </a:cubicBezTo>
                  <a:cubicBezTo>
                    <a:pt x="13948" y="6747"/>
                    <a:pt x="13900" y="6811"/>
                    <a:pt x="13836" y="6908"/>
                  </a:cubicBezTo>
                  <a:cubicBezTo>
                    <a:pt x="13820" y="6924"/>
                    <a:pt x="13787" y="6972"/>
                    <a:pt x="13755" y="7004"/>
                  </a:cubicBezTo>
                  <a:cubicBezTo>
                    <a:pt x="13702" y="7076"/>
                    <a:pt x="13643" y="7157"/>
                    <a:pt x="13585" y="7218"/>
                  </a:cubicBezTo>
                  <a:lnTo>
                    <a:pt x="13585" y="7218"/>
                  </a:lnTo>
                  <a:cubicBezTo>
                    <a:pt x="13572" y="7224"/>
                    <a:pt x="13559" y="7227"/>
                    <a:pt x="13546" y="7229"/>
                  </a:cubicBezTo>
                  <a:lnTo>
                    <a:pt x="13530" y="7229"/>
                  </a:lnTo>
                  <a:cubicBezTo>
                    <a:pt x="13466" y="7229"/>
                    <a:pt x="13385" y="7165"/>
                    <a:pt x="13353" y="7101"/>
                  </a:cubicBezTo>
                  <a:cubicBezTo>
                    <a:pt x="13192" y="6940"/>
                    <a:pt x="13273" y="6747"/>
                    <a:pt x="13433" y="6425"/>
                  </a:cubicBezTo>
                  <a:cubicBezTo>
                    <a:pt x="13546" y="6184"/>
                    <a:pt x="13675" y="5942"/>
                    <a:pt x="13610" y="5701"/>
                  </a:cubicBezTo>
                  <a:cubicBezTo>
                    <a:pt x="13594" y="5653"/>
                    <a:pt x="13594" y="5621"/>
                    <a:pt x="13578" y="5572"/>
                  </a:cubicBezTo>
                  <a:cubicBezTo>
                    <a:pt x="13514" y="5412"/>
                    <a:pt x="13433" y="5299"/>
                    <a:pt x="13337" y="5219"/>
                  </a:cubicBezTo>
                  <a:cubicBezTo>
                    <a:pt x="13179" y="5103"/>
                    <a:pt x="12973" y="5070"/>
                    <a:pt x="12777" y="5070"/>
                  </a:cubicBezTo>
                  <a:cubicBezTo>
                    <a:pt x="12673" y="5070"/>
                    <a:pt x="12573" y="5079"/>
                    <a:pt x="12484" y="5090"/>
                  </a:cubicBezTo>
                  <a:lnTo>
                    <a:pt x="12420" y="5090"/>
                  </a:lnTo>
                  <a:cubicBezTo>
                    <a:pt x="12321" y="5100"/>
                    <a:pt x="12233" y="5107"/>
                    <a:pt x="12158" y="5107"/>
                  </a:cubicBezTo>
                  <a:cubicBezTo>
                    <a:pt x="11988" y="5107"/>
                    <a:pt x="11875" y="5072"/>
                    <a:pt x="11809" y="4961"/>
                  </a:cubicBezTo>
                  <a:cubicBezTo>
                    <a:pt x="11680" y="4768"/>
                    <a:pt x="11809" y="4559"/>
                    <a:pt x="12002" y="4205"/>
                  </a:cubicBezTo>
                  <a:cubicBezTo>
                    <a:pt x="12163" y="3932"/>
                    <a:pt x="12340" y="3626"/>
                    <a:pt x="12291" y="3320"/>
                  </a:cubicBezTo>
                  <a:cubicBezTo>
                    <a:pt x="12259" y="3272"/>
                    <a:pt x="12243" y="3192"/>
                    <a:pt x="12179" y="3127"/>
                  </a:cubicBezTo>
                  <a:cubicBezTo>
                    <a:pt x="12098" y="2999"/>
                    <a:pt x="11986" y="2918"/>
                    <a:pt x="11889" y="2870"/>
                  </a:cubicBezTo>
                  <a:cubicBezTo>
                    <a:pt x="11889" y="2870"/>
                    <a:pt x="11857" y="2870"/>
                    <a:pt x="11857" y="2838"/>
                  </a:cubicBezTo>
                  <a:cubicBezTo>
                    <a:pt x="11680" y="2725"/>
                    <a:pt x="11583" y="2661"/>
                    <a:pt x="11648" y="2403"/>
                  </a:cubicBezTo>
                  <a:cubicBezTo>
                    <a:pt x="11680" y="2242"/>
                    <a:pt x="11809" y="2098"/>
                    <a:pt x="11986" y="2017"/>
                  </a:cubicBezTo>
                  <a:cubicBezTo>
                    <a:pt x="12002" y="2017"/>
                    <a:pt x="12002" y="2001"/>
                    <a:pt x="12018" y="2001"/>
                  </a:cubicBezTo>
                  <a:cubicBezTo>
                    <a:pt x="12130" y="1953"/>
                    <a:pt x="12227" y="1921"/>
                    <a:pt x="12323" y="1840"/>
                  </a:cubicBezTo>
                  <a:cubicBezTo>
                    <a:pt x="12452" y="1744"/>
                    <a:pt x="12565" y="1615"/>
                    <a:pt x="12645" y="1470"/>
                  </a:cubicBezTo>
                  <a:close/>
                  <a:moveTo>
                    <a:pt x="3858" y="1"/>
                  </a:moveTo>
                  <a:cubicBezTo>
                    <a:pt x="3753" y="1"/>
                    <a:pt x="3654" y="22"/>
                    <a:pt x="3556" y="71"/>
                  </a:cubicBezTo>
                  <a:cubicBezTo>
                    <a:pt x="3524" y="87"/>
                    <a:pt x="3476" y="119"/>
                    <a:pt x="3444" y="151"/>
                  </a:cubicBezTo>
                  <a:cubicBezTo>
                    <a:pt x="3331" y="232"/>
                    <a:pt x="3250" y="328"/>
                    <a:pt x="3218" y="441"/>
                  </a:cubicBezTo>
                  <a:cubicBezTo>
                    <a:pt x="3202" y="489"/>
                    <a:pt x="3170" y="553"/>
                    <a:pt x="3154" y="634"/>
                  </a:cubicBezTo>
                  <a:lnTo>
                    <a:pt x="1" y="23622"/>
                  </a:lnTo>
                  <a:lnTo>
                    <a:pt x="1" y="23815"/>
                  </a:lnTo>
                  <a:cubicBezTo>
                    <a:pt x="17" y="23944"/>
                    <a:pt x="65" y="24056"/>
                    <a:pt x="146" y="24169"/>
                  </a:cubicBezTo>
                  <a:cubicBezTo>
                    <a:pt x="178" y="24201"/>
                    <a:pt x="194" y="24249"/>
                    <a:pt x="242" y="24265"/>
                  </a:cubicBezTo>
                  <a:cubicBezTo>
                    <a:pt x="339" y="24362"/>
                    <a:pt x="484" y="24426"/>
                    <a:pt x="628" y="24426"/>
                  </a:cubicBezTo>
                  <a:lnTo>
                    <a:pt x="34925" y="29123"/>
                  </a:lnTo>
                  <a:lnTo>
                    <a:pt x="35022" y="29123"/>
                  </a:lnTo>
                  <a:cubicBezTo>
                    <a:pt x="35135" y="29123"/>
                    <a:pt x="35247" y="29107"/>
                    <a:pt x="35328" y="29043"/>
                  </a:cubicBezTo>
                  <a:cubicBezTo>
                    <a:pt x="35376" y="29027"/>
                    <a:pt x="35408" y="29011"/>
                    <a:pt x="35456" y="28963"/>
                  </a:cubicBezTo>
                  <a:cubicBezTo>
                    <a:pt x="35553" y="28882"/>
                    <a:pt x="35633" y="28786"/>
                    <a:pt x="35665" y="28689"/>
                  </a:cubicBezTo>
                  <a:lnTo>
                    <a:pt x="35730" y="28512"/>
                  </a:lnTo>
                  <a:lnTo>
                    <a:pt x="38867" y="5524"/>
                  </a:lnTo>
                  <a:cubicBezTo>
                    <a:pt x="38899" y="5460"/>
                    <a:pt x="38899" y="5395"/>
                    <a:pt x="38899" y="5347"/>
                  </a:cubicBezTo>
                  <a:cubicBezTo>
                    <a:pt x="38867" y="5219"/>
                    <a:pt x="38835" y="5106"/>
                    <a:pt x="38754" y="4993"/>
                  </a:cubicBezTo>
                  <a:cubicBezTo>
                    <a:pt x="38706" y="4961"/>
                    <a:pt x="38690" y="4913"/>
                    <a:pt x="38641" y="4897"/>
                  </a:cubicBezTo>
                  <a:cubicBezTo>
                    <a:pt x="38545" y="4800"/>
                    <a:pt x="38400" y="4736"/>
                    <a:pt x="38271" y="4720"/>
                  </a:cubicBezTo>
                  <a:lnTo>
                    <a:pt x="3958" y="6"/>
                  </a:lnTo>
                  <a:cubicBezTo>
                    <a:pt x="3924" y="3"/>
                    <a:pt x="3891" y="1"/>
                    <a:pt x="38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40" name="Google Shape;1040;p33"/>
            <p:cNvSpPr/>
            <p:nvPr/>
          </p:nvSpPr>
          <p:spPr>
            <a:xfrm>
              <a:off x="6639513" y="667225"/>
              <a:ext cx="603799" cy="833295"/>
            </a:xfrm>
            <a:custGeom>
              <a:avLst/>
              <a:gdLst/>
              <a:ahLst/>
              <a:cxnLst/>
              <a:rect l="l" t="t" r="r" b="b"/>
              <a:pathLst>
                <a:path w="12855" h="17741" extrusionOk="0">
                  <a:moveTo>
                    <a:pt x="4403" y="345"/>
                  </a:moveTo>
                  <a:cubicBezTo>
                    <a:pt x="4430" y="345"/>
                    <a:pt x="4459" y="347"/>
                    <a:pt x="4489" y="350"/>
                  </a:cubicBezTo>
                  <a:cubicBezTo>
                    <a:pt x="4666" y="399"/>
                    <a:pt x="4731" y="576"/>
                    <a:pt x="4811" y="897"/>
                  </a:cubicBezTo>
                  <a:cubicBezTo>
                    <a:pt x="4859" y="1123"/>
                    <a:pt x="4907" y="1364"/>
                    <a:pt x="5068" y="1525"/>
                  </a:cubicBezTo>
                  <a:cubicBezTo>
                    <a:pt x="5068" y="1541"/>
                    <a:pt x="5084" y="1541"/>
                    <a:pt x="5084" y="1557"/>
                  </a:cubicBezTo>
                  <a:cubicBezTo>
                    <a:pt x="5165" y="1637"/>
                    <a:pt x="5261" y="1702"/>
                    <a:pt x="5342" y="1750"/>
                  </a:cubicBezTo>
                  <a:cubicBezTo>
                    <a:pt x="5454" y="1798"/>
                    <a:pt x="5551" y="1830"/>
                    <a:pt x="5647" y="1830"/>
                  </a:cubicBezTo>
                  <a:cubicBezTo>
                    <a:pt x="5953" y="1798"/>
                    <a:pt x="6178" y="1541"/>
                    <a:pt x="6371" y="1283"/>
                  </a:cubicBezTo>
                  <a:cubicBezTo>
                    <a:pt x="6548" y="1042"/>
                    <a:pt x="6757" y="817"/>
                    <a:pt x="6950" y="801"/>
                  </a:cubicBezTo>
                  <a:cubicBezTo>
                    <a:pt x="7144" y="801"/>
                    <a:pt x="7272" y="865"/>
                    <a:pt x="7353" y="962"/>
                  </a:cubicBezTo>
                  <a:cubicBezTo>
                    <a:pt x="7385" y="978"/>
                    <a:pt x="7401" y="994"/>
                    <a:pt x="7401" y="1042"/>
                  </a:cubicBezTo>
                  <a:cubicBezTo>
                    <a:pt x="7497" y="1219"/>
                    <a:pt x="7497" y="1541"/>
                    <a:pt x="7417" y="1911"/>
                  </a:cubicBezTo>
                  <a:cubicBezTo>
                    <a:pt x="7353" y="2184"/>
                    <a:pt x="7272" y="2426"/>
                    <a:pt x="7176" y="2651"/>
                  </a:cubicBezTo>
                  <a:cubicBezTo>
                    <a:pt x="6950" y="3117"/>
                    <a:pt x="6661" y="3375"/>
                    <a:pt x="6291" y="3455"/>
                  </a:cubicBezTo>
                  <a:cubicBezTo>
                    <a:pt x="6199" y="3467"/>
                    <a:pt x="6107" y="3473"/>
                    <a:pt x="6014" y="3473"/>
                  </a:cubicBezTo>
                  <a:cubicBezTo>
                    <a:pt x="5863" y="3473"/>
                    <a:pt x="5710" y="3459"/>
                    <a:pt x="5551" y="3439"/>
                  </a:cubicBezTo>
                  <a:cubicBezTo>
                    <a:pt x="5470" y="3407"/>
                    <a:pt x="5390" y="3407"/>
                    <a:pt x="5326" y="3407"/>
                  </a:cubicBezTo>
                  <a:cubicBezTo>
                    <a:pt x="5283" y="3407"/>
                    <a:pt x="5247" y="3400"/>
                    <a:pt x="5204" y="3400"/>
                  </a:cubicBezTo>
                  <a:cubicBezTo>
                    <a:pt x="5183" y="3400"/>
                    <a:pt x="5159" y="3402"/>
                    <a:pt x="5133" y="3407"/>
                  </a:cubicBezTo>
                  <a:cubicBezTo>
                    <a:pt x="5020" y="3407"/>
                    <a:pt x="4907" y="3407"/>
                    <a:pt x="4811" y="3439"/>
                  </a:cubicBezTo>
                  <a:cubicBezTo>
                    <a:pt x="4521" y="3471"/>
                    <a:pt x="4216" y="3568"/>
                    <a:pt x="4039" y="3761"/>
                  </a:cubicBezTo>
                  <a:lnTo>
                    <a:pt x="3974" y="3809"/>
                  </a:lnTo>
                  <a:cubicBezTo>
                    <a:pt x="3942" y="3873"/>
                    <a:pt x="3894" y="3954"/>
                    <a:pt x="3878" y="4050"/>
                  </a:cubicBezTo>
                  <a:cubicBezTo>
                    <a:pt x="3862" y="4179"/>
                    <a:pt x="3862" y="4324"/>
                    <a:pt x="3942" y="4501"/>
                  </a:cubicBezTo>
                  <a:cubicBezTo>
                    <a:pt x="4087" y="4823"/>
                    <a:pt x="4328" y="4919"/>
                    <a:pt x="4586" y="4935"/>
                  </a:cubicBezTo>
                  <a:cubicBezTo>
                    <a:pt x="4682" y="4935"/>
                    <a:pt x="4811" y="4935"/>
                    <a:pt x="4907" y="4919"/>
                  </a:cubicBezTo>
                  <a:cubicBezTo>
                    <a:pt x="5020" y="4903"/>
                    <a:pt x="5133" y="4887"/>
                    <a:pt x="5229" y="4855"/>
                  </a:cubicBezTo>
                  <a:cubicBezTo>
                    <a:pt x="5377" y="4830"/>
                    <a:pt x="5526" y="4796"/>
                    <a:pt x="5659" y="4796"/>
                  </a:cubicBezTo>
                  <a:cubicBezTo>
                    <a:pt x="5700" y="4796"/>
                    <a:pt x="5739" y="4799"/>
                    <a:pt x="5776" y="4806"/>
                  </a:cubicBezTo>
                  <a:cubicBezTo>
                    <a:pt x="5953" y="4823"/>
                    <a:pt x="6178" y="4935"/>
                    <a:pt x="6227" y="5144"/>
                  </a:cubicBezTo>
                  <a:cubicBezTo>
                    <a:pt x="6259" y="5176"/>
                    <a:pt x="6259" y="5241"/>
                    <a:pt x="6259" y="5305"/>
                  </a:cubicBezTo>
                  <a:cubicBezTo>
                    <a:pt x="6259" y="5337"/>
                    <a:pt x="6259" y="5402"/>
                    <a:pt x="6275" y="5450"/>
                  </a:cubicBezTo>
                  <a:cubicBezTo>
                    <a:pt x="6307" y="5691"/>
                    <a:pt x="6420" y="5852"/>
                    <a:pt x="6597" y="5900"/>
                  </a:cubicBezTo>
                  <a:cubicBezTo>
                    <a:pt x="6629" y="5933"/>
                    <a:pt x="6693" y="5949"/>
                    <a:pt x="6757" y="5949"/>
                  </a:cubicBezTo>
                  <a:cubicBezTo>
                    <a:pt x="6854" y="5949"/>
                    <a:pt x="6983" y="5949"/>
                    <a:pt x="7079" y="5900"/>
                  </a:cubicBezTo>
                  <a:cubicBezTo>
                    <a:pt x="7385" y="5820"/>
                    <a:pt x="7658" y="5611"/>
                    <a:pt x="7867" y="5482"/>
                  </a:cubicBezTo>
                  <a:lnTo>
                    <a:pt x="7900" y="5466"/>
                  </a:lnTo>
                  <a:cubicBezTo>
                    <a:pt x="8286" y="5209"/>
                    <a:pt x="8720" y="5080"/>
                    <a:pt x="9170" y="5048"/>
                  </a:cubicBezTo>
                  <a:lnTo>
                    <a:pt x="9492" y="5048"/>
                  </a:lnTo>
                  <a:cubicBezTo>
                    <a:pt x="10120" y="5080"/>
                    <a:pt x="10715" y="5321"/>
                    <a:pt x="11165" y="5739"/>
                  </a:cubicBezTo>
                  <a:cubicBezTo>
                    <a:pt x="11246" y="5820"/>
                    <a:pt x="11294" y="5884"/>
                    <a:pt x="11342" y="5965"/>
                  </a:cubicBezTo>
                  <a:cubicBezTo>
                    <a:pt x="11455" y="6142"/>
                    <a:pt x="11455" y="6335"/>
                    <a:pt x="11407" y="6431"/>
                  </a:cubicBezTo>
                  <a:cubicBezTo>
                    <a:pt x="11358" y="6496"/>
                    <a:pt x="11326" y="6528"/>
                    <a:pt x="11262" y="6544"/>
                  </a:cubicBezTo>
                  <a:cubicBezTo>
                    <a:pt x="11193" y="6574"/>
                    <a:pt x="11114" y="6590"/>
                    <a:pt x="11024" y="6590"/>
                  </a:cubicBezTo>
                  <a:cubicBezTo>
                    <a:pt x="10924" y="6590"/>
                    <a:pt x="10810" y="6570"/>
                    <a:pt x="10683" y="6528"/>
                  </a:cubicBezTo>
                  <a:lnTo>
                    <a:pt x="10602" y="6512"/>
                  </a:lnTo>
                  <a:cubicBezTo>
                    <a:pt x="10417" y="6456"/>
                    <a:pt x="10194" y="6390"/>
                    <a:pt x="9974" y="6390"/>
                  </a:cubicBezTo>
                  <a:cubicBezTo>
                    <a:pt x="9812" y="6390"/>
                    <a:pt x="9651" y="6425"/>
                    <a:pt x="9508" y="6528"/>
                  </a:cubicBezTo>
                  <a:lnTo>
                    <a:pt x="9492" y="6544"/>
                  </a:lnTo>
                  <a:cubicBezTo>
                    <a:pt x="9396" y="6624"/>
                    <a:pt x="9315" y="6737"/>
                    <a:pt x="9267" y="6849"/>
                  </a:cubicBezTo>
                  <a:cubicBezTo>
                    <a:pt x="9170" y="7075"/>
                    <a:pt x="9187" y="7332"/>
                    <a:pt x="9315" y="7557"/>
                  </a:cubicBezTo>
                  <a:cubicBezTo>
                    <a:pt x="9669" y="8201"/>
                    <a:pt x="10393" y="8217"/>
                    <a:pt x="11004" y="8217"/>
                  </a:cubicBezTo>
                  <a:lnTo>
                    <a:pt x="11326" y="8217"/>
                  </a:lnTo>
                  <a:cubicBezTo>
                    <a:pt x="11439" y="8217"/>
                    <a:pt x="11567" y="8217"/>
                    <a:pt x="11680" y="8233"/>
                  </a:cubicBezTo>
                  <a:cubicBezTo>
                    <a:pt x="12484" y="8346"/>
                    <a:pt x="12549" y="8796"/>
                    <a:pt x="12565" y="8941"/>
                  </a:cubicBezTo>
                  <a:cubicBezTo>
                    <a:pt x="12565" y="8989"/>
                    <a:pt x="12565" y="9021"/>
                    <a:pt x="12549" y="9069"/>
                  </a:cubicBezTo>
                  <a:cubicBezTo>
                    <a:pt x="12533" y="9182"/>
                    <a:pt x="12468" y="9311"/>
                    <a:pt x="12372" y="9359"/>
                  </a:cubicBezTo>
                  <a:cubicBezTo>
                    <a:pt x="12323" y="9391"/>
                    <a:pt x="12291" y="9407"/>
                    <a:pt x="12259" y="9407"/>
                  </a:cubicBezTo>
                  <a:cubicBezTo>
                    <a:pt x="12232" y="9413"/>
                    <a:pt x="12202" y="9414"/>
                    <a:pt x="12170" y="9414"/>
                  </a:cubicBezTo>
                  <a:cubicBezTo>
                    <a:pt x="12105" y="9414"/>
                    <a:pt x="12034" y="9407"/>
                    <a:pt x="11970" y="9407"/>
                  </a:cubicBezTo>
                  <a:cubicBezTo>
                    <a:pt x="11903" y="9402"/>
                    <a:pt x="11828" y="9396"/>
                    <a:pt x="11753" y="9396"/>
                  </a:cubicBezTo>
                  <a:cubicBezTo>
                    <a:pt x="11577" y="9396"/>
                    <a:pt x="11396" y="9431"/>
                    <a:pt x="11294" y="9600"/>
                  </a:cubicBezTo>
                  <a:cubicBezTo>
                    <a:pt x="11165" y="9777"/>
                    <a:pt x="11181" y="10019"/>
                    <a:pt x="11342" y="10179"/>
                  </a:cubicBezTo>
                  <a:cubicBezTo>
                    <a:pt x="11519" y="10356"/>
                    <a:pt x="11744" y="10389"/>
                    <a:pt x="11921" y="10437"/>
                  </a:cubicBezTo>
                  <a:cubicBezTo>
                    <a:pt x="12018" y="10453"/>
                    <a:pt x="12098" y="10469"/>
                    <a:pt x="12179" y="10517"/>
                  </a:cubicBezTo>
                  <a:cubicBezTo>
                    <a:pt x="12356" y="10598"/>
                    <a:pt x="12436" y="10742"/>
                    <a:pt x="12404" y="10823"/>
                  </a:cubicBezTo>
                  <a:cubicBezTo>
                    <a:pt x="12376" y="10869"/>
                    <a:pt x="12300" y="10916"/>
                    <a:pt x="12163" y="10916"/>
                  </a:cubicBezTo>
                  <a:cubicBezTo>
                    <a:pt x="12063" y="10916"/>
                    <a:pt x="11930" y="10891"/>
                    <a:pt x="11760" y="10823"/>
                  </a:cubicBezTo>
                  <a:cubicBezTo>
                    <a:pt x="11503" y="10710"/>
                    <a:pt x="11230" y="10630"/>
                    <a:pt x="10956" y="10549"/>
                  </a:cubicBezTo>
                  <a:cubicBezTo>
                    <a:pt x="10860" y="10533"/>
                    <a:pt x="10747" y="10517"/>
                    <a:pt x="10634" y="10501"/>
                  </a:cubicBezTo>
                  <a:cubicBezTo>
                    <a:pt x="10160" y="10406"/>
                    <a:pt x="9687" y="10369"/>
                    <a:pt x="9213" y="10369"/>
                  </a:cubicBezTo>
                  <a:cubicBezTo>
                    <a:pt x="9124" y="10369"/>
                    <a:pt x="9034" y="10370"/>
                    <a:pt x="8945" y="10372"/>
                  </a:cubicBezTo>
                  <a:cubicBezTo>
                    <a:pt x="8849" y="10372"/>
                    <a:pt x="8768" y="10389"/>
                    <a:pt x="8656" y="10405"/>
                  </a:cubicBezTo>
                  <a:cubicBezTo>
                    <a:pt x="8543" y="10437"/>
                    <a:pt x="8414" y="10469"/>
                    <a:pt x="8318" y="10533"/>
                  </a:cubicBezTo>
                  <a:lnTo>
                    <a:pt x="8302" y="10533"/>
                  </a:lnTo>
                  <a:cubicBezTo>
                    <a:pt x="8237" y="10565"/>
                    <a:pt x="8157" y="10630"/>
                    <a:pt x="8125" y="10694"/>
                  </a:cubicBezTo>
                  <a:cubicBezTo>
                    <a:pt x="8077" y="10742"/>
                    <a:pt x="8060" y="10775"/>
                    <a:pt x="8044" y="10823"/>
                  </a:cubicBezTo>
                  <a:cubicBezTo>
                    <a:pt x="7964" y="10984"/>
                    <a:pt x="7964" y="11177"/>
                    <a:pt x="8060" y="11322"/>
                  </a:cubicBezTo>
                  <a:cubicBezTo>
                    <a:pt x="8109" y="11386"/>
                    <a:pt x="8141" y="11418"/>
                    <a:pt x="8205" y="11466"/>
                  </a:cubicBezTo>
                  <a:cubicBezTo>
                    <a:pt x="8302" y="11515"/>
                    <a:pt x="8398" y="11563"/>
                    <a:pt x="8511" y="11579"/>
                  </a:cubicBezTo>
                  <a:cubicBezTo>
                    <a:pt x="8656" y="11627"/>
                    <a:pt x="8752" y="11659"/>
                    <a:pt x="8784" y="11756"/>
                  </a:cubicBezTo>
                  <a:cubicBezTo>
                    <a:pt x="8849" y="11901"/>
                    <a:pt x="8768" y="12062"/>
                    <a:pt x="8624" y="12142"/>
                  </a:cubicBezTo>
                  <a:cubicBezTo>
                    <a:pt x="8543" y="12174"/>
                    <a:pt x="8479" y="12206"/>
                    <a:pt x="8398" y="12222"/>
                  </a:cubicBezTo>
                  <a:cubicBezTo>
                    <a:pt x="8370" y="12227"/>
                    <a:pt x="8342" y="12229"/>
                    <a:pt x="8313" y="12229"/>
                  </a:cubicBezTo>
                  <a:cubicBezTo>
                    <a:pt x="8242" y="12229"/>
                    <a:pt x="8168" y="12218"/>
                    <a:pt x="8077" y="12206"/>
                  </a:cubicBezTo>
                  <a:cubicBezTo>
                    <a:pt x="7964" y="12158"/>
                    <a:pt x="7835" y="12126"/>
                    <a:pt x="7707" y="12062"/>
                  </a:cubicBezTo>
                  <a:cubicBezTo>
                    <a:pt x="7497" y="11981"/>
                    <a:pt x="7320" y="11901"/>
                    <a:pt x="7144" y="11885"/>
                  </a:cubicBezTo>
                  <a:cubicBezTo>
                    <a:pt x="7121" y="11882"/>
                    <a:pt x="7098" y="11880"/>
                    <a:pt x="7075" y="11880"/>
                  </a:cubicBezTo>
                  <a:cubicBezTo>
                    <a:pt x="6848" y="11880"/>
                    <a:pt x="6589" y="12021"/>
                    <a:pt x="6516" y="12255"/>
                  </a:cubicBezTo>
                  <a:cubicBezTo>
                    <a:pt x="6500" y="12303"/>
                    <a:pt x="6500" y="12335"/>
                    <a:pt x="6500" y="12367"/>
                  </a:cubicBezTo>
                  <a:cubicBezTo>
                    <a:pt x="6468" y="12480"/>
                    <a:pt x="6516" y="12576"/>
                    <a:pt x="6580" y="12705"/>
                  </a:cubicBezTo>
                  <a:cubicBezTo>
                    <a:pt x="6613" y="12785"/>
                    <a:pt x="6645" y="12850"/>
                    <a:pt x="6709" y="12930"/>
                  </a:cubicBezTo>
                  <a:cubicBezTo>
                    <a:pt x="6838" y="13107"/>
                    <a:pt x="6918" y="13220"/>
                    <a:pt x="6870" y="13365"/>
                  </a:cubicBezTo>
                  <a:cubicBezTo>
                    <a:pt x="6838" y="13445"/>
                    <a:pt x="6709" y="13542"/>
                    <a:pt x="6613" y="13542"/>
                  </a:cubicBezTo>
                  <a:cubicBezTo>
                    <a:pt x="6592" y="13545"/>
                    <a:pt x="6572" y="13546"/>
                    <a:pt x="6552" y="13546"/>
                  </a:cubicBezTo>
                  <a:cubicBezTo>
                    <a:pt x="6363" y="13546"/>
                    <a:pt x="6239" y="13407"/>
                    <a:pt x="6050" y="13188"/>
                  </a:cubicBezTo>
                  <a:lnTo>
                    <a:pt x="5985" y="13123"/>
                  </a:lnTo>
                  <a:cubicBezTo>
                    <a:pt x="5905" y="13027"/>
                    <a:pt x="5808" y="12930"/>
                    <a:pt x="5712" y="12850"/>
                  </a:cubicBezTo>
                  <a:cubicBezTo>
                    <a:pt x="5603" y="12765"/>
                    <a:pt x="5475" y="12698"/>
                    <a:pt x="5322" y="12698"/>
                  </a:cubicBezTo>
                  <a:cubicBezTo>
                    <a:pt x="5273" y="12698"/>
                    <a:pt x="5220" y="12705"/>
                    <a:pt x="5165" y="12721"/>
                  </a:cubicBezTo>
                  <a:cubicBezTo>
                    <a:pt x="4779" y="12802"/>
                    <a:pt x="4602" y="13188"/>
                    <a:pt x="4618" y="13525"/>
                  </a:cubicBezTo>
                  <a:cubicBezTo>
                    <a:pt x="4618" y="13606"/>
                    <a:pt x="4650" y="13686"/>
                    <a:pt x="4666" y="13735"/>
                  </a:cubicBezTo>
                  <a:cubicBezTo>
                    <a:pt x="4682" y="13831"/>
                    <a:pt x="4698" y="13863"/>
                    <a:pt x="4650" y="13928"/>
                  </a:cubicBezTo>
                  <a:cubicBezTo>
                    <a:pt x="4586" y="13992"/>
                    <a:pt x="4457" y="14056"/>
                    <a:pt x="4344" y="14088"/>
                  </a:cubicBezTo>
                  <a:lnTo>
                    <a:pt x="4216" y="14153"/>
                  </a:lnTo>
                  <a:cubicBezTo>
                    <a:pt x="4087" y="14217"/>
                    <a:pt x="3942" y="14298"/>
                    <a:pt x="3878" y="14426"/>
                  </a:cubicBezTo>
                  <a:cubicBezTo>
                    <a:pt x="3862" y="14475"/>
                    <a:pt x="3846" y="14491"/>
                    <a:pt x="3846" y="14555"/>
                  </a:cubicBezTo>
                  <a:cubicBezTo>
                    <a:pt x="3733" y="14941"/>
                    <a:pt x="4023" y="15134"/>
                    <a:pt x="4216" y="15295"/>
                  </a:cubicBezTo>
                  <a:cubicBezTo>
                    <a:pt x="4377" y="15424"/>
                    <a:pt x="4457" y="15504"/>
                    <a:pt x="4457" y="15601"/>
                  </a:cubicBezTo>
                  <a:cubicBezTo>
                    <a:pt x="4457" y="15633"/>
                    <a:pt x="4441" y="15681"/>
                    <a:pt x="4377" y="15697"/>
                  </a:cubicBezTo>
                  <a:cubicBezTo>
                    <a:pt x="4326" y="15723"/>
                    <a:pt x="4262" y="15734"/>
                    <a:pt x="4194" y="15734"/>
                  </a:cubicBezTo>
                  <a:cubicBezTo>
                    <a:pt x="4047" y="15734"/>
                    <a:pt x="3880" y="15683"/>
                    <a:pt x="3781" y="15617"/>
                  </a:cubicBezTo>
                  <a:cubicBezTo>
                    <a:pt x="3653" y="15536"/>
                    <a:pt x="3540" y="15504"/>
                    <a:pt x="3395" y="15504"/>
                  </a:cubicBezTo>
                  <a:cubicBezTo>
                    <a:pt x="3283" y="15504"/>
                    <a:pt x="3170" y="15520"/>
                    <a:pt x="3074" y="15585"/>
                  </a:cubicBezTo>
                  <a:cubicBezTo>
                    <a:pt x="2897" y="15681"/>
                    <a:pt x="2768" y="15858"/>
                    <a:pt x="2768" y="16035"/>
                  </a:cubicBezTo>
                  <a:cubicBezTo>
                    <a:pt x="2768" y="16115"/>
                    <a:pt x="2800" y="16244"/>
                    <a:pt x="2881" y="16357"/>
                  </a:cubicBezTo>
                  <a:cubicBezTo>
                    <a:pt x="2897" y="16405"/>
                    <a:pt x="2913" y="16421"/>
                    <a:pt x="2961" y="16469"/>
                  </a:cubicBezTo>
                  <a:cubicBezTo>
                    <a:pt x="3041" y="16550"/>
                    <a:pt x="3122" y="16630"/>
                    <a:pt x="3234" y="16678"/>
                  </a:cubicBezTo>
                  <a:cubicBezTo>
                    <a:pt x="3251" y="16711"/>
                    <a:pt x="3299" y="16727"/>
                    <a:pt x="3331" y="16743"/>
                  </a:cubicBezTo>
                  <a:cubicBezTo>
                    <a:pt x="3701" y="16920"/>
                    <a:pt x="3862" y="17113"/>
                    <a:pt x="3814" y="17274"/>
                  </a:cubicBezTo>
                  <a:cubicBezTo>
                    <a:pt x="3781" y="17370"/>
                    <a:pt x="3685" y="17451"/>
                    <a:pt x="3556" y="17451"/>
                  </a:cubicBezTo>
                  <a:lnTo>
                    <a:pt x="3540" y="17451"/>
                  </a:lnTo>
                  <a:cubicBezTo>
                    <a:pt x="3395" y="17451"/>
                    <a:pt x="3283" y="17402"/>
                    <a:pt x="3154" y="17322"/>
                  </a:cubicBezTo>
                  <a:cubicBezTo>
                    <a:pt x="3074" y="17290"/>
                    <a:pt x="3009" y="17225"/>
                    <a:pt x="2929" y="17161"/>
                  </a:cubicBezTo>
                  <a:cubicBezTo>
                    <a:pt x="2913" y="17145"/>
                    <a:pt x="2897" y="17129"/>
                    <a:pt x="2881" y="17129"/>
                  </a:cubicBezTo>
                  <a:cubicBezTo>
                    <a:pt x="2848" y="17113"/>
                    <a:pt x="2816" y="17081"/>
                    <a:pt x="2800" y="17065"/>
                  </a:cubicBezTo>
                  <a:cubicBezTo>
                    <a:pt x="2559" y="16904"/>
                    <a:pt x="2350" y="16839"/>
                    <a:pt x="2173" y="16839"/>
                  </a:cubicBezTo>
                  <a:cubicBezTo>
                    <a:pt x="1915" y="16839"/>
                    <a:pt x="1722" y="16984"/>
                    <a:pt x="1594" y="17113"/>
                  </a:cubicBezTo>
                  <a:cubicBezTo>
                    <a:pt x="1513" y="17161"/>
                    <a:pt x="1449" y="17225"/>
                    <a:pt x="1384" y="17241"/>
                  </a:cubicBezTo>
                  <a:cubicBezTo>
                    <a:pt x="1340" y="17259"/>
                    <a:pt x="1295" y="17267"/>
                    <a:pt x="1250" y="17267"/>
                  </a:cubicBezTo>
                  <a:cubicBezTo>
                    <a:pt x="1129" y="17267"/>
                    <a:pt x="1007" y="17211"/>
                    <a:pt x="902" y="17129"/>
                  </a:cubicBezTo>
                  <a:cubicBezTo>
                    <a:pt x="870" y="17081"/>
                    <a:pt x="821" y="17048"/>
                    <a:pt x="805" y="16984"/>
                  </a:cubicBezTo>
                  <a:cubicBezTo>
                    <a:pt x="709" y="16791"/>
                    <a:pt x="709" y="16485"/>
                    <a:pt x="837" y="16228"/>
                  </a:cubicBezTo>
                  <a:cubicBezTo>
                    <a:pt x="1079" y="15713"/>
                    <a:pt x="1079" y="15520"/>
                    <a:pt x="870" y="15182"/>
                  </a:cubicBezTo>
                  <a:cubicBezTo>
                    <a:pt x="821" y="15118"/>
                    <a:pt x="789" y="15054"/>
                    <a:pt x="725" y="14973"/>
                  </a:cubicBezTo>
                  <a:cubicBezTo>
                    <a:pt x="516" y="14700"/>
                    <a:pt x="403" y="14458"/>
                    <a:pt x="435" y="14169"/>
                  </a:cubicBezTo>
                  <a:cubicBezTo>
                    <a:pt x="468" y="14105"/>
                    <a:pt x="484" y="14024"/>
                    <a:pt x="516" y="13976"/>
                  </a:cubicBezTo>
                  <a:cubicBezTo>
                    <a:pt x="580" y="13863"/>
                    <a:pt x="677" y="13767"/>
                    <a:pt x="805" y="13686"/>
                  </a:cubicBezTo>
                  <a:cubicBezTo>
                    <a:pt x="886" y="13622"/>
                    <a:pt x="982" y="13574"/>
                    <a:pt x="1079" y="13509"/>
                  </a:cubicBezTo>
                  <a:cubicBezTo>
                    <a:pt x="1111" y="13493"/>
                    <a:pt x="1143" y="13461"/>
                    <a:pt x="1191" y="13445"/>
                  </a:cubicBezTo>
                  <a:cubicBezTo>
                    <a:pt x="1272" y="13413"/>
                    <a:pt x="1368" y="13348"/>
                    <a:pt x="1449" y="13284"/>
                  </a:cubicBezTo>
                  <a:cubicBezTo>
                    <a:pt x="1787" y="13059"/>
                    <a:pt x="2076" y="12802"/>
                    <a:pt x="1964" y="12383"/>
                  </a:cubicBezTo>
                  <a:cubicBezTo>
                    <a:pt x="1931" y="12239"/>
                    <a:pt x="1867" y="12142"/>
                    <a:pt x="1787" y="12062"/>
                  </a:cubicBezTo>
                  <a:lnTo>
                    <a:pt x="1754" y="12013"/>
                  </a:lnTo>
                  <a:cubicBezTo>
                    <a:pt x="1642" y="11901"/>
                    <a:pt x="1594" y="11820"/>
                    <a:pt x="1594" y="11724"/>
                  </a:cubicBezTo>
                  <a:cubicBezTo>
                    <a:pt x="1594" y="11675"/>
                    <a:pt x="1610" y="11659"/>
                    <a:pt x="1626" y="11611"/>
                  </a:cubicBezTo>
                  <a:cubicBezTo>
                    <a:pt x="1642" y="11595"/>
                    <a:pt x="1674" y="11595"/>
                    <a:pt x="1690" y="11579"/>
                  </a:cubicBezTo>
                  <a:cubicBezTo>
                    <a:pt x="1787" y="11515"/>
                    <a:pt x="1931" y="11515"/>
                    <a:pt x="2076" y="11515"/>
                  </a:cubicBezTo>
                  <a:cubicBezTo>
                    <a:pt x="2285" y="11515"/>
                    <a:pt x="2575" y="11515"/>
                    <a:pt x="2800" y="11257"/>
                  </a:cubicBezTo>
                  <a:cubicBezTo>
                    <a:pt x="2961" y="11048"/>
                    <a:pt x="3009" y="10775"/>
                    <a:pt x="2913" y="10517"/>
                  </a:cubicBezTo>
                  <a:cubicBezTo>
                    <a:pt x="2881" y="10356"/>
                    <a:pt x="2800" y="10228"/>
                    <a:pt x="2687" y="10115"/>
                  </a:cubicBezTo>
                  <a:cubicBezTo>
                    <a:pt x="2591" y="9970"/>
                    <a:pt x="2446" y="9842"/>
                    <a:pt x="2334" y="9745"/>
                  </a:cubicBezTo>
                  <a:cubicBezTo>
                    <a:pt x="2317" y="9729"/>
                    <a:pt x="2269" y="9681"/>
                    <a:pt x="2237" y="9665"/>
                  </a:cubicBezTo>
                  <a:cubicBezTo>
                    <a:pt x="2124" y="9584"/>
                    <a:pt x="2044" y="9504"/>
                    <a:pt x="1964" y="9423"/>
                  </a:cubicBezTo>
                  <a:cubicBezTo>
                    <a:pt x="1867" y="9327"/>
                    <a:pt x="1771" y="9198"/>
                    <a:pt x="1706" y="9069"/>
                  </a:cubicBezTo>
                  <a:cubicBezTo>
                    <a:pt x="1642" y="8925"/>
                    <a:pt x="1626" y="8780"/>
                    <a:pt x="1642" y="8667"/>
                  </a:cubicBezTo>
                  <a:cubicBezTo>
                    <a:pt x="1674" y="8555"/>
                    <a:pt x="1722" y="8474"/>
                    <a:pt x="1787" y="8426"/>
                  </a:cubicBezTo>
                  <a:cubicBezTo>
                    <a:pt x="1867" y="8362"/>
                    <a:pt x="1964" y="8297"/>
                    <a:pt x="2108" y="8233"/>
                  </a:cubicBezTo>
                  <a:cubicBezTo>
                    <a:pt x="2108" y="8233"/>
                    <a:pt x="2124" y="8233"/>
                    <a:pt x="2124" y="8217"/>
                  </a:cubicBezTo>
                  <a:cubicBezTo>
                    <a:pt x="2269" y="8152"/>
                    <a:pt x="2414" y="8104"/>
                    <a:pt x="2527" y="7992"/>
                  </a:cubicBezTo>
                  <a:cubicBezTo>
                    <a:pt x="2559" y="7976"/>
                    <a:pt x="2575" y="7959"/>
                    <a:pt x="2591" y="7959"/>
                  </a:cubicBezTo>
                  <a:cubicBezTo>
                    <a:pt x="2655" y="7879"/>
                    <a:pt x="2720" y="7799"/>
                    <a:pt x="2752" y="7718"/>
                  </a:cubicBezTo>
                  <a:cubicBezTo>
                    <a:pt x="2897" y="7380"/>
                    <a:pt x="2768" y="6946"/>
                    <a:pt x="2591" y="6656"/>
                  </a:cubicBezTo>
                  <a:cubicBezTo>
                    <a:pt x="2527" y="6576"/>
                    <a:pt x="2478" y="6463"/>
                    <a:pt x="2414" y="6415"/>
                  </a:cubicBezTo>
                  <a:cubicBezTo>
                    <a:pt x="2366" y="6351"/>
                    <a:pt x="2317" y="6286"/>
                    <a:pt x="2253" y="6222"/>
                  </a:cubicBezTo>
                  <a:cubicBezTo>
                    <a:pt x="2205" y="6190"/>
                    <a:pt x="2173" y="6126"/>
                    <a:pt x="2124" y="6061"/>
                  </a:cubicBezTo>
                  <a:cubicBezTo>
                    <a:pt x="2076" y="5981"/>
                    <a:pt x="2012" y="5933"/>
                    <a:pt x="1964" y="5852"/>
                  </a:cubicBezTo>
                  <a:cubicBezTo>
                    <a:pt x="1931" y="5788"/>
                    <a:pt x="1883" y="5739"/>
                    <a:pt x="1867" y="5691"/>
                  </a:cubicBezTo>
                  <a:cubicBezTo>
                    <a:pt x="1835" y="5627"/>
                    <a:pt x="1803" y="5563"/>
                    <a:pt x="1787" y="5498"/>
                  </a:cubicBezTo>
                  <a:cubicBezTo>
                    <a:pt x="1626" y="4999"/>
                    <a:pt x="1787" y="4404"/>
                    <a:pt x="2189" y="4050"/>
                  </a:cubicBezTo>
                  <a:lnTo>
                    <a:pt x="2430" y="3873"/>
                  </a:lnTo>
                  <a:cubicBezTo>
                    <a:pt x="2511" y="3809"/>
                    <a:pt x="2591" y="3777"/>
                    <a:pt x="2687" y="3729"/>
                  </a:cubicBezTo>
                  <a:cubicBezTo>
                    <a:pt x="2768" y="3696"/>
                    <a:pt x="2848" y="3632"/>
                    <a:pt x="2929" y="3600"/>
                  </a:cubicBezTo>
                  <a:cubicBezTo>
                    <a:pt x="3299" y="3359"/>
                    <a:pt x="3621" y="3021"/>
                    <a:pt x="3685" y="2007"/>
                  </a:cubicBezTo>
                  <a:lnTo>
                    <a:pt x="3685" y="1943"/>
                  </a:lnTo>
                  <a:cubicBezTo>
                    <a:pt x="3685" y="1830"/>
                    <a:pt x="3701" y="1718"/>
                    <a:pt x="3717" y="1621"/>
                  </a:cubicBezTo>
                  <a:cubicBezTo>
                    <a:pt x="3797" y="1026"/>
                    <a:pt x="3958" y="576"/>
                    <a:pt x="4184" y="415"/>
                  </a:cubicBezTo>
                  <a:cubicBezTo>
                    <a:pt x="4245" y="366"/>
                    <a:pt x="4316" y="345"/>
                    <a:pt x="4403" y="345"/>
                  </a:cubicBezTo>
                  <a:close/>
                  <a:moveTo>
                    <a:pt x="4339" y="1"/>
                  </a:moveTo>
                  <a:cubicBezTo>
                    <a:pt x="4196" y="1"/>
                    <a:pt x="4058" y="43"/>
                    <a:pt x="3910" y="141"/>
                  </a:cubicBezTo>
                  <a:cubicBezTo>
                    <a:pt x="3572" y="399"/>
                    <a:pt x="3411" y="978"/>
                    <a:pt x="3331" y="1541"/>
                  </a:cubicBezTo>
                  <a:cubicBezTo>
                    <a:pt x="3315" y="1653"/>
                    <a:pt x="3315" y="1750"/>
                    <a:pt x="3299" y="1863"/>
                  </a:cubicBezTo>
                  <a:lnTo>
                    <a:pt x="3299" y="1943"/>
                  </a:lnTo>
                  <a:cubicBezTo>
                    <a:pt x="3234" y="2731"/>
                    <a:pt x="3025" y="3037"/>
                    <a:pt x="2768" y="3262"/>
                  </a:cubicBezTo>
                  <a:lnTo>
                    <a:pt x="2462" y="3439"/>
                  </a:lnTo>
                  <a:cubicBezTo>
                    <a:pt x="2446" y="3439"/>
                    <a:pt x="2430" y="3455"/>
                    <a:pt x="2430" y="3455"/>
                  </a:cubicBezTo>
                  <a:cubicBezTo>
                    <a:pt x="2414" y="3471"/>
                    <a:pt x="2382" y="3471"/>
                    <a:pt x="2366" y="3503"/>
                  </a:cubicBezTo>
                  <a:cubicBezTo>
                    <a:pt x="2253" y="3584"/>
                    <a:pt x="2108" y="3664"/>
                    <a:pt x="1964" y="3761"/>
                  </a:cubicBezTo>
                  <a:cubicBezTo>
                    <a:pt x="1947" y="3761"/>
                    <a:pt x="1947" y="3777"/>
                    <a:pt x="1931" y="3793"/>
                  </a:cubicBezTo>
                  <a:cubicBezTo>
                    <a:pt x="1465" y="4195"/>
                    <a:pt x="1256" y="4839"/>
                    <a:pt x="1401" y="5450"/>
                  </a:cubicBezTo>
                  <a:cubicBezTo>
                    <a:pt x="1417" y="5563"/>
                    <a:pt x="1465" y="5675"/>
                    <a:pt x="1529" y="5788"/>
                  </a:cubicBezTo>
                  <a:cubicBezTo>
                    <a:pt x="1529" y="5804"/>
                    <a:pt x="1545" y="5804"/>
                    <a:pt x="1545" y="5836"/>
                  </a:cubicBezTo>
                  <a:cubicBezTo>
                    <a:pt x="1642" y="6045"/>
                    <a:pt x="1803" y="6238"/>
                    <a:pt x="1964" y="6415"/>
                  </a:cubicBezTo>
                  <a:lnTo>
                    <a:pt x="2028" y="6479"/>
                  </a:lnTo>
                  <a:cubicBezTo>
                    <a:pt x="2124" y="6576"/>
                    <a:pt x="2205" y="6689"/>
                    <a:pt x="2269" y="6801"/>
                  </a:cubicBezTo>
                  <a:cubicBezTo>
                    <a:pt x="2269" y="6817"/>
                    <a:pt x="2285" y="6817"/>
                    <a:pt x="2285" y="6833"/>
                  </a:cubicBezTo>
                  <a:cubicBezTo>
                    <a:pt x="2430" y="7091"/>
                    <a:pt x="2511" y="7412"/>
                    <a:pt x="2366" y="7654"/>
                  </a:cubicBezTo>
                  <a:cubicBezTo>
                    <a:pt x="2350" y="7686"/>
                    <a:pt x="2334" y="7702"/>
                    <a:pt x="2301" y="7734"/>
                  </a:cubicBezTo>
                  <a:cubicBezTo>
                    <a:pt x="2221" y="7847"/>
                    <a:pt x="2092" y="7895"/>
                    <a:pt x="1947" y="7959"/>
                  </a:cubicBezTo>
                  <a:cubicBezTo>
                    <a:pt x="1899" y="7976"/>
                    <a:pt x="1851" y="8008"/>
                    <a:pt x="1803" y="8024"/>
                  </a:cubicBezTo>
                  <a:cubicBezTo>
                    <a:pt x="1577" y="8120"/>
                    <a:pt x="1368" y="8265"/>
                    <a:pt x="1304" y="8587"/>
                  </a:cubicBezTo>
                  <a:cubicBezTo>
                    <a:pt x="1256" y="8780"/>
                    <a:pt x="1288" y="9005"/>
                    <a:pt x="1384" y="9214"/>
                  </a:cubicBezTo>
                  <a:cubicBezTo>
                    <a:pt x="1449" y="9327"/>
                    <a:pt x="1529" y="9423"/>
                    <a:pt x="1610" y="9536"/>
                  </a:cubicBezTo>
                  <a:cubicBezTo>
                    <a:pt x="1722" y="9665"/>
                    <a:pt x="1867" y="9793"/>
                    <a:pt x="1980" y="9890"/>
                  </a:cubicBezTo>
                  <a:cubicBezTo>
                    <a:pt x="2044" y="9938"/>
                    <a:pt x="2108" y="9986"/>
                    <a:pt x="2141" y="10035"/>
                  </a:cubicBezTo>
                  <a:cubicBezTo>
                    <a:pt x="2334" y="10195"/>
                    <a:pt x="2494" y="10372"/>
                    <a:pt x="2575" y="10598"/>
                  </a:cubicBezTo>
                  <a:cubicBezTo>
                    <a:pt x="2623" y="10759"/>
                    <a:pt x="2591" y="10935"/>
                    <a:pt x="2511" y="11064"/>
                  </a:cubicBezTo>
                  <a:cubicBezTo>
                    <a:pt x="2382" y="11193"/>
                    <a:pt x="2253" y="11193"/>
                    <a:pt x="2028" y="11193"/>
                  </a:cubicBezTo>
                  <a:cubicBezTo>
                    <a:pt x="1931" y="11193"/>
                    <a:pt x="1803" y="11193"/>
                    <a:pt x="1690" y="11225"/>
                  </a:cubicBezTo>
                  <a:cubicBezTo>
                    <a:pt x="1594" y="11241"/>
                    <a:pt x="1465" y="11273"/>
                    <a:pt x="1384" y="11386"/>
                  </a:cubicBezTo>
                  <a:cubicBezTo>
                    <a:pt x="1368" y="11386"/>
                    <a:pt x="1368" y="11402"/>
                    <a:pt x="1352" y="11418"/>
                  </a:cubicBezTo>
                  <a:cubicBezTo>
                    <a:pt x="1288" y="11499"/>
                    <a:pt x="1240" y="11579"/>
                    <a:pt x="1224" y="11675"/>
                  </a:cubicBezTo>
                  <a:lnTo>
                    <a:pt x="1224" y="11708"/>
                  </a:lnTo>
                  <a:cubicBezTo>
                    <a:pt x="1224" y="11949"/>
                    <a:pt x="1368" y="12078"/>
                    <a:pt x="1465" y="12222"/>
                  </a:cubicBezTo>
                  <a:lnTo>
                    <a:pt x="1545" y="12303"/>
                  </a:lnTo>
                  <a:cubicBezTo>
                    <a:pt x="1577" y="12351"/>
                    <a:pt x="1610" y="12399"/>
                    <a:pt x="1626" y="12448"/>
                  </a:cubicBezTo>
                  <a:cubicBezTo>
                    <a:pt x="1658" y="12609"/>
                    <a:pt x="1610" y="12721"/>
                    <a:pt x="1465" y="12850"/>
                  </a:cubicBezTo>
                  <a:cubicBezTo>
                    <a:pt x="1384" y="12930"/>
                    <a:pt x="1256" y="13011"/>
                    <a:pt x="1095" y="13091"/>
                  </a:cubicBezTo>
                  <a:cubicBezTo>
                    <a:pt x="1063" y="13107"/>
                    <a:pt x="1014" y="13123"/>
                    <a:pt x="982" y="13172"/>
                  </a:cubicBezTo>
                  <a:cubicBezTo>
                    <a:pt x="757" y="13284"/>
                    <a:pt x="516" y="13429"/>
                    <a:pt x="339" y="13606"/>
                  </a:cubicBezTo>
                  <a:cubicBezTo>
                    <a:pt x="258" y="13686"/>
                    <a:pt x="178" y="13799"/>
                    <a:pt x="130" y="13912"/>
                  </a:cubicBezTo>
                  <a:lnTo>
                    <a:pt x="81" y="14088"/>
                  </a:lnTo>
                  <a:cubicBezTo>
                    <a:pt x="1" y="14523"/>
                    <a:pt x="194" y="14861"/>
                    <a:pt x="403" y="15134"/>
                  </a:cubicBezTo>
                  <a:cubicBezTo>
                    <a:pt x="596" y="15424"/>
                    <a:pt x="677" y="15520"/>
                    <a:pt x="612" y="15729"/>
                  </a:cubicBezTo>
                  <a:cubicBezTo>
                    <a:pt x="596" y="15810"/>
                    <a:pt x="564" y="15906"/>
                    <a:pt x="500" y="16019"/>
                  </a:cubicBezTo>
                  <a:cubicBezTo>
                    <a:pt x="500" y="16051"/>
                    <a:pt x="500" y="16051"/>
                    <a:pt x="484" y="16067"/>
                  </a:cubicBezTo>
                  <a:cubicBezTo>
                    <a:pt x="323" y="16421"/>
                    <a:pt x="291" y="16807"/>
                    <a:pt x="451" y="17113"/>
                  </a:cubicBezTo>
                  <a:cubicBezTo>
                    <a:pt x="484" y="17129"/>
                    <a:pt x="500" y="17177"/>
                    <a:pt x="500" y="17193"/>
                  </a:cubicBezTo>
                  <a:cubicBezTo>
                    <a:pt x="580" y="17290"/>
                    <a:pt x="677" y="17386"/>
                    <a:pt x="773" y="17451"/>
                  </a:cubicBezTo>
                  <a:cubicBezTo>
                    <a:pt x="898" y="17527"/>
                    <a:pt x="1034" y="17564"/>
                    <a:pt x="1165" y="17564"/>
                  </a:cubicBezTo>
                  <a:cubicBezTo>
                    <a:pt x="1253" y="17564"/>
                    <a:pt x="1339" y="17547"/>
                    <a:pt x="1417" y="17515"/>
                  </a:cubicBezTo>
                  <a:cubicBezTo>
                    <a:pt x="1529" y="17467"/>
                    <a:pt x="1626" y="17386"/>
                    <a:pt x="1706" y="17338"/>
                  </a:cubicBezTo>
                  <a:cubicBezTo>
                    <a:pt x="1837" y="17226"/>
                    <a:pt x="1945" y="17136"/>
                    <a:pt x="2098" y="17136"/>
                  </a:cubicBezTo>
                  <a:cubicBezTo>
                    <a:pt x="2209" y="17136"/>
                    <a:pt x="2344" y="17184"/>
                    <a:pt x="2527" y="17306"/>
                  </a:cubicBezTo>
                  <a:cubicBezTo>
                    <a:pt x="2575" y="17354"/>
                    <a:pt x="2623" y="17370"/>
                    <a:pt x="2671" y="17418"/>
                  </a:cubicBezTo>
                  <a:cubicBezTo>
                    <a:pt x="2687" y="17435"/>
                    <a:pt x="2704" y="17435"/>
                    <a:pt x="2736" y="17451"/>
                  </a:cubicBezTo>
                  <a:cubicBezTo>
                    <a:pt x="2816" y="17515"/>
                    <a:pt x="2913" y="17579"/>
                    <a:pt x="3025" y="17628"/>
                  </a:cubicBezTo>
                  <a:cubicBezTo>
                    <a:pt x="3154" y="17692"/>
                    <a:pt x="3315" y="17740"/>
                    <a:pt x="3476" y="17740"/>
                  </a:cubicBezTo>
                  <a:lnTo>
                    <a:pt x="3492" y="17740"/>
                  </a:lnTo>
                  <a:cubicBezTo>
                    <a:pt x="3749" y="17740"/>
                    <a:pt x="3974" y="17579"/>
                    <a:pt x="4055" y="17338"/>
                  </a:cubicBezTo>
                  <a:cubicBezTo>
                    <a:pt x="4200" y="16855"/>
                    <a:pt x="3621" y="16550"/>
                    <a:pt x="3427" y="16453"/>
                  </a:cubicBezTo>
                  <a:cubicBezTo>
                    <a:pt x="3411" y="16453"/>
                    <a:pt x="3395" y="16421"/>
                    <a:pt x="3395" y="16421"/>
                  </a:cubicBezTo>
                  <a:cubicBezTo>
                    <a:pt x="3170" y="16308"/>
                    <a:pt x="3025" y="16148"/>
                    <a:pt x="3025" y="16019"/>
                  </a:cubicBezTo>
                  <a:cubicBezTo>
                    <a:pt x="3025" y="15938"/>
                    <a:pt x="3074" y="15858"/>
                    <a:pt x="3170" y="15826"/>
                  </a:cubicBezTo>
                  <a:cubicBezTo>
                    <a:pt x="3218" y="15810"/>
                    <a:pt x="3251" y="15778"/>
                    <a:pt x="3315" y="15778"/>
                  </a:cubicBezTo>
                  <a:cubicBezTo>
                    <a:pt x="3395" y="15778"/>
                    <a:pt x="3476" y="15810"/>
                    <a:pt x="3556" y="15858"/>
                  </a:cubicBezTo>
                  <a:cubicBezTo>
                    <a:pt x="3704" y="15963"/>
                    <a:pt x="3934" y="16027"/>
                    <a:pt x="4147" y="16027"/>
                  </a:cubicBezTo>
                  <a:cubicBezTo>
                    <a:pt x="4260" y="16027"/>
                    <a:pt x="4368" y="16010"/>
                    <a:pt x="4457" y="15971"/>
                  </a:cubicBezTo>
                  <a:cubicBezTo>
                    <a:pt x="4618" y="15890"/>
                    <a:pt x="4698" y="15762"/>
                    <a:pt x="4714" y="15601"/>
                  </a:cubicBezTo>
                  <a:cubicBezTo>
                    <a:pt x="4763" y="15327"/>
                    <a:pt x="4537" y="15166"/>
                    <a:pt x="4361" y="15022"/>
                  </a:cubicBezTo>
                  <a:cubicBezTo>
                    <a:pt x="4135" y="14861"/>
                    <a:pt x="4055" y="14764"/>
                    <a:pt x="4103" y="14603"/>
                  </a:cubicBezTo>
                  <a:cubicBezTo>
                    <a:pt x="4119" y="14539"/>
                    <a:pt x="4151" y="14491"/>
                    <a:pt x="4216" y="14458"/>
                  </a:cubicBezTo>
                  <a:cubicBezTo>
                    <a:pt x="4280" y="14442"/>
                    <a:pt x="4344" y="14394"/>
                    <a:pt x="4425" y="14378"/>
                  </a:cubicBezTo>
                  <a:cubicBezTo>
                    <a:pt x="4537" y="14330"/>
                    <a:pt x="4634" y="14298"/>
                    <a:pt x="4747" y="14217"/>
                  </a:cubicBezTo>
                  <a:cubicBezTo>
                    <a:pt x="4779" y="14201"/>
                    <a:pt x="4795" y="14153"/>
                    <a:pt x="4843" y="14121"/>
                  </a:cubicBezTo>
                  <a:cubicBezTo>
                    <a:pt x="5004" y="13912"/>
                    <a:pt x="4956" y="13751"/>
                    <a:pt x="4924" y="13638"/>
                  </a:cubicBezTo>
                  <a:cubicBezTo>
                    <a:pt x="4907" y="13590"/>
                    <a:pt x="4907" y="13525"/>
                    <a:pt x="4907" y="13493"/>
                  </a:cubicBezTo>
                  <a:cubicBezTo>
                    <a:pt x="4875" y="13284"/>
                    <a:pt x="4988" y="13075"/>
                    <a:pt x="5181" y="13027"/>
                  </a:cubicBezTo>
                  <a:cubicBezTo>
                    <a:pt x="5205" y="13022"/>
                    <a:pt x="5228" y="13020"/>
                    <a:pt x="5251" y="13020"/>
                  </a:cubicBezTo>
                  <a:cubicBezTo>
                    <a:pt x="5381" y="13020"/>
                    <a:pt x="5495" y="13094"/>
                    <a:pt x="5631" y="13204"/>
                  </a:cubicBezTo>
                  <a:lnTo>
                    <a:pt x="5792" y="13365"/>
                  </a:lnTo>
                  <a:cubicBezTo>
                    <a:pt x="5824" y="13413"/>
                    <a:pt x="5873" y="13477"/>
                    <a:pt x="5905" y="13509"/>
                  </a:cubicBezTo>
                  <a:cubicBezTo>
                    <a:pt x="6057" y="13689"/>
                    <a:pt x="6244" y="13845"/>
                    <a:pt x="6497" y="13845"/>
                  </a:cubicBezTo>
                  <a:cubicBezTo>
                    <a:pt x="6539" y="13845"/>
                    <a:pt x="6583" y="13840"/>
                    <a:pt x="6629" y="13831"/>
                  </a:cubicBezTo>
                  <a:cubicBezTo>
                    <a:pt x="6838" y="13815"/>
                    <a:pt x="7079" y="13670"/>
                    <a:pt x="7160" y="13429"/>
                  </a:cubicBezTo>
                  <a:cubicBezTo>
                    <a:pt x="7256" y="13155"/>
                    <a:pt x="7095" y="12914"/>
                    <a:pt x="6967" y="12721"/>
                  </a:cubicBezTo>
                  <a:lnTo>
                    <a:pt x="6967" y="12705"/>
                  </a:lnTo>
                  <a:cubicBezTo>
                    <a:pt x="6870" y="12560"/>
                    <a:pt x="6806" y="12464"/>
                    <a:pt x="6806" y="12383"/>
                  </a:cubicBezTo>
                  <a:lnTo>
                    <a:pt x="6806" y="12319"/>
                  </a:lnTo>
                  <a:cubicBezTo>
                    <a:pt x="6854" y="12206"/>
                    <a:pt x="6999" y="12158"/>
                    <a:pt x="7111" y="12158"/>
                  </a:cubicBezTo>
                  <a:cubicBezTo>
                    <a:pt x="7240" y="12158"/>
                    <a:pt x="7401" y="12239"/>
                    <a:pt x="7578" y="12303"/>
                  </a:cubicBezTo>
                  <a:cubicBezTo>
                    <a:pt x="7723" y="12367"/>
                    <a:pt x="7884" y="12432"/>
                    <a:pt x="8044" y="12464"/>
                  </a:cubicBezTo>
                  <a:cubicBezTo>
                    <a:pt x="8141" y="12480"/>
                    <a:pt x="8237" y="12512"/>
                    <a:pt x="8366" y="12512"/>
                  </a:cubicBezTo>
                  <a:cubicBezTo>
                    <a:pt x="8495" y="12512"/>
                    <a:pt x="8640" y="12464"/>
                    <a:pt x="8784" y="12383"/>
                  </a:cubicBezTo>
                  <a:cubicBezTo>
                    <a:pt x="9058" y="12222"/>
                    <a:pt x="9187" y="11901"/>
                    <a:pt x="9058" y="11611"/>
                  </a:cubicBezTo>
                  <a:cubicBezTo>
                    <a:pt x="8961" y="11370"/>
                    <a:pt x="8736" y="11322"/>
                    <a:pt x="8575" y="11257"/>
                  </a:cubicBezTo>
                  <a:cubicBezTo>
                    <a:pt x="8559" y="11257"/>
                    <a:pt x="8559" y="11257"/>
                    <a:pt x="8543" y="11241"/>
                  </a:cubicBezTo>
                  <a:cubicBezTo>
                    <a:pt x="8447" y="11209"/>
                    <a:pt x="8366" y="11177"/>
                    <a:pt x="8318" y="11112"/>
                  </a:cubicBezTo>
                  <a:cubicBezTo>
                    <a:pt x="8254" y="11032"/>
                    <a:pt x="8302" y="10919"/>
                    <a:pt x="8366" y="10855"/>
                  </a:cubicBezTo>
                  <a:cubicBezTo>
                    <a:pt x="8479" y="10710"/>
                    <a:pt x="8688" y="10678"/>
                    <a:pt x="8961" y="10646"/>
                  </a:cubicBezTo>
                  <a:cubicBezTo>
                    <a:pt x="9090" y="10646"/>
                    <a:pt x="9219" y="10630"/>
                    <a:pt x="9347" y="10630"/>
                  </a:cubicBezTo>
                  <a:cubicBezTo>
                    <a:pt x="9766" y="10630"/>
                    <a:pt x="10168" y="10678"/>
                    <a:pt x="10570" y="10759"/>
                  </a:cubicBezTo>
                  <a:cubicBezTo>
                    <a:pt x="10667" y="10775"/>
                    <a:pt x="10779" y="10791"/>
                    <a:pt x="10876" y="10839"/>
                  </a:cubicBezTo>
                  <a:cubicBezTo>
                    <a:pt x="10908" y="10839"/>
                    <a:pt x="10956" y="10855"/>
                    <a:pt x="11020" y="10871"/>
                  </a:cubicBezTo>
                  <a:cubicBezTo>
                    <a:pt x="11213" y="10935"/>
                    <a:pt x="11423" y="11000"/>
                    <a:pt x="11616" y="11080"/>
                  </a:cubicBezTo>
                  <a:cubicBezTo>
                    <a:pt x="11817" y="11159"/>
                    <a:pt x="11983" y="11190"/>
                    <a:pt x="12120" y="11190"/>
                  </a:cubicBezTo>
                  <a:cubicBezTo>
                    <a:pt x="12291" y="11190"/>
                    <a:pt x="12419" y="11143"/>
                    <a:pt x="12517" y="11080"/>
                  </a:cubicBezTo>
                  <a:cubicBezTo>
                    <a:pt x="12581" y="11032"/>
                    <a:pt x="12645" y="10952"/>
                    <a:pt x="12661" y="10887"/>
                  </a:cubicBezTo>
                  <a:cubicBezTo>
                    <a:pt x="12758" y="10646"/>
                    <a:pt x="12629" y="10324"/>
                    <a:pt x="12259" y="10195"/>
                  </a:cubicBezTo>
                  <a:cubicBezTo>
                    <a:pt x="12163" y="10147"/>
                    <a:pt x="12066" y="10131"/>
                    <a:pt x="11953" y="10115"/>
                  </a:cubicBezTo>
                  <a:cubicBezTo>
                    <a:pt x="11777" y="10067"/>
                    <a:pt x="11632" y="10035"/>
                    <a:pt x="11519" y="9922"/>
                  </a:cubicBezTo>
                  <a:cubicBezTo>
                    <a:pt x="11471" y="9890"/>
                    <a:pt x="11439" y="9793"/>
                    <a:pt x="11471" y="9729"/>
                  </a:cubicBezTo>
                  <a:cubicBezTo>
                    <a:pt x="11537" y="9691"/>
                    <a:pt x="11597" y="9676"/>
                    <a:pt x="11681" y="9676"/>
                  </a:cubicBezTo>
                  <a:cubicBezTo>
                    <a:pt x="11741" y="9676"/>
                    <a:pt x="11812" y="9683"/>
                    <a:pt x="11905" y="9697"/>
                  </a:cubicBezTo>
                  <a:cubicBezTo>
                    <a:pt x="11962" y="9705"/>
                    <a:pt x="12026" y="9709"/>
                    <a:pt x="12090" y="9709"/>
                  </a:cubicBezTo>
                  <a:cubicBezTo>
                    <a:pt x="12155" y="9709"/>
                    <a:pt x="12219" y="9705"/>
                    <a:pt x="12275" y="9697"/>
                  </a:cubicBezTo>
                  <a:cubicBezTo>
                    <a:pt x="12468" y="9649"/>
                    <a:pt x="12613" y="9552"/>
                    <a:pt x="12710" y="9391"/>
                  </a:cubicBezTo>
                  <a:cubicBezTo>
                    <a:pt x="12758" y="9311"/>
                    <a:pt x="12806" y="9182"/>
                    <a:pt x="12822" y="9086"/>
                  </a:cubicBezTo>
                  <a:cubicBezTo>
                    <a:pt x="12822" y="9021"/>
                    <a:pt x="12854" y="8957"/>
                    <a:pt x="12854" y="8925"/>
                  </a:cubicBezTo>
                  <a:cubicBezTo>
                    <a:pt x="12822" y="8506"/>
                    <a:pt x="12533" y="8024"/>
                    <a:pt x="11696" y="7927"/>
                  </a:cubicBezTo>
                  <a:cubicBezTo>
                    <a:pt x="11583" y="7895"/>
                    <a:pt x="11471" y="7895"/>
                    <a:pt x="11342" y="7895"/>
                  </a:cubicBezTo>
                  <a:lnTo>
                    <a:pt x="11020" y="7895"/>
                  </a:lnTo>
                  <a:cubicBezTo>
                    <a:pt x="10441" y="7895"/>
                    <a:pt x="9830" y="7895"/>
                    <a:pt x="9557" y="7396"/>
                  </a:cubicBezTo>
                  <a:cubicBezTo>
                    <a:pt x="9444" y="7236"/>
                    <a:pt x="9476" y="7026"/>
                    <a:pt x="9573" y="6898"/>
                  </a:cubicBezTo>
                  <a:cubicBezTo>
                    <a:pt x="9589" y="6849"/>
                    <a:pt x="9637" y="6817"/>
                    <a:pt x="9669" y="6785"/>
                  </a:cubicBezTo>
                  <a:cubicBezTo>
                    <a:pt x="9747" y="6725"/>
                    <a:pt x="9835" y="6703"/>
                    <a:pt x="9932" y="6703"/>
                  </a:cubicBezTo>
                  <a:cubicBezTo>
                    <a:pt x="10095" y="6703"/>
                    <a:pt x="10281" y="6767"/>
                    <a:pt x="10473" y="6817"/>
                  </a:cubicBezTo>
                  <a:lnTo>
                    <a:pt x="10538" y="6833"/>
                  </a:lnTo>
                  <a:cubicBezTo>
                    <a:pt x="10692" y="6883"/>
                    <a:pt x="10839" y="6906"/>
                    <a:pt x="10974" y="6906"/>
                  </a:cubicBezTo>
                  <a:cubicBezTo>
                    <a:pt x="11190" y="6906"/>
                    <a:pt x="11374" y="6846"/>
                    <a:pt x="11503" y="6737"/>
                  </a:cubicBezTo>
                  <a:cubicBezTo>
                    <a:pt x="11535" y="6689"/>
                    <a:pt x="11583" y="6656"/>
                    <a:pt x="11616" y="6592"/>
                  </a:cubicBezTo>
                  <a:cubicBezTo>
                    <a:pt x="11744" y="6415"/>
                    <a:pt x="11728" y="6174"/>
                    <a:pt x="11616" y="5933"/>
                  </a:cubicBezTo>
                  <a:cubicBezTo>
                    <a:pt x="11567" y="5804"/>
                    <a:pt x="11455" y="5691"/>
                    <a:pt x="11358" y="5563"/>
                  </a:cubicBezTo>
                  <a:lnTo>
                    <a:pt x="11342" y="5546"/>
                  </a:lnTo>
                  <a:cubicBezTo>
                    <a:pt x="11037" y="5273"/>
                    <a:pt x="10699" y="5048"/>
                    <a:pt x="10297" y="4919"/>
                  </a:cubicBezTo>
                  <a:cubicBezTo>
                    <a:pt x="9950" y="4818"/>
                    <a:pt x="9603" y="4756"/>
                    <a:pt x="9245" y="4756"/>
                  </a:cubicBezTo>
                  <a:cubicBezTo>
                    <a:pt x="9204" y="4756"/>
                    <a:pt x="9163" y="4757"/>
                    <a:pt x="9122" y="4758"/>
                  </a:cubicBezTo>
                  <a:cubicBezTo>
                    <a:pt x="8607" y="4774"/>
                    <a:pt x="8109" y="4935"/>
                    <a:pt x="7674" y="5225"/>
                  </a:cubicBezTo>
                  <a:lnTo>
                    <a:pt x="7642" y="5241"/>
                  </a:lnTo>
                  <a:cubicBezTo>
                    <a:pt x="7514" y="5321"/>
                    <a:pt x="7288" y="5482"/>
                    <a:pt x="7079" y="5563"/>
                  </a:cubicBezTo>
                  <a:cubicBezTo>
                    <a:pt x="6950" y="5627"/>
                    <a:pt x="6838" y="5643"/>
                    <a:pt x="6757" y="5643"/>
                  </a:cubicBezTo>
                  <a:cubicBezTo>
                    <a:pt x="6725" y="5643"/>
                    <a:pt x="6709" y="5643"/>
                    <a:pt x="6677" y="5627"/>
                  </a:cubicBezTo>
                  <a:cubicBezTo>
                    <a:pt x="6613" y="5611"/>
                    <a:pt x="6548" y="5530"/>
                    <a:pt x="6532" y="5386"/>
                  </a:cubicBezTo>
                  <a:cubicBezTo>
                    <a:pt x="6532" y="5337"/>
                    <a:pt x="6532" y="5305"/>
                    <a:pt x="6516" y="5257"/>
                  </a:cubicBezTo>
                  <a:cubicBezTo>
                    <a:pt x="6516" y="5176"/>
                    <a:pt x="6484" y="5096"/>
                    <a:pt x="6468" y="5048"/>
                  </a:cubicBezTo>
                  <a:cubicBezTo>
                    <a:pt x="6371" y="4726"/>
                    <a:pt x="6050" y="4517"/>
                    <a:pt x="5744" y="4485"/>
                  </a:cubicBezTo>
                  <a:cubicBezTo>
                    <a:pt x="5703" y="4477"/>
                    <a:pt x="5659" y="4474"/>
                    <a:pt x="5613" y="4474"/>
                  </a:cubicBezTo>
                  <a:cubicBezTo>
                    <a:pt x="5462" y="4474"/>
                    <a:pt x="5289" y="4508"/>
                    <a:pt x="5117" y="4533"/>
                  </a:cubicBezTo>
                  <a:cubicBezTo>
                    <a:pt x="5036" y="4565"/>
                    <a:pt x="4956" y="4565"/>
                    <a:pt x="4907" y="4581"/>
                  </a:cubicBezTo>
                  <a:cubicBezTo>
                    <a:pt x="4779" y="4597"/>
                    <a:pt x="4666" y="4597"/>
                    <a:pt x="4586" y="4597"/>
                  </a:cubicBezTo>
                  <a:cubicBezTo>
                    <a:pt x="4377" y="4597"/>
                    <a:pt x="4264" y="4517"/>
                    <a:pt x="4184" y="4340"/>
                  </a:cubicBezTo>
                  <a:cubicBezTo>
                    <a:pt x="4135" y="4243"/>
                    <a:pt x="4119" y="4131"/>
                    <a:pt x="4135" y="4050"/>
                  </a:cubicBezTo>
                  <a:cubicBezTo>
                    <a:pt x="4135" y="4018"/>
                    <a:pt x="4151" y="4002"/>
                    <a:pt x="4184" y="3954"/>
                  </a:cubicBezTo>
                  <a:cubicBezTo>
                    <a:pt x="4232" y="3873"/>
                    <a:pt x="4344" y="3809"/>
                    <a:pt x="4441" y="3777"/>
                  </a:cubicBezTo>
                  <a:cubicBezTo>
                    <a:pt x="4521" y="3761"/>
                    <a:pt x="4602" y="3713"/>
                    <a:pt x="4682" y="3713"/>
                  </a:cubicBezTo>
                  <a:cubicBezTo>
                    <a:pt x="4779" y="3696"/>
                    <a:pt x="4907" y="3680"/>
                    <a:pt x="5004" y="3680"/>
                  </a:cubicBezTo>
                  <a:lnTo>
                    <a:pt x="5229" y="3680"/>
                  </a:lnTo>
                  <a:cubicBezTo>
                    <a:pt x="5310" y="3680"/>
                    <a:pt x="5358" y="3696"/>
                    <a:pt x="5438" y="3696"/>
                  </a:cubicBezTo>
                  <a:cubicBezTo>
                    <a:pt x="5621" y="3717"/>
                    <a:pt x="5798" y="3737"/>
                    <a:pt x="5977" y="3737"/>
                  </a:cubicBezTo>
                  <a:cubicBezTo>
                    <a:pt x="6080" y="3737"/>
                    <a:pt x="6184" y="3730"/>
                    <a:pt x="6291" y="3713"/>
                  </a:cubicBezTo>
                  <a:cubicBezTo>
                    <a:pt x="6564" y="3664"/>
                    <a:pt x="6806" y="3519"/>
                    <a:pt x="7031" y="3310"/>
                  </a:cubicBezTo>
                  <a:cubicBezTo>
                    <a:pt x="7192" y="3149"/>
                    <a:pt x="7320" y="2956"/>
                    <a:pt x="7433" y="2683"/>
                  </a:cubicBezTo>
                  <a:cubicBezTo>
                    <a:pt x="7481" y="2619"/>
                    <a:pt x="7497" y="2522"/>
                    <a:pt x="7530" y="2442"/>
                  </a:cubicBezTo>
                  <a:cubicBezTo>
                    <a:pt x="7578" y="2345"/>
                    <a:pt x="7594" y="2249"/>
                    <a:pt x="7642" y="2152"/>
                  </a:cubicBezTo>
                  <a:cubicBezTo>
                    <a:pt x="7658" y="2088"/>
                    <a:pt x="7674" y="2023"/>
                    <a:pt x="7674" y="1943"/>
                  </a:cubicBezTo>
                  <a:cubicBezTo>
                    <a:pt x="7739" y="1702"/>
                    <a:pt x="7803" y="1300"/>
                    <a:pt x="7674" y="962"/>
                  </a:cubicBezTo>
                  <a:cubicBezTo>
                    <a:pt x="7642" y="881"/>
                    <a:pt x="7594" y="801"/>
                    <a:pt x="7562" y="736"/>
                  </a:cubicBezTo>
                  <a:cubicBezTo>
                    <a:pt x="7514" y="672"/>
                    <a:pt x="7481" y="640"/>
                    <a:pt x="7417" y="608"/>
                  </a:cubicBezTo>
                  <a:cubicBezTo>
                    <a:pt x="7272" y="495"/>
                    <a:pt x="7111" y="463"/>
                    <a:pt x="6918" y="463"/>
                  </a:cubicBezTo>
                  <a:lnTo>
                    <a:pt x="6886" y="463"/>
                  </a:lnTo>
                  <a:cubicBezTo>
                    <a:pt x="6532" y="463"/>
                    <a:pt x="6291" y="785"/>
                    <a:pt x="6066" y="1058"/>
                  </a:cubicBezTo>
                  <a:cubicBezTo>
                    <a:pt x="5905" y="1267"/>
                    <a:pt x="5728" y="1493"/>
                    <a:pt x="5567" y="1493"/>
                  </a:cubicBezTo>
                  <a:cubicBezTo>
                    <a:pt x="5503" y="1493"/>
                    <a:pt x="5422" y="1460"/>
                    <a:pt x="5326" y="1380"/>
                  </a:cubicBezTo>
                  <a:cubicBezTo>
                    <a:pt x="5310" y="1364"/>
                    <a:pt x="5261" y="1348"/>
                    <a:pt x="5245" y="1300"/>
                  </a:cubicBezTo>
                  <a:cubicBezTo>
                    <a:pt x="5165" y="1219"/>
                    <a:pt x="5101" y="1090"/>
                    <a:pt x="5068" y="930"/>
                  </a:cubicBezTo>
                  <a:cubicBezTo>
                    <a:pt x="5036" y="881"/>
                    <a:pt x="5036" y="849"/>
                    <a:pt x="5036" y="801"/>
                  </a:cubicBezTo>
                  <a:cubicBezTo>
                    <a:pt x="4956" y="479"/>
                    <a:pt x="4875" y="93"/>
                    <a:pt x="4473" y="13"/>
                  </a:cubicBezTo>
                  <a:cubicBezTo>
                    <a:pt x="4428" y="5"/>
                    <a:pt x="4383" y="1"/>
                    <a:pt x="4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41" name="Google Shape;1041;p33"/>
            <p:cNvSpPr/>
            <p:nvPr/>
          </p:nvSpPr>
          <p:spPr>
            <a:xfrm>
              <a:off x="7630111" y="1112830"/>
              <a:ext cx="117942" cy="86941"/>
            </a:xfrm>
            <a:custGeom>
              <a:avLst/>
              <a:gdLst/>
              <a:ahLst/>
              <a:cxnLst/>
              <a:rect l="l" t="t" r="r" b="b"/>
              <a:pathLst>
                <a:path w="2511" h="1851" extrusionOk="0">
                  <a:moveTo>
                    <a:pt x="258" y="1"/>
                  </a:moveTo>
                  <a:lnTo>
                    <a:pt x="1" y="1851"/>
                  </a:lnTo>
                  <a:lnTo>
                    <a:pt x="1626" y="1481"/>
                  </a:lnTo>
                  <a:lnTo>
                    <a:pt x="2414" y="1304"/>
                  </a:lnTo>
                  <a:cubicBezTo>
                    <a:pt x="2494" y="1288"/>
                    <a:pt x="2510" y="1207"/>
                    <a:pt x="2446" y="1175"/>
                  </a:cubicBezTo>
                  <a:lnTo>
                    <a:pt x="2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42" name="Google Shape;1042;p33"/>
            <p:cNvSpPr/>
            <p:nvPr/>
          </p:nvSpPr>
          <p:spPr>
            <a:xfrm>
              <a:off x="8129590" y="1101510"/>
              <a:ext cx="118646" cy="86941"/>
            </a:xfrm>
            <a:custGeom>
              <a:avLst/>
              <a:gdLst/>
              <a:ahLst/>
              <a:cxnLst/>
              <a:rect l="l" t="t" r="r" b="b"/>
              <a:pathLst>
                <a:path w="2526" h="1851" extrusionOk="0">
                  <a:moveTo>
                    <a:pt x="274" y="0"/>
                  </a:moveTo>
                  <a:lnTo>
                    <a:pt x="0" y="1850"/>
                  </a:lnTo>
                  <a:lnTo>
                    <a:pt x="0" y="1850"/>
                  </a:lnTo>
                  <a:lnTo>
                    <a:pt x="1641" y="1496"/>
                  </a:lnTo>
                  <a:lnTo>
                    <a:pt x="2413" y="1303"/>
                  </a:lnTo>
                  <a:cubicBezTo>
                    <a:pt x="2526" y="1287"/>
                    <a:pt x="2526" y="1191"/>
                    <a:pt x="2461" y="1175"/>
                  </a:cubicBezTo>
                  <a:lnTo>
                    <a:pt x="2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43" name="Google Shape;1043;p33"/>
            <p:cNvSpPr/>
            <p:nvPr/>
          </p:nvSpPr>
          <p:spPr>
            <a:xfrm>
              <a:off x="7169946" y="1242044"/>
              <a:ext cx="117190" cy="86941"/>
            </a:xfrm>
            <a:custGeom>
              <a:avLst/>
              <a:gdLst/>
              <a:ahLst/>
              <a:cxnLst/>
              <a:rect l="l" t="t" r="r" b="b"/>
              <a:pathLst>
                <a:path w="2495" h="1851" extrusionOk="0">
                  <a:moveTo>
                    <a:pt x="274" y="1"/>
                  </a:moveTo>
                  <a:lnTo>
                    <a:pt x="1" y="1850"/>
                  </a:lnTo>
                  <a:lnTo>
                    <a:pt x="1642" y="1497"/>
                  </a:lnTo>
                  <a:lnTo>
                    <a:pt x="2414" y="1320"/>
                  </a:lnTo>
                  <a:cubicBezTo>
                    <a:pt x="2478" y="1287"/>
                    <a:pt x="2494" y="1207"/>
                    <a:pt x="2446" y="1175"/>
                  </a:cubicBezTo>
                  <a:lnTo>
                    <a:pt x="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44" name="Google Shape;1044;p33"/>
            <p:cNvSpPr/>
            <p:nvPr/>
          </p:nvSpPr>
          <p:spPr>
            <a:xfrm>
              <a:off x="7482014" y="753180"/>
              <a:ext cx="117190" cy="86941"/>
            </a:xfrm>
            <a:custGeom>
              <a:avLst/>
              <a:gdLst/>
              <a:ahLst/>
              <a:cxnLst/>
              <a:rect l="l" t="t" r="r" b="b"/>
              <a:pathLst>
                <a:path w="2495" h="1851" extrusionOk="0">
                  <a:moveTo>
                    <a:pt x="258" y="0"/>
                  </a:moveTo>
                  <a:lnTo>
                    <a:pt x="1" y="1850"/>
                  </a:lnTo>
                  <a:lnTo>
                    <a:pt x="1626" y="1480"/>
                  </a:lnTo>
                  <a:lnTo>
                    <a:pt x="2414" y="1303"/>
                  </a:lnTo>
                  <a:cubicBezTo>
                    <a:pt x="2478" y="1287"/>
                    <a:pt x="2494" y="1207"/>
                    <a:pt x="2430" y="1159"/>
                  </a:cubicBezTo>
                  <a:lnTo>
                    <a:pt x="2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45" name="Google Shape;1045;p33"/>
            <p:cNvSpPr/>
            <p:nvPr/>
          </p:nvSpPr>
          <p:spPr>
            <a:xfrm>
              <a:off x="7596856" y="1105268"/>
              <a:ext cx="158007" cy="278109"/>
            </a:xfrm>
            <a:custGeom>
              <a:avLst/>
              <a:gdLst/>
              <a:ahLst/>
              <a:cxnLst/>
              <a:rect l="l" t="t" r="r" b="b"/>
              <a:pathLst>
                <a:path w="3364" h="5921" extrusionOk="0">
                  <a:moveTo>
                    <a:pt x="1111" y="403"/>
                  </a:moveTo>
                  <a:lnTo>
                    <a:pt x="2897" y="1368"/>
                  </a:lnTo>
                  <a:lnTo>
                    <a:pt x="918" y="1819"/>
                  </a:lnTo>
                  <a:lnTo>
                    <a:pt x="1111" y="403"/>
                  </a:lnTo>
                  <a:close/>
                  <a:moveTo>
                    <a:pt x="870" y="1"/>
                  </a:moveTo>
                  <a:cubicBezTo>
                    <a:pt x="854" y="1"/>
                    <a:pt x="854" y="17"/>
                    <a:pt x="821" y="17"/>
                  </a:cubicBezTo>
                  <a:lnTo>
                    <a:pt x="805" y="49"/>
                  </a:lnTo>
                  <a:cubicBezTo>
                    <a:pt x="789" y="65"/>
                    <a:pt x="789" y="81"/>
                    <a:pt x="789" y="97"/>
                  </a:cubicBezTo>
                  <a:lnTo>
                    <a:pt x="709" y="741"/>
                  </a:lnTo>
                  <a:lnTo>
                    <a:pt x="17" y="5728"/>
                  </a:lnTo>
                  <a:cubicBezTo>
                    <a:pt x="1" y="5808"/>
                    <a:pt x="65" y="5889"/>
                    <a:pt x="162" y="5921"/>
                  </a:cubicBezTo>
                  <a:lnTo>
                    <a:pt x="178" y="5921"/>
                  </a:lnTo>
                  <a:cubicBezTo>
                    <a:pt x="258" y="5921"/>
                    <a:pt x="323" y="5856"/>
                    <a:pt x="339" y="5776"/>
                  </a:cubicBezTo>
                  <a:lnTo>
                    <a:pt x="854" y="2092"/>
                  </a:lnTo>
                  <a:lnTo>
                    <a:pt x="3154" y="1593"/>
                  </a:lnTo>
                  <a:cubicBezTo>
                    <a:pt x="3267" y="1577"/>
                    <a:pt x="3315" y="1497"/>
                    <a:pt x="3347" y="1384"/>
                  </a:cubicBezTo>
                  <a:cubicBezTo>
                    <a:pt x="3363" y="1336"/>
                    <a:pt x="3331" y="1256"/>
                    <a:pt x="3218" y="1191"/>
                  </a:cubicBezTo>
                  <a:lnTo>
                    <a:pt x="1031" y="17"/>
                  </a:lnTo>
                  <a:lnTo>
                    <a:pt x="1014" y="17"/>
                  </a:lnTo>
                  <a:cubicBezTo>
                    <a:pt x="998" y="17"/>
                    <a:pt x="998" y="1"/>
                    <a:pt x="9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46" name="Google Shape;1046;p33"/>
            <p:cNvSpPr/>
            <p:nvPr/>
          </p:nvSpPr>
          <p:spPr>
            <a:xfrm>
              <a:off x="8096335" y="1093948"/>
              <a:ext cx="159463" cy="280364"/>
            </a:xfrm>
            <a:custGeom>
              <a:avLst/>
              <a:gdLst/>
              <a:ahLst/>
              <a:cxnLst/>
              <a:rect l="l" t="t" r="r" b="b"/>
              <a:pathLst>
                <a:path w="3395" h="5969" extrusionOk="0">
                  <a:moveTo>
                    <a:pt x="1110" y="387"/>
                  </a:moveTo>
                  <a:lnTo>
                    <a:pt x="2912" y="1352"/>
                  </a:lnTo>
                  <a:lnTo>
                    <a:pt x="917" y="1786"/>
                  </a:lnTo>
                  <a:lnTo>
                    <a:pt x="1110" y="387"/>
                  </a:lnTo>
                  <a:close/>
                  <a:moveTo>
                    <a:pt x="949" y="1"/>
                  </a:moveTo>
                  <a:cubicBezTo>
                    <a:pt x="933" y="1"/>
                    <a:pt x="917" y="1"/>
                    <a:pt x="917" y="17"/>
                  </a:cubicBezTo>
                  <a:lnTo>
                    <a:pt x="885" y="17"/>
                  </a:lnTo>
                  <a:cubicBezTo>
                    <a:pt x="869" y="17"/>
                    <a:pt x="869" y="49"/>
                    <a:pt x="853" y="65"/>
                  </a:cubicBezTo>
                  <a:lnTo>
                    <a:pt x="837" y="81"/>
                  </a:lnTo>
                  <a:cubicBezTo>
                    <a:pt x="805" y="97"/>
                    <a:pt x="805" y="129"/>
                    <a:pt x="805" y="145"/>
                  </a:cubicBezTo>
                  <a:lnTo>
                    <a:pt x="547" y="1995"/>
                  </a:lnTo>
                  <a:lnTo>
                    <a:pt x="33" y="5792"/>
                  </a:lnTo>
                  <a:cubicBezTo>
                    <a:pt x="0" y="5872"/>
                    <a:pt x="65" y="5953"/>
                    <a:pt x="161" y="5969"/>
                  </a:cubicBezTo>
                  <a:lnTo>
                    <a:pt x="193" y="5969"/>
                  </a:lnTo>
                  <a:cubicBezTo>
                    <a:pt x="274" y="5969"/>
                    <a:pt x="322" y="5904"/>
                    <a:pt x="354" y="5840"/>
                  </a:cubicBezTo>
                  <a:lnTo>
                    <a:pt x="853" y="2156"/>
                  </a:lnTo>
                  <a:lnTo>
                    <a:pt x="3169" y="1657"/>
                  </a:lnTo>
                  <a:cubicBezTo>
                    <a:pt x="3266" y="1625"/>
                    <a:pt x="3330" y="1545"/>
                    <a:pt x="3346" y="1448"/>
                  </a:cubicBezTo>
                  <a:cubicBezTo>
                    <a:pt x="3395" y="1336"/>
                    <a:pt x="3330" y="1223"/>
                    <a:pt x="3250" y="1191"/>
                  </a:cubicBezTo>
                  <a:lnTo>
                    <a:pt x="1062" y="17"/>
                  </a:lnTo>
                  <a:lnTo>
                    <a:pt x="1030" y="17"/>
                  </a:lnTo>
                  <a:cubicBezTo>
                    <a:pt x="1014" y="17"/>
                    <a:pt x="1014" y="1"/>
                    <a:pt x="9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47" name="Google Shape;1047;p33"/>
            <p:cNvSpPr/>
            <p:nvPr/>
          </p:nvSpPr>
          <p:spPr>
            <a:xfrm>
              <a:off x="7136738" y="1235985"/>
              <a:ext cx="157960" cy="279612"/>
            </a:xfrm>
            <a:custGeom>
              <a:avLst/>
              <a:gdLst/>
              <a:ahLst/>
              <a:cxnLst/>
              <a:rect l="l" t="t" r="r" b="b"/>
              <a:pathLst>
                <a:path w="3363" h="5953" extrusionOk="0">
                  <a:moveTo>
                    <a:pt x="1110" y="403"/>
                  </a:moveTo>
                  <a:lnTo>
                    <a:pt x="2896" y="1368"/>
                  </a:lnTo>
                  <a:lnTo>
                    <a:pt x="917" y="1786"/>
                  </a:lnTo>
                  <a:lnTo>
                    <a:pt x="1062" y="773"/>
                  </a:lnTo>
                  <a:lnTo>
                    <a:pt x="1110" y="403"/>
                  </a:lnTo>
                  <a:close/>
                  <a:moveTo>
                    <a:pt x="869" y="1"/>
                  </a:moveTo>
                  <a:cubicBezTo>
                    <a:pt x="853" y="1"/>
                    <a:pt x="853" y="17"/>
                    <a:pt x="837" y="33"/>
                  </a:cubicBezTo>
                  <a:cubicBezTo>
                    <a:pt x="837" y="33"/>
                    <a:pt x="804" y="33"/>
                    <a:pt x="804" y="49"/>
                  </a:cubicBezTo>
                  <a:cubicBezTo>
                    <a:pt x="788" y="81"/>
                    <a:pt x="788" y="97"/>
                    <a:pt x="788" y="113"/>
                  </a:cubicBezTo>
                  <a:lnTo>
                    <a:pt x="644" y="1223"/>
                  </a:lnTo>
                  <a:lnTo>
                    <a:pt x="32" y="5760"/>
                  </a:lnTo>
                  <a:cubicBezTo>
                    <a:pt x="0" y="5840"/>
                    <a:pt x="64" y="5921"/>
                    <a:pt x="161" y="5953"/>
                  </a:cubicBezTo>
                  <a:lnTo>
                    <a:pt x="193" y="5953"/>
                  </a:lnTo>
                  <a:cubicBezTo>
                    <a:pt x="274" y="5953"/>
                    <a:pt x="322" y="5889"/>
                    <a:pt x="354" y="5808"/>
                  </a:cubicBezTo>
                  <a:lnTo>
                    <a:pt x="853" y="2124"/>
                  </a:lnTo>
                  <a:lnTo>
                    <a:pt x="3169" y="1626"/>
                  </a:lnTo>
                  <a:cubicBezTo>
                    <a:pt x="3266" y="1609"/>
                    <a:pt x="3330" y="1529"/>
                    <a:pt x="3346" y="1416"/>
                  </a:cubicBezTo>
                  <a:cubicBezTo>
                    <a:pt x="3362" y="1304"/>
                    <a:pt x="3330" y="1223"/>
                    <a:pt x="3234" y="1175"/>
                  </a:cubicBezTo>
                  <a:lnTo>
                    <a:pt x="1030" y="17"/>
                  </a:lnTo>
                  <a:lnTo>
                    <a:pt x="1014" y="17"/>
                  </a:lnTo>
                  <a:cubicBezTo>
                    <a:pt x="997" y="17"/>
                    <a:pt x="997" y="1"/>
                    <a:pt x="9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48" name="Google Shape;1048;p33"/>
            <p:cNvSpPr/>
            <p:nvPr/>
          </p:nvSpPr>
          <p:spPr>
            <a:xfrm>
              <a:off x="7448008" y="745618"/>
              <a:ext cx="158759" cy="279612"/>
            </a:xfrm>
            <a:custGeom>
              <a:avLst/>
              <a:gdLst/>
              <a:ahLst/>
              <a:cxnLst/>
              <a:rect l="l" t="t" r="r" b="b"/>
              <a:pathLst>
                <a:path w="3380" h="5953" extrusionOk="0">
                  <a:moveTo>
                    <a:pt x="1095" y="403"/>
                  </a:moveTo>
                  <a:lnTo>
                    <a:pt x="2896" y="1368"/>
                  </a:lnTo>
                  <a:lnTo>
                    <a:pt x="918" y="1786"/>
                  </a:lnTo>
                  <a:lnTo>
                    <a:pt x="982" y="1287"/>
                  </a:lnTo>
                  <a:lnTo>
                    <a:pt x="1095" y="403"/>
                  </a:lnTo>
                  <a:close/>
                  <a:moveTo>
                    <a:pt x="934" y="1"/>
                  </a:moveTo>
                  <a:cubicBezTo>
                    <a:pt x="918" y="1"/>
                    <a:pt x="918" y="1"/>
                    <a:pt x="902" y="17"/>
                  </a:cubicBezTo>
                  <a:lnTo>
                    <a:pt x="886" y="17"/>
                  </a:lnTo>
                  <a:cubicBezTo>
                    <a:pt x="853" y="17"/>
                    <a:pt x="853" y="33"/>
                    <a:pt x="837" y="65"/>
                  </a:cubicBezTo>
                  <a:lnTo>
                    <a:pt x="821" y="81"/>
                  </a:lnTo>
                  <a:cubicBezTo>
                    <a:pt x="805" y="97"/>
                    <a:pt x="805" y="113"/>
                    <a:pt x="805" y="145"/>
                  </a:cubicBezTo>
                  <a:lnTo>
                    <a:pt x="725" y="676"/>
                  </a:lnTo>
                  <a:lnTo>
                    <a:pt x="17" y="5776"/>
                  </a:lnTo>
                  <a:cubicBezTo>
                    <a:pt x="1" y="5856"/>
                    <a:pt x="49" y="5937"/>
                    <a:pt x="162" y="5953"/>
                  </a:cubicBezTo>
                  <a:lnTo>
                    <a:pt x="178" y="5953"/>
                  </a:lnTo>
                  <a:cubicBezTo>
                    <a:pt x="258" y="5953"/>
                    <a:pt x="323" y="5888"/>
                    <a:pt x="339" y="5808"/>
                  </a:cubicBezTo>
                  <a:lnTo>
                    <a:pt x="837" y="2124"/>
                  </a:lnTo>
                  <a:lnTo>
                    <a:pt x="3154" y="1625"/>
                  </a:lnTo>
                  <a:cubicBezTo>
                    <a:pt x="3283" y="1577"/>
                    <a:pt x="3363" y="1513"/>
                    <a:pt x="3363" y="1432"/>
                  </a:cubicBezTo>
                  <a:cubicBezTo>
                    <a:pt x="3379" y="1320"/>
                    <a:pt x="3315" y="1239"/>
                    <a:pt x="3234" y="1191"/>
                  </a:cubicBezTo>
                  <a:lnTo>
                    <a:pt x="1047" y="17"/>
                  </a:lnTo>
                  <a:lnTo>
                    <a:pt x="1030" y="17"/>
                  </a:lnTo>
                  <a:cubicBezTo>
                    <a:pt x="998" y="17"/>
                    <a:pt x="998" y="1"/>
                    <a:pt x="9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49" name="Google Shape;1049;p33"/>
            <p:cNvSpPr/>
            <p:nvPr/>
          </p:nvSpPr>
          <p:spPr>
            <a:xfrm>
              <a:off x="8229307" y="527255"/>
              <a:ext cx="287926" cy="348376"/>
            </a:xfrm>
            <a:custGeom>
              <a:avLst/>
              <a:gdLst/>
              <a:ahLst/>
              <a:cxnLst/>
              <a:rect l="l" t="t" r="r" b="b"/>
              <a:pathLst>
                <a:path w="6130" h="7417" extrusionOk="0">
                  <a:moveTo>
                    <a:pt x="1127" y="0"/>
                  </a:moveTo>
                  <a:lnTo>
                    <a:pt x="1014" y="1030"/>
                  </a:lnTo>
                  <a:lnTo>
                    <a:pt x="1" y="853"/>
                  </a:lnTo>
                  <a:lnTo>
                    <a:pt x="5004" y="7416"/>
                  </a:lnTo>
                  <a:lnTo>
                    <a:pt x="5100" y="6403"/>
                  </a:lnTo>
                  <a:lnTo>
                    <a:pt x="6130" y="6580"/>
                  </a:lnTo>
                  <a:cubicBezTo>
                    <a:pt x="5583" y="5856"/>
                    <a:pt x="4923" y="4987"/>
                    <a:pt x="4199" y="4070"/>
                  </a:cubicBezTo>
                  <a:cubicBezTo>
                    <a:pt x="3218" y="2751"/>
                    <a:pt x="2108" y="1303"/>
                    <a:pt x="1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50" name="Google Shape;1050;p33"/>
            <p:cNvSpPr/>
            <p:nvPr/>
          </p:nvSpPr>
          <p:spPr>
            <a:xfrm>
              <a:off x="6549613" y="333081"/>
              <a:ext cx="348376" cy="287175"/>
            </a:xfrm>
            <a:custGeom>
              <a:avLst/>
              <a:gdLst/>
              <a:ahLst/>
              <a:cxnLst/>
              <a:rect l="l" t="t" r="r" b="b"/>
              <a:pathLst>
                <a:path w="7417" h="6114" extrusionOk="0">
                  <a:moveTo>
                    <a:pt x="6596" y="0"/>
                  </a:moveTo>
                  <a:cubicBezTo>
                    <a:pt x="5293" y="998"/>
                    <a:pt x="3845" y="2091"/>
                    <a:pt x="2542" y="3073"/>
                  </a:cubicBezTo>
                  <a:cubicBezTo>
                    <a:pt x="1593" y="3781"/>
                    <a:pt x="725" y="4440"/>
                    <a:pt x="1" y="4987"/>
                  </a:cubicBezTo>
                  <a:lnTo>
                    <a:pt x="1030" y="5084"/>
                  </a:lnTo>
                  <a:lnTo>
                    <a:pt x="853" y="6113"/>
                  </a:lnTo>
                  <a:lnTo>
                    <a:pt x="7417" y="1094"/>
                  </a:lnTo>
                  <a:lnTo>
                    <a:pt x="6403" y="998"/>
                  </a:lnTo>
                  <a:lnTo>
                    <a:pt x="65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51" name="Google Shape;1051;p33"/>
            <p:cNvSpPr/>
            <p:nvPr/>
          </p:nvSpPr>
          <p:spPr>
            <a:xfrm>
              <a:off x="8220242" y="519411"/>
              <a:ext cx="304553" cy="365286"/>
            </a:xfrm>
            <a:custGeom>
              <a:avLst/>
              <a:gdLst/>
              <a:ahLst/>
              <a:cxnLst/>
              <a:rect l="l" t="t" r="r" b="b"/>
              <a:pathLst>
                <a:path w="6484" h="7777" extrusionOk="0">
                  <a:moveTo>
                    <a:pt x="1416" y="570"/>
                  </a:moveTo>
                  <a:lnTo>
                    <a:pt x="5937" y="6522"/>
                  </a:lnTo>
                  <a:lnTo>
                    <a:pt x="5309" y="6425"/>
                  </a:lnTo>
                  <a:cubicBezTo>
                    <a:pt x="5277" y="6425"/>
                    <a:pt x="5229" y="6425"/>
                    <a:pt x="5197" y="6441"/>
                  </a:cubicBezTo>
                  <a:cubicBezTo>
                    <a:pt x="5148" y="6457"/>
                    <a:pt x="5132" y="6506"/>
                    <a:pt x="5132" y="6538"/>
                  </a:cubicBezTo>
                  <a:lnTo>
                    <a:pt x="5068" y="7181"/>
                  </a:lnTo>
                  <a:lnTo>
                    <a:pt x="548" y="1229"/>
                  </a:lnTo>
                  <a:lnTo>
                    <a:pt x="548" y="1229"/>
                  </a:lnTo>
                  <a:lnTo>
                    <a:pt x="1175" y="1342"/>
                  </a:lnTo>
                  <a:cubicBezTo>
                    <a:pt x="1207" y="1342"/>
                    <a:pt x="1255" y="1342"/>
                    <a:pt x="1288" y="1310"/>
                  </a:cubicBezTo>
                  <a:cubicBezTo>
                    <a:pt x="1336" y="1294"/>
                    <a:pt x="1352" y="1245"/>
                    <a:pt x="1352" y="1213"/>
                  </a:cubicBezTo>
                  <a:lnTo>
                    <a:pt x="1416" y="570"/>
                  </a:lnTo>
                  <a:close/>
                  <a:moveTo>
                    <a:pt x="1317" y="1"/>
                  </a:moveTo>
                  <a:cubicBezTo>
                    <a:pt x="1302" y="1"/>
                    <a:pt x="1287" y="3"/>
                    <a:pt x="1271" y="7"/>
                  </a:cubicBezTo>
                  <a:cubicBezTo>
                    <a:pt x="1207" y="23"/>
                    <a:pt x="1175" y="87"/>
                    <a:pt x="1159" y="151"/>
                  </a:cubicBezTo>
                  <a:lnTo>
                    <a:pt x="1078" y="1020"/>
                  </a:lnTo>
                  <a:lnTo>
                    <a:pt x="210" y="875"/>
                  </a:lnTo>
                  <a:cubicBezTo>
                    <a:pt x="199" y="872"/>
                    <a:pt x="188" y="871"/>
                    <a:pt x="177" y="871"/>
                  </a:cubicBezTo>
                  <a:cubicBezTo>
                    <a:pt x="124" y="871"/>
                    <a:pt x="76" y="902"/>
                    <a:pt x="49" y="956"/>
                  </a:cubicBezTo>
                  <a:cubicBezTo>
                    <a:pt x="1" y="1020"/>
                    <a:pt x="33" y="1068"/>
                    <a:pt x="49" y="1133"/>
                  </a:cubicBezTo>
                  <a:lnTo>
                    <a:pt x="5052" y="7712"/>
                  </a:lnTo>
                  <a:cubicBezTo>
                    <a:pt x="5068" y="7744"/>
                    <a:pt x="5132" y="7776"/>
                    <a:pt x="5181" y="7776"/>
                  </a:cubicBezTo>
                  <a:lnTo>
                    <a:pt x="5213" y="7776"/>
                  </a:lnTo>
                  <a:cubicBezTo>
                    <a:pt x="5277" y="7744"/>
                    <a:pt x="5309" y="7696"/>
                    <a:pt x="5341" y="7632"/>
                  </a:cubicBezTo>
                  <a:lnTo>
                    <a:pt x="5422" y="6763"/>
                  </a:lnTo>
                  <a:lnTo>
                    <a:pt x="6274" y="6908"/>
                  </a:lnTo>
                  <a:cubicBezTo>
                    <a:pt x="6339" y="6908"/>
                    <a:pt x="6403" y="6876"/>
                    <a:pt x="6435" y="6827"/>
                  </a:cubicBezTo>
                  <a:cubicBezTo>
                    <a:pt x="6484" y="6763"/>
                    <a:pt x="6484" y="6699"/>
                    <a:pt x="6435" y="6650"/>
                  </a:cubicBezTo>
                  <a:lnTo>
                    <a:pt x="1432" y="71"/>
                  </a:lnTo>
                  <a:cubicBezTo>
                    <a:pt x="1408" y="22"/>
                    <a:pt x="1364" y="1"/>
                    <a:pt x="1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52" name="Google Shape;1052;p33"/>
            <p:cNvSpPr/>
            <p:nvPr/>
          </p:nvSpPr>
          <p:spPr>
            <a:xfrm>
              <a:off x="6542051" y="325049"/>
              <a:ext cx="366507" cy="302722"/>
            </a:xfrm>
            <a:custGeom>
              <a:avLst/>
              <a:gdLst/>
              <a:ahLst/>
              <a:cxnLst/>
              <a:rect l="l" t="t" r="r" b="b"/>
              <a:pathLst>
                <a:path w="7803" h="6445" extrusionOk="0">
                  <a:moveTo>
                    <a:pt x="6532" y="525"/>
                  </a:moveTo>
                  <a:lnTo>
                    <a:pt x="6436" y="1152"/>
                  </a:lnTo>
                  <a:cubicBezTo>
                    <a:pt x="6436" y="1185"/>
                    <a:pt x="6436" y="1233"/>
                    <a:pt x="6452" y="1265"/>
                  </a:cubicBezTo>
                  <a:cubicBezTo>
                    <a:pt x="6484" y="1313"/>
                    <a:pt x="6516" y="1329"/>
                    <a:pt x="6564" y="1329"/>
                  </a:cubicBezTo>
                  <a:lnTo>
                    <a:pt x="7208" y="1394"/>
                  </a:lnTo>
                  <a:lnTo>
                    <a:pt x="1256" y="5914"/>
                  </a:lnTo>
                  <a:lnTo>
                    <a:pt x="1352" y="5287"/>
                  </a:lnTo>
                  <a:cubicBezTo>
                    <a:pt x="1352" y="5255"/>
                    <a:pt x="1352" y="5206"/>
                    <a:pt x="1336" y="5174"/>
                  </a:cubicBezTo>
                  <a:cubicBezTo>
                    <a:pt x="1304" y="5126"/>
                    <a:pt x="1272" y="5110"/>
                    <a:pt x="1223" y="5110"/>
                  </a:cubicBezTo>
                  <a:lnTo>
                    <a:pt x="580" y="5045"/>
                  </a:lnTo>
                  <a:lnTo>
                    <a:pt x="6532" y="525"/>
                  </a:lnTo>
                  <a:close/>
                  <a:moveTo>
                    <a:pt x="6747" y="1"/>
                  </a:moveTo>
                  <a:cubicBezTo>
                    <a:pt x="6709" y="1"/>
                    <a:pt x="6674" y="17"/>
                    <a:pt x="6645" y="26"/>
                  </a:cubicBezTo>
                  <a:lnTo>
                    <a:pt x="81" y="5029"/>
                  </a:lnTo>
                  <a:cubicBezTo>
                    <a:pt x="17" y="5078"/>
                    <a:pt x="1" y="5126"/>
                    <a:pt x="17" y="5190"/>
                  </a:cubicBezTo>
                  <a:cubicBezTo>
                    <a:pt x="49" y="5255"/>
                    <a:pt x="97" y="5287"/>
                    <a:pt x="162" y="5319"/>
                  </a:cubicBezTo>
                  <a:lnTo>
                    <a:pt x="1030" y="5399"/>
                  </a:lnTo>
                  <a:lnTo>
                    <a:pt x="886" y="6252"/>
                  </a:lnTo>
                  <a:cubicBezTo>
                    <a:pt x="869" y="6316"/>
                    <a:pt x="902" y="6381"/>
                    <a:pt x="966" y="6413"/>
                  </a:cubicBezTo>
                  <a:cubicBezTo>
                    <a:pt x="982" y="6445"/>
                    <a:pt x="1030" y="6445"/>
                    <a:pt x="1046" y="6445"/>
                  </a:cubicBezTo>
                  <a:cubicBezTo>
                    <a:pt x="1079" y="6445"/>
                    <a:pt x="1111" y="6413"/>
                    <a:pt x="1143" y="6397"/>
                  </a:cubicBezTo>
                  <a:lnTo>
                    <a:pt x="7722" y="1394"/>
                  </a:lnTo>
                  <a:cubicBezTo>
                    <a:pt x="7787" y="1345"/>
                    <a:pt x="7803" y="1297"/>
                    <a:pt x="7787" y="1233"/>
                  </a:cubicBezTo>
                  <a:cubicBezTo>
                    <a:pt x="7739" y="1169"/>
                    <a:pt x="7690" y="1136"/>
                    <a:pt x="7626" y="1136"/>
                  </a:cubicBezTo>
                  <a:lnTo>
                    <a:pt x="6757" y="1056"/>
                  </a:lnTo>
                  <a:lnTo>
                    <a:pt x="6902" y="187"/>
                  </a:lnTo>
                  <a:cubicBezTo>
                    <a:pt x="6918" y="123"/>
                    <a:pt x="6870" y="59"/>
                    <a:pt x="6822" y="26"/>
                  </a:cubicBezTo>
                  <a:cubicBezTo>
                    <a:pt x="6796" y="7"/>
                    <a:pt x="6771" y="1"/>
                    <a:pt x="67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grpSp>
        <p:nvGrpSpPr>
          <p:cNvPr id="1053" name="Google Shape;1053;p33"/>
          <p:cNvGrpSpPr/>
          <p:nvPr/>
        </p:nvGrpSpPr>
        <p:grpSpPr>
          <a:xfrm>
            <a:off x="633959" y="4125910"/>
            <a:ext cx="1700126" cy="424797"/>
            <a:chOff x="633959" y="4125910"/>
            <a:chExt cx="1700126" cy="424797"/>
          </a:xfrm>
        </p:grpSpPr>
        <p:grpSp>
          <p:nvGrpSpPr>
            <p:cNvPr id="1054" name="Google Shape;1054;p33"/>
            <p:cNvGrpSpPr/>
            <p:nvPr/>
          </p:nvGrpSpPr>
          <p:grpSpPr>
            <a:xfrm>
              <a:off x="1594307" y="4125910"/>
              <a:ext cx="739778" cy="424797"/>
              <a:chOff x="1594307" y="4125910"/>
              <a:chExt cx="739778" cy="424797"/>
            </a:xfrm>
          </p:grpSpPr>
          <p:sp>
            <p:nvSpPr>
              <p:cNvPr id="1055" name="Google Shape;1055;p33"/>
              <p:cNvSpPr/>
              <p:nvPr/>
            </p:nvSpPr>
            <p:spPr>
              <a:xfrm>
                <a:off x="1598816" y="4132768"/>
                <a:ext cx="730524" cy="409860"/>
              </a:xfrm>
              <a:custGeom>
                <a:avLst/>
                <a:gdLst/>
                <a:ahLst/>
                <a:cxnLst/>
                <a:rect l="l" t="t" r="r" b="b"/>
                <a:pathLst>
                  <a:path w="15553" h="8726" extrusionOk="0">
                    <a:moveTo>
                      <a:pt x="15191" y="1"/>
                    </a:moveTo>
                    <a:cubicBezTo>
                      <a:pt x="15184" y="1"/>
                      <a:pt x="15178" y="1"/>
                      <a:pt x="15171" y="1"/>
                    </a:cubicBezTo>
                    <a:cubicBezTo>
                      <a:pt x="12597" y="371"/>
                      <a:pt x="2848" y="1674"/>
                      <a:pt x="290" y="2012"/>
                    </a:cubicBezTo>
                    <a:cubicBezTo>
                      <a:pt x="49" y="2044"/>
                      <a:pt x="1" y="2334"/>
                      <a:pt x="178" y="2479"/>
                    </a:cubicBezTo>
                    <a:cubicBezTo>
                      <a:pt x="660" y="2817"/>
                      <a:pt x="1256" y="3251"/>
                      <a:pt x="1770" y="3621"/>
                    </a:cubicBezTo>
                    <a:cubicBezTo>
                      <a:pt x="2269" y="3991"/>
                      <a:pt x="2655" y="4264"/>
                      <a:pt x="2655" y="4264"/>
                    </a:cubicBezTo>
                    <a:lnTo>
                      <a:pt x="3427" y="8511"/>
                    </a:lnTo>
                    <a:lnTo>
                      <a:pt x="3427" y="8527"/>
                    </a:lnTo>
                    <a:cubicBezTo>
                      <a:pt x="3476" y="8624"/>
                      <a:pt x="3540" y="8688"/>
                      <a:pt x="3620" y="8704"/>
                    </a:cubicBezTo>
                    <a:cubicBezTo>
                      <a:pt x="3654" y="8718"/>
                      <a:pt x="3690" y="8725"/>
                      <a:pt x="3725" y="8725"/>
                    </a:cubicBezTo>
                    <a:cubicBezTo>
                      <a:pt x="3775" y="8725"/>
                      <a:pt x="3824" y="8710"/>
                      <a:pt x="3862" y="8672"/>
                    </a:cubicBezTo>
                    <a:lnTo>
                      <a:pt x="5969" y="6935"/>
                    </a:lnTo>
                    <a:cubicBezTo>
                      <a:pt x="6009" y="6903"/>
                      <a:pt x="6058" y="6886"/>
                      <a:pt x="6110" y="6886"/>
                    </a:cubicBezTo>
                    <a:cubicBezTo>
                      <a:pt x="6162" y="6886"/>
                      <a:pt x="6218" y="6903"/>
                      <a:pt x="6275" y="6935"/>
                    </a:cubicBezTo>
                    <a:cubicBezTo>
                      <a:pt x="6307" y="6983"/>
                      <a:pt x="6371" y="7015"/>
                      <a:pt x="6436" y="7063"/>
                    </a:cubicBezTo>
                    <a:cubicBezTo>
                      <a:pt x="6934" y="7417"/>
                      <a:pt x="7900" y="8109"/>
                      <a:pt x="8398" y="8447"/>
                    </a:cubicBezTo>
                    <a:cubicBezTo>
                      <a:pt x="8461" y="8497"/>
                      <a:pt x="8536" y="8521"/>
                      <a:pt x="8614" y="8521"/>
                    </a:cubicBezTo>
                    <a:cubicBezTo>
                      <a:pt x="8733" y="8521"/>
                      <a:pt x="8857" y="8464"/>
                      <a:pt x="8945" y="8366"/>
                    </a:cubicBezTo>
                    <a:lnTo>
                      <a:pt x="15412" y="420"/>
                    </a:lnTo>
                    <a:cubicBezTo>
                      <a:pt x="15552" y="248"/>
                      <a:pt x="15405" y="1"/>
                      <a:pt x="15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56" name="Google Shape;1056;p33"/>
              <p:cNvSpPr/>
              <p:nvPr/>
            </p:nvSpPr>
            <p:spPr>
              <a:xfrm>
                <a:off x="1723522" y="4181758"/>
                <a:ext cx="465755" cy="359884"/>
              </a:xfrm>
              <a:custGeom>
                <a:avLst/>
                <a:gdLst/>
                <a:ahLst/>
                <a:cxnLst/>
                <a:rect l="l" t="t" r="r" b="b"/>
                <a:pathLst>
                  <a:path w="9916" h="7662" extrusionOk="0">
                    <a:moveTo>
                      <a:pt x="9701" y="1"/>
                    </a:moveTo>
                    <a:cubicBezTo>
                      <a:pt x="9691" y="1"/>
                      <a:pt x="9680" y="2"/>
                      <a:pt x="9668" y="4"/>
                    </a:cubicBezTo>
                    <a:lnTo>
                      <a:pt x="0" y="3189"/>
                    </a:lnTo>
                    <a:lnTo>
                      <a:pt x="772" y="7484"/>
                    </a:lnTo>
                    <a:cubicBezTo>
                      <a:pt x="821" y="7581"/>
                      <a:pt x="885" y="7645"/>
                      <a:pt x="965" y="7661"/>
                    </a:cubicBezTo>
                    <a:lnTo>
                      <a:pt x="2220" y="4750"/>
                    </a:lnTo>
                    <a:lnTo>
                      <a:pt x="2220" y="4734"/>
                    </a:lnTo>
                    <a:lnTo>
                      <a:pt x="9781" y="261"/>
                    </a:lnTo>
                    <a:cubicBezTo>
                      <a:pt x="9916" y="187"/>
                      <a:pt x="9842" y="1"/>
                      <a:pt x="9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57" name="Google Shape;1057;p33"/>
              <p:cNvSpPr/>
              <p:nvPr/>
            </p:nvSpPr>
            <p:spPr>
              <a:xfrm>
                <a:off x="1697078" y="4193265"/>
                <a:ext cx="315122" cy="63503"/>
              </a:xfrm>
              <a:custGeom>
                <a:avLst/>
                <a:gdLst/>
                <a:ahLst/>
                <a:cxnLst/>
                <a:rect l="l" t="t" r="r" b="b"/>
                <a:pathLst>
                  <a:path w="6709" h="1352" extrusionOk="0">
                    <a:moveTo>
                      <a:pt x="6548" y="0"/>
                    </a:moveTo>
                    <a:cubicBezTo>
                      <a:pt x="5470" y="81"/>
                      <a:pt x="4376" y="226"/>
                      <a:pt x="3314" y="402"/>
                    </a:cubicBezTo>
                    <a:cubicBezTo>
                      <a:pt x="2252" y="579"/>
                      <a:pt x="1158" y="789"/>
                      <a:pt x="113" y="1046"/>
                    </a:cubicBezTo>
                    <a:cubicBezTo>
                      <a:pt x="32" y="1062"/>
                      <a:pt x="0" y="1126"/>
                      <a:pt x="0" y="1207"/>
                    </a:cubicBezTo>
                    <a:cubicBezTo>
                      <a:pt x="0" y="1287"/>
                      <a:pt x="81" y="1352"/>
                      <a:pt x="161" y="1352"/>
                    </a:cubicBezTo>
                    <a:cubicBezTo>
                      <a:pt x="1239" y="1271"/>
                      <a:pt x="2333" y="1126"/>
                      <a:pt x="3394" y="949"/>
                    </a:cubicBezTo>
                    <a:cubicBezTo>
                      <a:pt x="4456" y="772"/>
                      <a:pt x="5550" y="579"/>
                      <a:pt x="6596" y="306"/>
                    </a:cubicBezTo>
                    <a:cubicBezTo>
                      <a:pt x="6644" y="306"/>
                      <a:pt x="6708" y="242"/>
                      <a:pt x="6708" y="145"/>
                    </a:cubicBezTo>
                    <a:cubicBezTo>
                      <a:pt x="6692" y="65"/>
                      <a:pt x="6628" y="0"/>
                      <a:pt x="6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58" name="Google Shape;1058;p33"/>
              <p:cNvSpPr/>
              <p:nvPr/>
            </p:nvSpPr>
            <p:spPr>
              <a:xfrm>
                <a:off x="1594307" y="4125910"/>
                <a:ext cx="739778" cy="424797"/>
              </a:xfrm>
              <a:custGeom>
                <a:avLst/>
                <a:gdLst/>
                <a:ahLst/>
                <a:cxnLst/>
                <a:rect l="l" t="t" r="r" b="b"/>
                <a:pathLst>
                  <a:path w="15750" h="9044" extrusionOk="0">
                    <a:moveTo>
                      <a:pt x="15267" y="260"/>
                    </a:moveTo>
                    <a:cubicBezTo>
                      <a:pt x="15331" y="260"/>
                      <a:pt x="15347" y="308"/>
                      <a:pt x="15379" y="308"/>
                    </a:cubicBezTo>
                    <a:cubicBezTo>
                      <a:pt x="15395" y="373"/>
                      <a:pt x="15412" y="437"/>
                      <a:pt x="15395" y="469"/>
                    </a:cubicBezTo>
                    <a:lnTo>
                      <a:pt x="8912" y="8400"/>
                    </a:lnTo>
                    <a:cubicBezTo>
                      <a:pt x="8867" y="8455"/>
                      <a:pt x="8795" y="8484"/>
                      <a:pt x="8724" y="8484"/>
                    </a:cubicBezTo>
                    <a:cubicBezTo>
                      <a:pt x="8670" y="8484"/>
                      <a:pt x="8616" y="8467"/>
                      <a:pt x="8575" y="8432"/>
                    </a:cubicBezTo>
                    <a:cubicBezTo>
                      <a:pt x="8237" y="8191"/>
                      <a:pt x="7674" y="7789"/>
                      <a:pt x="7191" y="7451"/>
                    </a:cubicBezTo>
                    <a:lnTo>
                      <a:pt x="6612" y="7016"/>
                    </a:lnTo>
                    <a:cubicBezTo>
                      <a:pt x="6548" y="6984"/>
                      <a:pt x="6483" y="6952"/>
                      <a:pt x="6451" y="6904"/>
                    </a:cubicBezTo>
                    <a:cubicBezTo>
                      <a:pt x="6382" y="6857"/>
                      <a:pt x="6293" y="6833"/>
                      <a:pt x="6204" y="6833"/>
                    </a:cubicBezTo>
                    <a:cubicBezTo>
                      <a:pt x="6108" y="6833"/>
                      <a:pt x="6012" y="6861"/>
                      <a:pt x="5936" y="6920"/>
                    </a:cubicBezTo>
                    <a:lnTo>
                      <a:pt x="4006" y="8512"/>
                    </a:lnTo>
                    <a:lnTo>
                      <a:pt x="5100" y="6003"/>
                    </a:lnTo>
                    <a:lnTo>
                      <a:pt x="12596" y="1547"/>
                    </a:lnTo>
                    <a:cubicBezTo>
                      <a:pt x="12741" y="1466"/>
                      <a:pt x="12773" y="1306"/>
                      <a:pt x="12725" y="1177"/>
                    </a:cubicBezTo>
                    <a:cubicBezTo>
                      <a:pt x="12675" y="1064"/>
                      <a:pt x="12566" y="1000"/>
                      <a:pt x="12452" y="1000"/>
                    </a:cubicBezTo>
                    <a:cubicBezTo>
                      <a:pt x="12420" y="1000"/>
                      <a:pt x="12387" y="1005"/>
                      <a:pt x="12355" y="1016"/>
                    </a:cubicBezTo>
                    <a:lnTo>
                      <a:pt x="2719" y="4169"/>
                    </a:lnTo>
                    <a:cubicBezTo>
                      <a:pt x="2606" y="4089"/>
                      <a:pt x="2381" y="3928"/>
                      <a:pt x="1947" y="3606"/>
                    </a:cubicBezTo>
                    <a:cubicBezTo>
                      <a:pt x="1577" y="3349"/>
                      <a:pt x="1143" y="3027"/>
                      <a:pt x="756" y="2737"/>
                    </a:cubicBezTo>
                    <a:lnTo>
                      <a:pt x="354" y="2464"/>
                    </a:lnTo>
                    <a:cubicBezTo>
                      <a:pt x="306" y="2416"/>
                      <a:pt x="306" y="2383"/>
                      <a:pt x="306" y="2351"/>
                    </a:cubicBezTo>
                    <a:cubicBezTo>
                      <a:pt x="306" y="2335"/>
                      <a:pt x="338" y="2303"/>
                      <a:pt x="386" y="2271"/>
                    </a:cubicBezTo>
                    <a:cubicBezTo>
                      <a:pt x="2944" y="1933"/>
                      <a:pt x="12693" y="630"/>
                      <a:pt x="15267" y="260"/>
                    </a:cubicBezTo>
                    <a:close/>
                    <a:moveTo>
                      <a:pt x="12339" y="1370"/>
                    </a:moveTo>
                    <a:lnTo>
                      <a:pt x="4891" y="5778"/>
                    </a:lnTo>
                    <a:cubicBezTo>
                      <a:pt x="4875" y="5794"/>
                      <a:pt x="4826" y="5842"/>
                      <a:pt x="4826" y="5858"/>
                    </a:cubicBezTo>
                    <a:lnTo>
                      <a:pt x="3668" y="8529"/>
                    </a:lnTo>
                    <a:lnTo>
                      <a:pt x="2928" y="4475"/>
                    </a:lnTo>
                    <a:lnTo>
                      <a:pt x="12339" y="1370"/>
                    </a:lnTo>
                    <a:close/>
                    <a:moveTo>
                      <a:pt x="15307" y="1"/>
                    </a:moveTo>
                    <a:cubicBezTo>
                      <a:pt x="15294" y="1"/>
                      <a:pt x="15280" y="1"/>
                      <a:pt x="15267" y="3"/>
                    </a:cubicBezTo>
                    <a:cubicBezTo>
                      <a:pt x="12677" y="356"/>
                      <a:pt x="2944" y="1660"/>
                      <a:pt x="386" y="2013"/>
                    </a:cubicBezTo>
                    <a:cubicBezTo>
                      <a:pt x="226" y="2046"/>
                      <a:pt x="97" y="2158"/>
                      <a:pt x="49" y="2319"/>
                    </a:cubicBezTo>
                    <a:cubicBezTo>
                      <a:pt x="0" y="2480"/>
                      <a:pt x="65" y="2657"/>
                      <a:pt x="209" y="2737"/>
                    </a:cubicBezTo>
                    <a:lnTo>
                      <a:pt x="612" y="3027"/>
                    </a:lnTo>
                    <a:cubicBezTo>
                      <a:pt x="998" y="3300"/>
                      <a:pt x="1432" y="3622"/>
                      <a:pt x="1802" y="3896"/>
                    </a:cubicBezTo>
                    <a:cubicBezTo>
                      <a:pt x="2204" y="4185"/>
                      <a:pt x="2494" y="4410"/>
                      <a:pt x="2623" y="4491"/>
                    </a:cubicBezTo>
                    <a:lnTo>
                      <a:pt x="3411" y="8673"/>
                    </a:lnTo>
                    <a:lnTo>
                      <a:pt x="3411" y="8722"/>
                    </a:lnTo>
                    <a:lnTo>
                      <a:pt x="3411" y="8738"/>
                    </a:lnTo>
                    <a:cubicBezTo>
                      <a:pt x="3411" y="8754"/>
                      <a:pt x="3427" y="8770"/>
                      <a:pt x="3427" y="8802"/>
                    </a:cubicBezTo>
                    <a:cubicBezTo>
                      <a:pt x="3427" y="8818"/>
                      <a:pt x="3427" y="8818"/>
                      <a:pt x="3443" y="8834"/>
                    </a:cubicBezTo>
                    <a:cubicBezTo>
                      <a:pt x="3459" y="8850"/>
                      <a:pt x="3459" y="8882"/>
                      <a:pt x="3491" y="8899"/>
                    </a:cubicBezTo>
                    <a:lnTo>
                      <a:pt x="3507" y="8915"/>
                    </a:lnTo>
                    <a:cubicBezTo>
                      <a:pt x="3556" y="8963"/>
                      <a:pt x="3604" y="8995"/>
                      <a:pt x="3684" y="9011"/>
                    </a:cubicBezTo>
                    <a:lnTo>
                      <a:pt x="3733" y="9011"/>
                    </a:lnTo>
                    <a:cubicBezTo>
                      <a:pt x="3749" y="9011"/>
                      <a:pt x="3765" y="9043"/>
                      <a:pt x="3813" y="9043"/>
                    </a:cubicBezTo>
                    <a:cubicBezTo>
                      <a:pt x="3909" y="9043"/>
                      <a:pt x="3990" y="8995"/>
                      <a:pt x="4070" y="8931"/>
                    </a:cubicBezTo>
                    <a:lnTo>
                      <a:pt x="6178" y="7209"/>
                    </a:lnTo>
                    <a:cubicBezTo>
                      <a:pt x="6202" y="7201"/>
                      <a:pt x="6222" y="7197"/>
                      <a:pt x="6242" y="7197"/>
                    </a:cubicBezTo>
                    <a:cubicBezTo>
                      <a:pt x="6262" y="7197"/>
                      <a:pt x="6282" y="7201"/>
                      <a:pt x="6306" y="7209"/>
                    </a:cubicBezTo>
                    <a:cubicBezTo>
                      <a:pt x="6339" y="7242"/>
                      <a:pt x="6403" y="7290"/>
                      <a:pt x="6467" y="7322"/>
                    </a:cubicBezTo>
                    <a:lnTo>
                      <a:pt x="7046" y="7756"/>
                    </a:lnTo>
                    <a:cubicBezTo>
                      <a:pt x="7529" y="8094"/>
                      <a:pt x="8092" y="8496"/>
                      <a:pt x="8430" y="8738"/>
                    </a:cubicBezTo>
                    <a:cubicBezTo>
                      <a:pt x="8527" y="8803"/>
                      <a:pt x="8638" y="8833"/>
                      <a:pt x="8748" y="8833"/>
                    </a:cubicBezTo>
                    <a:cubicBezTo>
                      <a:pt x="8912" y="8833"/>
                      <a:pt x="9077" y="8766"/>
                      <a:pt x="9202" y="8641"/>
                    </a:cubicBezTo>
                    <a:lnTo>
                      <a:pt x="15669" y="694"/>
                    </a:lnTo>
                    <a:cubicBezTo>
                      <a:pt x="15733" y="533"/>
                      <a:pt x="15749" y="356"/>
                      <a:pt x="15669" y="212"/>
                    </a:cubicBezTo>
                    <a:cubicBezTo>
                      <a:pt x="15595" y="79"/>
                      <a:pt x="15454" y="1"/>
                      <a:pt x="15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grpSp>
          <p:nvGrpSpPr>
            <p:cNvPr id="1059" name="Google Shape;1059;p33"/>
            <p:cNvGrpSpPr/>
            <p:nvPr/>
          </p:nvGrpSpPr>
          <p:grpSpPr>
            <a:xfrm>
              <a:off x="633959" y="4261090"/>
              <a:ext cx="1034420" cy="255611"/>
              <a:chOff x="633959" y="4261090"/>
              <a:chExt cx="1034420" cy="255611"/>
            </a:xfrm>
          </p:grpSpPr>
          <p:sp>
            <p:nvSpPr>
              <p:cNvPr id="1060" name="Google Shape;1060;p33"/>
              <p:cNvSpPr/>
              <p:nvPr/>
            </p:nvSpPr>
            <p:spPr>
              <a:xfrm>
                <a:off x="633959" y="4261090"/>
                <a:ext cx="30249" cy="34241"/>
              </a:xfrm>
              <a:custGeom>
                <a:avLst/>
                <a:gdLst/>
                <a:ahLst/>
                <a:cxnLst/>
                <a:rect l="l" t="t" r="r" b="b"/>
                <a:pathLst>
                  <a:path w="644" h="729" extrusionOk="0">
                    <a:moveTo>
                      <a:pt x="182" y="0"/>
                    </a:moveTo>
                    <a:cubicBezTo>
                      <a:pt x="148" y="0"/>
                      <a:pt x="112" y="8"/>
                      <a:pt x="80" y="20"/>
                    </a:cubicBezTo>
                    <a:cubicBezTo>
                      <a:pt x="0" y="68"/>
                      <a:pt x="0" y="165"/>
                      <a:pt x="48" y="245"/>
                    </a:cubicBezTo>
                    <a:lnTo>
                      <a:pt x="354" y="664"/>
                    </a:lnTo>
                    <a:cubicBezTo>
                      <a:pt x="386" y="712"/>
                      <a:pt x="418" y="728"/>
                      <a:pt x="467" y="728"/>
                    </a:cubicBezTo>
                    <a:cubicBezTo>
                      <a:pt x="515" y="728"/>
                      <a:pt x="531" y="728"/>
                      <a:pt x="563" y="696"/>
                    </a:cubicBezTo>
                    <a:cubicBezTo>
                      <a:pt x="627" y="631"/>
                      <a:pt x="644" y="551"/>
                      <a:pt x="611" y="471"/>
                    </a:cubicBezTo>
                    <a:cubicBezTo>
                      <a:pt x="515" y="342"/>
                      <a:pt x="402" y="213"/>
                      <a:pt x="306" y="68"/>
                    </a:cubicBezTo>
                    <a:cubicBezTo>
                      <a:pt x="286" y="19"/>
                      <a:pt x="236"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1" name="Google Shape;1061;p33"/>
              <p:cNvSpPr/>
              <p:nvPr/>
            </p:nvSpPr>
            <p:spPr>
              <a:xfrm>
                <a:off x="968667" y="4501529"/>
                <a:ext cx="63503" cy="15171"/>
              </a:xfrm>
              <a:custGeom>
                <a:avLst/>
                <a:gdLst/>
                <a:ahLst/>
                <a:cxnLst/>
                <a:rect l="l" t="t" r="r" b="b"/>
                <a:pathLst>
                  <a:path w="1352" h="323" extrusionOk="0">
                    <a:moveTo>
                      <a:pt x="161" y="1"/>
                    </a:moveTo>
                    <a:cubicBezTo>
                      <a:pt x="81" y="1"/>
                      <a:pt x="0" y="49"/>
                      <a:pt x="0" y="129"/>
                    </a:cubicBezTo>
                    <a:cubicBezTo>
                      <a:pt x="0" y="210"/>
                      <a:pt x="65" y="290"/>
                      <a:pt x="145" y="290"/>
                    </a:cubicBezTo>
                    <a:cubicBezTo>
                      <a:pt x="338" y="322"/>
                      <a:pt x="547" y="322"/>
                      <a:pt x="740" y="322"/>
                    </a:cubicBezTo>
                    <a:cubicBezTo>
                      <a:pt x="885" y="322"/>
                      <a:pt x="1030" y="322"/>
                      <a:pt x="1191" y="290"/>
                    </a:cubicBezTo>
                    <a:cubicBezTo>
                      <a:pt x="1271" y="290"/>
                      <a:pt x="1352" y="210"/>
                      <a:pt x="1320" y="129"/>
                    </a:cubicBezTo>
                    <a:cubicBezTo>
                      <a:pt x="1320" y="81"/>
                      <a:pt x="1239" y="17"/>
                      <a:pt x="1159" y="17"/>
                    </a:cubicBezTo>
                    <a:cubicBezTo>
                      <a:pt x="1019" y="23"/>
                      <a:pt x="879" y="27"/>
                      <a:pt x="740" y="27"/>
                    </a:cubicBezTo>
                    <a:cubicBezTo>
                      <a:pt x="544" y="27"/>
                      <a:pt x="350" y="20"/>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2" name="Google Shape;1062;p33"/>
              <p:cNvSpPr/>
              <p:nvPr/>
            </p:nvSpPr>
            <p:spPr>
              <a:xfrm>
                <a:off x="688350" y="4330371"/>
                <a:ext cx="47628" cy="50305"/>
              </a:xfrm>
              <a:custGeom>
                <a:avLst/>
                <a:gdLst/>
                <a:ahLst/>
                <a:cxnLst/>
                <a:rect l="l" t="t" r="r" b="b"/>
                <a:pathLst>
                  <a:path w="1014" h="1071" extrusionOk="0">
                    <a:moveTo>
                      <a:pt x="170" y="0"/>
                    </a:moveTo>
                    <a:cubicBezTo>
                      <a:pt x="135" y="0"/>
                      <a:pt x="102" y="13"/>
                      <a:pt x="81" y="41"/>
                    </a:cubicBezTo>
                    <a:cubicBezTo>
                      <a:pt x="16" y="106"/>
                      <a:pt x="0" y="202"/>
                      <a:pt x="49" y="266"/>
                    </a:cubicBezTo>
                    <a:cubicBezTo>
                      <a:pt x="274" y="524"/>
                      <a:pt x="515" y="781"/>
                      <a:pt x="740" y="1023"/>
                    </a:cubicBezTo>
                    <a:cubicBezTo>
                      <a:pt x="772" y="1071"/>
                      <a:pt x="821" y="1071"/>
                      <a:pt x="853" y="1071"/>
                    </a:cubicBezTo>
                    <a:cubicBezTo>
                      <a:pt x="901" y="1071"/>
                      <a:pt x="933" y="1039"/>
                      <a:pt x="965" y="1023"/>
                    </a:cubicBezTo>
                    <a:cubicBezTo>
                      <a:pt x="1014" y="958"/>
                      <a:pt x="1014" y="862"/>
                      <a:pt x="965" y="797"/>
                    </a:cubicBezTo>
                    <a:cubicBezTo>
                      <a:pt x="740" y="588"/>
                      <a:pt x="515" y="315"/>
                      <a:pt x="290" y="57"/>
                    </a:cubicBezTo>
                    <a:cubicBezTo>
                      <a:pt x="263" y="21"/>
                      <a:pt x="215"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3" name="Google Shape;1063;p33"/>
              <p:cNvSpPr/>
              <p:nvPr/>
            </p:nvSpPr>
            <p:spPr>
              <a:xfrm>
                <a:off x="1078999" y="4484056"/>
                <a:ext cx="63503" cy="23579"/>
              </a:xfrm>
              <a:custGeom>
                <a:avLst/>
                <a:gdLst/>
                <a:ahLst/>
                <a:cxnLst/>
                <a:rect l="l" t="t" r="r" b="b"/>
                <a:pathLst>
                  <a:path w="1352" h="502" extrusionOk="0">
                    <a:moveTo>
                      <a:pt x="1152" y="0"/>
                    </a:moveTo>
                    <a:cubicBezTo>
                      <a:pt x="1144" y="0"/>
                      <a:pt x="1135" y="1"/>
                      <a:pt x="1126" y="3"/>
                    </a:cubicBezTo>
                    <a:cubicBezTo>
                      <a:pt x="772" y="83"/>
                      <a:pt x="451" y="164"/>
                      <a:pt x="145" y="212"/>
                    </a:cubicBezTo>
                    <a:cubicBezTo>
                      <a:pt x="65" y="228"/>
                      <a:pt x="0" y="308"/>
                      <a:pt x="16" y="389"/>
                    </a:cubicBezTo>
                    <a:cubicBezTo>
                      <a:pt x="48" y="469"/>
                      <a:pt x="97" y="501"/>
                      <a:pt x="177" y="501"/>
                    </a:cubicBezTo>
                    <a:lnTo>
                      <a:pt x="209" y="501"/>
                    </a:lnTo>
                    <a:cubicBezTo>
                      <a:pt x="531" y="453"/>
                      <a:pt x="853" y="389"/>
                      <a:pt x="1207" y="292"/>
                    </a:cubicBezTo>
                    <a:cubicBezTo>
                      <a:pt x="1287" y="260"/>
                      <a:pt x="1351" y="180"/>
                      <a:pt x="1335" y="99"/>
                    </a:cubicBezTo>
                    <a:cubicBezTo>
                      <a:pt x="1307" y="56"/>
                      <a:pt x="1227" y="0"/>
                      <a:pt x="1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4" name="Google Shape;1064;p33"/>
              <p:cNvSpPr/>
              <p:nvPr/>
            </p:nvSpPr>
            <p:spPr>
              <a:xfrm>
                <a:off x="767682" y="4409703"/>
                <a:ext cx="53687" cy="43541"/>
              </a:xfrm>
              <a:custGeom>
                <a:avLst/>
                <a:gdLst/>
                <a:ahLst/>
                <a:cxnLst/>
                <a:rect l="l" t="t" r="r" b="b"/>
                <a:pathLst>
                  <a:path w="1143" h="927" extrusionOk="0">
                    <a:moveTo>
                      <a:pt x="176" y="0"/>
                    </a:moveTo>
                    <a:cubicBezTo>
                      <a:pt x="131" y="0"/>
                      <a:pt x="85" y="21"/>
                      <a:pt x="49" y="57"/>
                    </a:cubicBezTo>
                    <a:cubicBezTo>
                      <a:pt x="0" y="122"/>
                      <a:pt x="16" y="218"/>
                      <a:pt x="81" y="283"/>
                    </a:cubicBezTo>
                    <a:cubicBezTo>
                      <a:pt x="338" y="508"/>
                      <a:pt x="612" y="717"/>
                      <a:pt x="901" y="910"/>
                    </a:cubicBezTo>
                    <a:cubicBezTo>
                      <a:pt x="917" y="926"/>
                      <a:pt x="950" y="926"/>
                      <a:pt x="982" y="926"/>
                    </a:cubicBezTo>
                    <a:cubicBezTo>
                      <a:pt x="1014" y="926"/>
                      <a:pt x="1078" y="910"/>
                      <a:pt x="1094" y="862"/>
                    </a:cubicBezTo>
                    <a:cubicBezTo>
                      <a:pt x="1143" y="781"/>
                      <a:pt x="1143" y="701"/>
                      <a:pt x="1062" y="637"/>
                    </a:cubicBezTo>
                    <a:cubicBezTo>
                      <a:pt x="805" y="460"/>
                      <a:pt x="531" y="267"/>
                      <a:pt x="274" y="41"/>
                    </a:cubicBezTo>
                    <a:cubicBezTo>
                      <a:pt x="246" y="13"/>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5" name="Google Shape;1065;p33"/>
              <p:cNvSpPr/>
              <p:nvPr/>
            </p:nvSpPr>
            <p:spPr>
              <a:xfrm>
                <a:off x="860636" y="4471187"/>
                <a:ext cx="60497" cy="32644"/>
              </a:xfrm>
              <a:custGeom>
                <a:avLst/>
                <a:gdLst/>
                <a:ahLst/>
                <a:cxnLst/>
                <a:rect l="l" t="t" r="r" b="b"/>
                <a:pathLst>
                  <a:path w="1288" h="695" extrusionOk="0">
                    <a:moveTo>
                      <a:pt x="173" y="0"/>
                    </a:moveTo>
                    <a:cubicBezTo>
                      <a:pt x="114" y="0"/>
                      <a:pt x="60" y="41"/>
                      <a:pt x="48" y="100"/>
                    </a:cubicBezTo>
                    <a:cubicBezTo>
                      <a:pt x="0" y="180"/>
                      <a:pt x="48" y="277"/>
                      <a:pt x="129" y="293"/>
                    </a:cubicBezTo>
                    <a:cubicBezTo>
                      <a:pt x="274" y="373"/>
                      <a:pt x="402" y="438"/>
                      <a:pt x="563" y="502"/>
                    </a:cubicBezTo>
                    <a:cubicBezTo>
                      <a:pt x="756" y="582"/>
                      <a:pt x="917" y="647"/>
                      <a:pt x="1094" y="695"/>
                    </a:cubicBezTo>
                    <a:lnTo>
                      <a:pt x="1126" y="695"/>
                    </a:lnTo>
                    <a:cubicBezTo>
                      <a:pt x="1190" y="695"/>
                      <a:pt x="1255" y="663"/>
                      <a:pt x="1271" y="598"/>
                    </a:cubicBezTo>
                    <a:cubicBezTo>
                      <a:pt x="1287" y="502"/>
                      <a:pt x="1255" y="421"/>
                      <a:pt x="1174" y="405"/>
                    </a:cubicBezTo>
                    <a:cubicBezTo>
                      <a:pt x="1014" y="341"/>
                      <a:pt x="837" y="277"/>
                      <a:pt x="676" y="212"/>
                    </a:cubicBezTo>
                    <a:cubicBezTo>
                      <a:pt x="531" y="164"/>
                      <a:pt x="386" y="100"/>
                      <a:pt x="241" y="19"/>
                    </a:cubicBezTo>
                    <a:cubicBezTo>
                      <a:pt x="219" y="6"/>
                      <a:pt x="196"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6" name="Google Shape;1066;p33"/>
              <p:cNvSpPr/>
              <p:nvPr/>
            </p:nvSpPr>
            <p:spPr>
              <a:xfrm>
                <a:off x="1187782" y="4455827"/>
                <a:ext cx="63503" cy="27618"/>
              </a:xfrm>
              <a:custGeom>
                <a:avLst/>
                <a:gdLst/>
                <a:ahLst/>
                <a:cxnLst/>
                <a:rect l="l" t="t" r="r" b="b"/>
                <a:pathLst>
                  <a:path w="1352" h="588" extrusionOk="0">
                    <a:moveTo>
                      <a:pt x="1169" y="0"/>
                    </a:moveTo>
                    <a:cubicBezTo>
                      <a:pt x="1155" y="0"/>
                      <a:pt x="1141" y="3"/>
                      <a:pt x="1127" y="8"/>
                    </a:cubicBezTo>
                    <a:cubicBezTo>
                      <a:pt x="837" y="89"/>
                      <a:pt x="564" y="169"/>
                      <a:pt x="258" y="218"/>
                    </a:cubicBezTo>
                    <a:lnTo>
                      <a:pt x="145" y="266"/>
                    </a:lnTo>
                    <a:cubicBezTo>
                      <a:pt x="65" y="282"/>
                      <a:pt x="1" y="362"/>
                      <a:pt x="33" y="459"/>
                    </a:cubicBezTo>
                    <a:cubicBezTo>
                      <a:pt x="65" y="523"/>
                      <a:pt x="113" y="588"/>
                      <a:pt x="178" y="588"/>
                    </a:cubicBezTo>
                    <a:lnTo>
                      <a:pt x="226" y="588"/>
                    </a:lnTo>
                    <a:lnTo>
                      <a:pt x="338" y="539"/>
                    </a:lnTo>
                    <a:cubicBezTo>
                      <a:pt x="628" y="459"/>
                      <a:pt x="918" y="378"/>
                      <a:pt x="1207" y="330"/>
                    </a:cubicBezTo>
                    <a:cubicBezTo>
                      <a:pt x="1288" y="298"/>
                      <a:pt x="1352" y="218"/>
                      <a:pt x="1320" y="137"/>
                    </a:cubicBezTo>
                    <a:cubicBezTo>
                      <a:pt x="1293" y="58"/>
                      <a:pt x="1234" y="0"/>
                      <a:pt x="1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7" name="Google Shape;1067;p33"/>
              <p:cNvSpPr/>
              <p:nvPr/>
            </p:nvSpPr>
            <p:spPr>
              <a:xfrm>
                <a:off x="1517981" y="4435067"/>
                <a:ext cx="64255" cy="22687"/>
              </a:xfrm>
              <a:custGeom>
                <a:avLst/>
                <a:gdLst/>
                <a:ahLst/>
                <a:cxnLst/>
                <a:rect l="l" t="t" r="r" b="b"/>
                <a:pathLst>
                  <a:path w="1368" h="483" extrusionOk="0">
                    <a:moveTo>
                      <a:pt x="210" y="0"/>
                    </a:moveTo>
                    <a:cubicBezTo>
                      <a:pt x="129" y="0"/>
                      <a:pt x="49" y="48"/>
                      <a:pt x="33" y="145"/>
                    </a:cubicBezTo>
                    <a:cubicBezTo>
                      <a:pt x="1" y="225"/>
                      <a:pt x="65" y="306"/>
                      <a:pt x="161" y="322"/>
                    </a:cubicBezTo>
                    <a:cubicBezTo>
                      <a:pt x="483" y="370"/>
                      <a:pt x="837" y="418"/>
                      <a:pt x="1175" y="483"/>
                    </a:cubicBezTo>
                    <a:lnTo>
                      <a:pt x="1207" y="483"/>
                    </a:lnTo>
                    <a:cubicBezTo>
                      <a:pt x="1288" y="483"/>
                      <a:pt x="1352" y="418"/>
                      <a:pt x="1368" y="370"/>
                    </a:cubicBezTo>
                    <a:cubicBezTo>
                      <a:pt x="1368" y="290"/>
                      <a:pt x="1320" y="209"/>
                      <a:pt x="1239" y="177"/>
                    </a:cubicBezTo>
                    <a:lnTo>
                      <a:pt x="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8" name="Google Shape;1068;p33"/>
              <p:cNvSpPr/>
              <p:nvPr/>
            </p:nvSpPr>
            <p:spPr>
              <a:xfrm>
                <a:off x="1407649" y="4429947"/>
                <a:ext cx="63550" cy="15735"/>
              </a:xfrm>
              <a:custGeom>
                <a:avLst/>
                <a:gdLst/>
                <a:ahLst/>
                <a:cxnLst/>
                <a:rect l="l" t="t" r="r" b="b"/>
                <a:pathLst>
                  <a:path w="1353" h="335" extrusionOk="0">
                    <a:moveTo>
                      <a:pt x="677" y="0"/>
                    </a:moveTo>
                    <a:cubicBezTo>
                      <a:pt x="504" y="0"/>
                      <a:pt x="331" y="5"/>
                      <a:pt x="162" y="13"/>
                    </a:cubicBezTo>
                    <a:cubicBezTo>
                      <a:pt x="81" y="13"/>
                      <a:pt x="1" y="93"/>
                      <a:pt x="1" y="173"/>
                    </a:cubicBezTo>
                    <a:cubicBezTo>
                      <a:pt x="1" y="254"/>
                      <a:pt x="81" y="318"/>
                      <a:pt x="162" y="334"/>
                    </a:cubicBezTo>
                    <a:lnTo>
                      <a:pt x="1175" y="334"/>
                    </a:lnTo>
                    <a:cubicBezTo>
                      <a:pt x="1256" y="334"/>
                      <a:pt x="1336" y="270"/>
                      <a:pt x="1336" y="190"/>
                    </a:cubicBezTo>
                    <a:cubicBezTo>
                      <a:pt x="1352" y="77"/>
                      <a:pt x="1288" y="13"/>
                      <a:pt x="1191" y="13"/>
                    </a:cubicBezTo>
                    <a:cubicBezTo>
                      <a:pt x="1022" y="5"/>
                      <a:pt x="850" y="0"/>
                      <a:pt x="6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9" name="Google Shape;1069;p33"/>
              <p:cNvSpPr/>
              <p:nvPr/>
            </p:nvSpPr>
            <p:spPr>
              <a:xfrm>
                <a:off x="1295860" y="4434268"/>
                <a:ext cx="63503" cy="21982"/>
              </a:xfrm>
              <a:custGeom>
                <a:avLst/>
                <a:gdLst/>
                <a:ahLst/>
                <a:cxnLst/>
                <a:rect l="l" t="t" r="r" b="b"/>
                <a:pathLst>
                  <a:path w="1352" h="468" extrusionOk="0">
                    <a:moveTo>
                      <a:pt x="1174" y="1"/>
                    </a:moveTo>
                    <a:cubicBezTo>
                      <a:pt x="837" y="33"/>
                      <a:pt x="499" y="98"/>
                      <a:pt x="145" y="162"/>
                    </a:cubicBezTo>
                    <a:cubicBezTo>
                      <a:pt x="64" y="178"/>
                      <a:pt x="0" y="258"/>
                      <a:pt x="32" y="339"/>
                    </a:cubicBezTo>
                    <a:cubicBezTo>
                      <a:pt x="48" y="419"/>
                      <a:pt x="113" y="467"/>
                      <a:pt x="193" y="467"/>
                    </a:cubicBezTo>
                    <a:lnTo>
                      <a:pt x="209" y="467"/>
                    </a:lnTo>
                    <a:cubicBezTo>
                      <a:pt x="547" y="403"/>
                      <a:pt x="869" y="339"/>
                      <a:pt x="1207" y="307"/>
                    </a:cubicBezTo>
                    <a:cubicBezTo>
                      <a:pt x="1287" y="274"/>
                      <a:pt x="1351" y="226"/>
                      <a:pt x="1351" y="114"/>
                    </a:cubicBezTo>
                    <a:cubicBezTo>
                      <a:pt x="1335" y="65"/>
                      <a:pt x="1255" y="1"/>
                      <a:pt x="1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70" name="Google Shape;1070;p33"/>
              <p:cNvSpPr/>
              <p:nvPr/>
            </p:nvSpPr>
            <p:spPr>
              <a:xfrm>
                <a:off x="1627562" y="4459491"/>
                <a:ext cx="40817" cy="21700"/>
              </a:xfrm>
              <a:custGeom>
                <a:avLst/>
                <a:gdLst/>
                <a:ahLst/>
                <a:cxnLst/>
                <a:rect l="l" t="t" r="r" b="b"/>
                <a:pathLst>
                  <a:path w="869" h="462" extrusionOk="0">
                    <a:moveTo>
                      <a:pt x="174" y="1"/>
                    </a:moveTo>
                    <a:cubicBezTo>
                      <a:pt x="113" y="1"/>
                      <a:pt x="58" y="44"/>
                      <a:pt x="32" y="107"/>
                    </a:cubicBezTo>
                    <a:cubicBezTo>
                      <a:pt x="0" y="188"/>
                      <a:pt x="48" y="268"/>
                      <a:pt x="129" y="300"/>
                    </a:cubicBezTo>
                    <a:cubicBezTo>
                      <a:pt x="290" y="349"/>
                      <a:pt x="451" y="413"/>
                      <a:pt x="611" y="461"/>
                    </a:cubicBezTo>
                    <a:lnTo>
                      <a:pt x="644" y="461"/>
                    </a:lnTo>
                    <a:cubicBezTo>
                      <a:pt x="708" y="461"/>
                      <a:pt x="772" y="429"/>
                      <a:pt x="788" y="365"/>
                    </a:cubicBezTo>
                    <a:cubicBezTo>
                      <a:pt x="869" y="268"/>
                      <a:pt x="805" y="188"/>
                      <a:pt x="724" y="172"/>
                    </a:cubicBezTo>
                    <a:cubicBezTo>
                      <a:pt x="563" y="107"/>
                      <a:pt x="386" y="59"/>
                      <a:pt x="225" y="11"/>
                    </a:cubicBezTo>
                    <a:cubicBezTo>
                      <a:pt x="208" y="4"/>
                      <a:pt x="191"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0"/>
        <p:cNvGrpSpPr/>
        <p:nvPr/>
      </p:nvGrpSpPr>
      <p:grpSpPr>
        <a:xfrm>
          <a:off x="0" y="0"/>
          <a:ext cx="0" cy="0"/>
          <a:chOff x="0" y="0"/>
          <a:chExt cx="0" cy="0"/>
        </a:xfrm>
      </p:grpSpPr>
      <p:sp>
        <p:nvSpPr>
          <p:cNvPr id="2651" name="Google Shape;2651;p56"/>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latin typeface="Cambria" panose="02040503050406030204" pitchFamily="18" charset="0"/>
                <a:ea typeface="Cambria" panose="02040503050406030204" pitchFamily="18" charset="0"/>
              </a:rPr>
              <a:t>Khái quát văn bản</a:t>
            </a:r>
            <a:endParaRPr b="1" dirty="0">
              <a:latin typeface="Cambria" panose="02040503050406030204" pitchFamily="18" charset="0"/>
              <a:ea typeface="Cambria" panose="02040503050406030204" pitchFamily="18" charset="0"/>
            </a:endParaRPr>
          </a:p>
        </p:txBody>
      </p:sp>
      <p:grpSp>
        <p:nvGrpSpPr>
          <p:cNvPr id="2652" name="Google Shape;2652;p56"/>
          <p:cNvGrpSpPr/>
          <p:nvPr/>
        </p:nvGrpSpPr>
        <p:grpSpPr>
          <a:xfrm>
            <a:off x="7650675" y="702925"/>
            <a:ext cx="607500" cy="399900"/>
            <a:chOff x="7650675" y="702925"/>
            <a:chExt cx="607500" cy="399900"/>
          </a:xfrm>
        </p:grpSpPr>
        <p:sp>
          <p:nvSpPr>
            <p:cNvPr id="2653" name="Google Shape;2653;p56">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2654" name="Google Shape;2654;p56"/>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2655" name="Google Shape;2655;p56"/>
          <p:cNvSpPr txBox="1">
            <a:spLocks noGrp="1"/>
          </p:cNvSpPr>
          <p:nvPr>
            <p:ph type="body" idx="4294967295"/>
          </p:nvPr>
        </p:nvSpPr>
        <p:spPr>
          <a:xfrm>
            <a:off x="3930401" y="1705049"/>
            <a:ext cx="4039003" cy="5745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1800" dirty="0">
                <a:latin typeface="Cambria" panose="02040503050406030204" pitchFamily="18" charset="0"/>
                <a:ea typeface="Cambria" panose="02040503050406030204" pitchFamily="18" charset="0"/>
              </a:rPr>
              <a:t>Văn nghị luận</a:t>
            </a:r>
            <a:endParaRPr sz="1800" dirty="0">
              <a:latin typeface="Cambria" panose="02040503050406030204" pitchFamily="18" charset="0"/>
              <a:ea typeface="Cambria" panose="02040503050406030204" pitchFamily="18" charset="0"/>
            </a:endParaRPr>
          </a:p>
        </p:txBody>
      </p:sp>
      <p:sp>
        <p:nvSpPr>
          <p:cNvPr id="2656" name="Google Shape;2656;p56"/>
          <p:cNvSpPr txBox="1">
            <a:spLocks noGrp="1"/>
          </p:cNvSpPr>
          <p:nvPr>
            <p:ph type="title" idx="4294967295"/>
          </p:nvPr>
        </p:nvSpPr>
        <p:spPr>
          <a:xfrm>
            <a:off x="1923244" y="1705049"/>
            <a:ext cx="2005246"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Cambria" panose="02040503050406030204" pitchFamily="18" charset="0"/>
                <a:ea typeface="Cambria" panose="02040503050406030204" pitchFamily="18" charset="0"/>
              </a:rPr>
              <a:t>Thể loại</a:t>
            </a:r>
            <a:endParaRPr sz="1800" b="1" dirty="0">
              <a:latin typeface="Cambria" panose="02040503050406030204" pitchFamily="18" charset="0"/>
              <a:ea typeface="Cambria" panose="02040503050406030204" pitchFamily="18" charset="0"/>
            </a:endParaRPr>
          </a:p>
        </p:txBody>
      </p:sp>
      <p:sp>
        <p:nvSpPr>
          <p:cNvPr id="2660" name="Google Shape;2660;p56"/>
          <p:cNvSpPr txBox="1">
            <a:spLocks noGrp="1"/>
          </p:cNvSpPr>
          <p:nvPr>
            <p:ph type="body" idx="4294967295"/>
          </p:nvPr>
        </p:nvSpPr>
        <p:spPr>
          <a:xfrm>
            <a:off x="3930401" y="2735024"/>
            <a:ext cx="4039003"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Nghị luận – tự sự - biểu cảm</a:t>
            </a:r>
            <a:endParaRPr sz="1800" dirty="0">
              <a:latin typeface="Cambria" panose="02040503050406030204" pitchFamily="18" charset="0"/>
              <a:ea typeface="Cambria" panose="02040503050406030204" pitchFamily="18" charset="0"/>
            </a:endParaRPr>
          </a:p>
        </p:txBody>
      </p:sp>
      <p:sp>
        <p:nvSpPr>
          <p:cNvPr id="2661" name="Google Shape;2661;p56"/>
          <p:cNvSpPr txBox="1">
            <a:spLocks noGrp="1"/>
          </p:cNvSpPr>
          <p:nvPr>
            <p:ph type="title" idx="4294967295"/>
          </p:nvPr>
        </p:nvSpPr>
        <p:spPr>
          <a:xfrm>
            <a:off x="1923230" y="2735024"/>
            <a:ext cx="2005246"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Cambria" panose="02040503050406030204" pitchFamily="18" charset="0"/>
                <a:ea typeface="Cambria" panose="02040503050406030204" pitchFamily="18" charset="0"/>
              </a:rPr>
              <a:t>Phương thức BĐ</a:t>
            </a:r>
            <a:endParaRPr sz="1800" b="1" dirty="0">
              <a:latin typeface="Cambria" panose="02040503050406030204" pitchFamily="18" charset="0"/>
              <a:ea typeface="Cambria" panose="02040503050406030204" pitchFamily="18" charset="0"/>
            </a:endParaRPr>
          </a:p>
        </p:txBody>
      </p:sp>
      <p:sp>
        <p:nvSpPr>
          <p:cNvPr id="2665" name="Google Shape;2665;p56"/>
          <p:cNvSpPr txBox="1">
            <a:spLocks noGrp="1"/>
          </p:cNvSpPr>
          <p:nvPr>
            <p:ph type="body" idx="4294967295"/>
          </p:nvPr>
        </p:nvSpPr>
        <p:spPr>
          <a:xfrm>
            <a:off x="3930401" y="3764999"/>
            <a:ext cx="4039003"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dirty="0">
                <a:latin typeface="Cambria" panose="02040503050406030204" pitchFamily="18" charset="0"/>
                <a:ea typeface="Cambria" panose="02040503050406030204" pitchFamily="18" charset="0"/>
              </a:rPr>
              <a:t>Bản đồ dẫn đường của mỗi người</a:t>
            </a:r>
            <a:endParaRPr sz="1800" dirty="0">
              <a:latin typeface="Cambria" panose="02040503050406030204" pitchFamily="18" charset="0"/>
              <a:ea typeface="Cambria" panose="02040503050406030204" pitchFamily="18" charset="0"/>
            </a:endParaRPr>
          </a:p>
        </p:txBody>
      </p:sp>
      <p:sp>
        <p:nvSpPr>
          <p:cNvPr id="2666" name="Google Shape;2666;p56"/>
          <p:cNvSpPr txBox="1">
            <a:spLocks noGrp="1"/>
          </p:cNvSpPr>
          <p:nvPr>
            <p:ph type="title" idx="4294967295"/>
          </p:nvPr>
        </p:nvSpPr>
        <p:spPr>
          <a:xfrm>
            <a:off x="1923230" y="3764999"/>
            <a:ext cx="2005246"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latin typeface="Cambria" panose="02040503050406030204" pitchFamily="18" charset="0"/>
                <a:ea typeface="Cambria" panose="02040503050406030204" pitchFamily="18" charset="0"/>
              </a:rPr>
              <a:t>Vấn đề</a:t>
            </a:r>
            <a:endParaRPr sz="1800" b="1" dirty="0">
              <a:latin typeface="Cambria" panose="02040503050406030204" pitchFamily="18" charset="0"/>
              <a:ea typeface="Cambria" panose="02040503050406030204" pitchFamily="18" charset="0"/>
            </a:endParaRPr>
          </a:p>
        </p:txBody>
      </p:sp>
      <p:grpSp>
        <p:nvGrpSpPr>
          <p:cNvPr id="2670" name="Google Shape;2670;p56"/>
          <p:cNvGrpSpPr/>
          <p:nvPr/>
        </p:nvGrpSpPr>
        <p:grpSpPr>
          <a:xfrm>
            <a:off x="5897844" y="266436"/>
            <a:ext cx="915234" cy="1152724"/>
            <a:chOff x="5717100" y="329750"/>
            <a:chExt cx="1010750" cy="1273025"/>
          </a:xfrm>
        </p:grpSpPr>
        <p:sp>
          <p:nvSpPr>
            <p:cNvPr id="2671" name="Google Shape;2671;p56"/>
            <p:cNvSpPr/>
            <p:nvPr/>
          </p:nvSpPr>
          <p:spPr>
            <a:xfrm>
              <a:off x="5727125" y="498625"/>
              <a:ext cx="946525" cy="1097425"/>
            </a:xfrm>
            <a:custGeom>
              <a:avLst/>
              <a:gdLst/>
              <a:ahLst/>
              <a:cxnLst/>
              <a:rect l="l" t="t" r="r" b="b"/>
              <a:pathLst>
                <a:path w="37861" h="43897" extrusionOk="0">
                  <a:moveTo>
                    <a:pt x="17012" y="0"/>
                  </a:moveTo>
                  <a:lnTo>
                    <a:pt x="400" y="32357"/>
                  </a:lnTo>
                  <a:cubicBezTo>
                    <a:pt x="0" y="33124"/>
                    <a:pt x="334" y="34025"/>
                    <a:pt x="1067" y="34458"/>
                  </a:cubicBezTo>
                  <a:lnTo>
                    <a:pt x="4403" y="36159"/>
                  </a:lnTo>
                  <a:lnTo>
                    <a:pt x="15845" y="41997"/>
                  </a:lnTo>
                  <a:lnTo>
                    <a:pt x="19180" y="43698"/>
                  </a:lnTo>
                  <a:cubicBezTo>
                    <a:pt x="19409" y="43833"/>
                    <a:pt x="19660" y="43897"/>
                    <a:pt x="19908" y="43897"/>
                  </a:cubicBezTo>
                  <a:cubicBezTo>
                    <a:pt x="20275" y="43897"/>
                    <a:pt x="20636" y="43757"/>
                    <a:pt x="20915" y="43498"/>
                  </a:cubicBezTo>
                  <a:cubicBezTo>
                    <a:pt x="21048" y="43365"/>
                    <a:pt x="21182" y="43198"/>
                    <a:pt x="21249" y="43031"/>
                  </a:cubicBezTo>
                  <a:lnTo>
                    <a:pt x="37860" y="10674"/>
                  </a:lnTo>
                  <a:lnTo>
                    <a:pt x="37860" y="10674"/>
                  </a:lnTo>
                  <a:cubicBezTo>
                    <a:pt x="37460" y="11408"/>
                    <a:pt x="37093" y="12009"/>
                    <a:pt x="36693" y="12643"/>
                  </a:cubicBezTo>
                  <a:cubicBezTo>
                    <a:pt x="34692" y="15178"/>
                    <a:pt x="31756" y="16745"/>
                    <a:pt x="28621" y="17012"/>
                  </a:cubicBezTo>
                  <a:cubicBezTo>
                    <a:pt x="28223" y="17055"/>
                    <a:pt x="27823" y="17077"/>
                    <a:pt x="27423" y="17077"/>
                  </a:cubicBezTo>
                  <a:cubicBezTo>
                    <a:pt x="25637" y="17077"/>
                    <a:pt x="23832" y="16650"/>
                    <a:pt x="22116" y="15778"/>
                  </a:cubicBezTo>
                  <a:cubicBezTo>
                    <a:pt x="20014" y="14644"/>
                    <a:pt x="18346" y="13009"/>
                    <a:pt x="17246" y="11075"/>
                  </a:cubicBezTo>
                  <a:cubicBezTo>
                    <a:pt x="15378" y="7772"/>
                    <a:pt x="15178" y="3636"/>
                    <a:pt x="17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2" name="Google Shape;2672;p56"/>
            <p:cNvSpPr/>
            <p:nvPr/>
          </p:nvSpPr>
          <p:spPr>
            <a:xfrm>
              <a:off x="5836350" y="773825"/>
              <a:ext cx="604625" cy="771400"/>
            </a:xfrm>
            <a:custGeom>
              <a:avLst/>
              <a:gdLst/>
              <a:ahLst/>
              <a:cxnLst/>
              <a:rect l="l" t="t" r="r" b="b"/>
              <a:pathLst>
                <a:path w="24185" h="30856" extrusionOk="0">
                  <a:moveTo>
                    <a:pt x="12843" y="0"/>
                  </a:moveTo>
                  <a:lnTo>
                    <a:pt x="1302" y="22483"/>
                  </a:lnTo>
                  <a:lnTo>
                    <a:pt x="1" y="24985"/>
                  </a:lnTo>
                  <a:lnTo>
                    <a:pt x="11409" y="30855"/>
                  </a:lnTo>
                  <a:lnTo>
                    <a:pt x="12710" y="28354"/>
                  </a:lnTo>
                  <a:lnTo>
                    <a:pt x="24185" y="5971"/>
                  </a:lnTo>
                  <a:lnTo>
                    <a:pt x="24185" y="5971"/>
                  </a:lnTo>
                  <a:cubicBezTo>
                    <a:pt x="23810" y="6006"/>
                    <a:pt x="23432" y="6023"/>
                    <a:pt x="23053" y="6023"/>
                  </a:cubicBezTo>
                  <a:cubicBezTo>
                    <a:pt x="21239" y="6023"/>
                    <a:pt x="19396" y="5620"/>
                    <a:pt x="17713" y="4737"/>
                  </a:cubicBezTo>
                  <a:cubicBezTo>
                    <a:pt x="15579" y="3603"/>
                    <a:pt x="13911" y="1968"/>
                    <a:pt x="128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3" name="Google Shape;2673;p56"/>
            <p:cNvSpPr/>
            <p:nvPr/>
          </p:nvSpPr>
          <p:spPr>
            <a:xfrm>
              <a:off x="6104875" y="337200"/>
              <a:ext cx="615475" cy="586375"/>
            </a:xfrm>
            <a:custGeom>
              <a:avLst/>
              <a:gdLst/>
              <a:ahLst/>
              <a:cxnLst/>
              <a:rect l="l" t="t" r="r" b="b"/>
              <a:pathLst>
                <a:path w="24619" h="23455" extrusionOk="0">
                  <a:moveTo>
                    <a:pt x="12253" y="0"/>
                  </a:moveTo>
                  <a:cubicBezTo>
                    <a:pt x="11871" y="0"/>
                    <a:pt x="11490" y="18"/>
                    <a:pt x="11109" y="53"/>
                  </a:cubicBezTo>
                  <a:lnTo>
                    <a:pt x="11009" y="53"/>
                  </a:lnTo>
                  <a:cubicBezTo>
                    <a:pt x="10242" y="119"/>
                    <a:pt x="9474" y="286"/>
                    <a:pt x="8740" y="553"/>
                  </a:cubicBezTo>
                  <a:cubicBezTo>
                    <a:pt x="5872" y="1454"/>
                    <a:pt x="3370" y="3455"/>
                    <a:pt x="1902" y="6290"/>
                  </a:cubicBezTo>
                  <a:cubicBezTo>
                    <a:pt x="1902" y="6357"/>
                    <a:pt x="1835" y="6357"/>
                    <a:pt x="1835" y="6390"/>
                  </a:cubicBezTo>
                  <a:cubicBezTo>
                    <a:pt x="1" y="10026"/>
                    <a:pt x="234" y="14129"/>
                    <a:pt x="2102" y="17432"/>
                  </a:cubicBezTo>
                  <a:cubicBezTo>
                    <a:pt x="3170" y="19400"/>
                    <a:pt x="4838" y="21068"/>
                    <a:pt x="6972" y="22135"/>
                  </a:cubicBezTo>
                  <a:cubicBezTo>
                    <a:pt x="8685" y="23046"/>
                    <a:pt x="10534" y="23455"/>
                    <a:pt x="12350" y="23455"/>
                  </a:cubicBezTo>
                  <a:cubicBezTo>
                    <a:pt x="12728" y="23455"/>
                    <a:pt x="13104" y="23437"/>
                    <a:pt x="13477" y="23403"/>
                  </a:cubicBezTo>
                  <a:cubicBezTo>
                    <a:pt x="16579" y="23102"/>
                    <a:pt x="19515" y="21568"/>
                    <a:pt x="21516" y="19033"/>
                  </a:cubicBezTo>
                  <a:cubicBezTo>
                    <a:pt x="21983" y="18466"/>
                    <a:pt x="22384" y="17799"/>
                    <a:pt x="22717" y="17131"/>
                  </a:cubicBezTo>
                  <a:cubicBezTo>
                    <a:pt x="22784" y="17131"/>
                    <a:pt x="22784" y="17131"/>
                    <a:pt x="22784" y="17098"/>
                  </a:cubicBezTo>
                  <a:lnTo>
                    <a:pt x="22917" y="16865"/>
                  </a:lnTo>
                  <a:cubicBezTo>
                    <a:pt x="24618" y="13262"/>
                    <a:pt x="24318" y="9226"/>
                    <a:pt x="22517" y="5923"/>
                  </a:cubicBezTo>
                  <a:cubicBezTo>
                    <a:pt x="22517" y="5890"/>
                    <a:pt x="22484" y="5890"/>
                    <a:pt x="22484" y="5857"/>
                  </a:cubicBezTo>
                  <a:cubicBezTo>
                    <a:pt x="21383" y="3955"/>
                    <a:pt x="19782" y="2388"/>
                    <a:pt x="17680" y="1287"/>
                  </a:cubicBezTo>
                  <a:cubicBezTo>
                    <a:pt x="15915" y="404"/>
                    <a:pt x="14080" y="0"/>
                    <a:pt x="1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4" name="Google Shape;2674;p56"/>
            <p:cNvSpPr/>
            <p:nvPr/>
          </p:nvSpPr>
          <p:spPr>
            <a:xfrm>
              <a:off x="6115725" y="369850"/>
              <a:ext cx="593775" cy="521025"/>
            </a:xfrm>
            <a:custGeom>
              <a:avLst/>
              <a:gdLst/>
              <a:ahLst/>
              <a:cxnLst/>
              <a:rect l="l" t="t" r="r" b="b"/>
              <a:pathLst>
                <a:path w="23751" h="20841" extrusionOk="0">
                  <a:moveTo>
                    <a:pt x="11899" y="0"/>
                  </a:moveTo>
                  <a:cubicBezTo>
                    <a:pt x="8377" y="0"/>
                    <a:pt x="4987" y="1795"/>
                    <a:pt x="3036" y="4918"/>
                  </a:cubicBezTo>
                  <a:cubicBezTo>
                    <a:pt x="2903" y="5151"/>
                    <a:pt x="2736" y="5418"/>
                    <a:pt x="2602" y="5652"/>
                  </a:cubicBezTo>
                  <a:cubicBezTo>
                    <a:pt x="0" y="10755"/>
                    <a:pt x="2002" y="17060"/>
                    <a:pt x="7106" y="19662"/>
                  </a:cubicBezTo>
                  <a:cubicBezTo>
                    <a:pt x="8628" y="20461"/>
                    <a:pt x="10262" y="20840"/>
                    <a:pt x="11874" y="20840"/>
                  </a:cubicBezTo>
                  <a:cubicBezTo>
                    <a:pt x="14501" y="20840"/>
                    <a:pt x="17071" y="19833"/>
                    <a:pt x="19014" y="17994"/>
                  </a:cubicBezTo>
                  <a:cubicBezTo>
                    <a:pt x="19848" y="17193"/>
                    <a:pt x="20582" y="16259"/>
                    <a:pt x="21149" y="15158"/>
                  </a:cubicBezTo>
                  <a:cubicBezTo>
                    <a:pt x="23751" y="10088"/>
                    <a:pt x="21749" y="3784"/>
                    <a:pt x="16646" y="1148"/>
                  </a:cubicBezTo>
                  <a:cubicBezTo>
                    <a:pt x="15117" y="368"/>
                    <a:pt x="13495" y="0"/>
                    <a:pt x="118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5" name="Google Shape;2675;p56"/>
            <p:cNvSpPr/>
            <p:nvPr/>
          </p:nvSpPr>
          <p:spPr>
            <a:xfrm>
              <a:off x="6192450" y="436450"/>
              <a:ext cx="440325" cy="387875"/>
            </a:xfrm>
            <a:custGeom>
              <a:avLst/>
              <a:gdLst/>
              <a:ahLst/>
              <a:cxnLst/>
              <a:rect l="l" t="t" r="r" b="b"/>
              <a:pathLst>
                <a:path w="17613" h="15515" extrusionOk="0">
                  <a:moveTo>
                    <a:pt x="8802" y="1"/>
                  </a:moveTo>
                  <a:cubicBezTo>
                    <a:pt x="7257" y="1"/>
                    <a:pt x="5696" y="462"/>
                    <a:pt x="4337" y="1420"/>
                  </a:cubicBezTo>
                  <a:cubicBezTo>
                    <a:pt x="834" y="3888"/>
                    <a:pt x="0" y="8725"/>
                    <a:pt x="2469" y="12227"/>
                  </a:cubicBezTo>
                  <a:cubicBezTo>
                    <a:pt x="3979" y="14370"/>
                    <a:pt x="6376" y="15514"/>
                    <a:pt x="8811" y="15514"/>
                  </a:cubicBezTo>
                  <a:cubicBezTo>
                    <a:pt x="10356" y="15514"/>
                    <a:pt x="11917" y="15054"/>
                    <a:pt x="13277" y="14095"/>
                  </a:cubicBezTo>
                  <a:cubicBezTo>
                    <a:pt x="16779" y="11627"/>
                    <a:pt x="17613" y="6790"/>
                    <a:pt x="15145" y="3288"/>
                  </a:cubicBezTo>
                  <a:cubicBezTo>
                    <a:pt x="13634" y="1145"/>
                    <a:pt x="11238" y="1"/>
                    <a:pt x="88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6" name="Google Shape;2676;p56"/>
            <p:cNvSpPr/>
            <p:nvPr/>
          </p:nvSpPr>
          <p:spPr>
            <a:xfrm>
              <a:off x="6220800" y="439400"/>
              <a:ext cx="384475" cy="384475"/>
            </a:xfrm>
            <a:custGeom>
              <a:avLst/>
              <a:gdLst/>
              <a:ahLst/>
              <a:cxnLst/>
              <a:rect l="l" t="t" r="r" b="b"/>
              <a:pathLst>
                <a:path w="15379" h="15379" extrusionOk="0">
                  <a:moveTo>
                    <a:pt x="5671" y="1502"/>
                  </a:moveTo>
                  <a:lnTo>
                    <a:pt x="7306" y="2336"/>
                  </a:lnTo>
                  <a:lnTo>
                    <a:pt x="6472" y="3970"/>
                  </a:lnTo>
                  <a:lnTo>
                    <a:pt x="4837" y="3136"/>
                  </a:lnTo>
                  <a:lnTo>
                    <a:pt x="5671" y="1502"/>
                  </a:lnTo>
                  <a:close/>
                  <a:moveTo>
                    <a:pt x="7839" y="2603"/>
                  </a:moveTo>
                  <a:lnTo>
                    <a:pt x="9474" y="3437"/>
                  </a:lnTo>
                  <a:lnTo>
                    <a:pt x="8640" y="5038"/>
                  </a:lnTo>
                  <a:lnTo>
                    <a:pt x="7006" y="4204"/>
                  </a:lnTo>
                  <a:lnTo>
                    <a:pt x="7839" y="2603"/>
                  </a:lnTo>
                  <a:close/>
                  <a:moveTo>
                    <a:pt x="4604" y="3670"/>
                  </a:moveTo>
                  <a:lnTo>
                    <a:pt x="6205" y="4504"/>
                  </a:lnTo>
                  <a:lnTo>
                    <a:pt x="5371" y="6139"/>
                  </a:lnTo>
                  <a:lnTo>
                    <a:pt x="3770" y="5305"/>
                  </a:lnTo>
                  <a:lnTo>
                    <a:pt x="4604" y="3670"/>
                  </a:lnTo>
                  <a:close/>
                  <a:moveTo>
                    <a:pt x="10008" y="3703"/>
                  </a:moveTo>
                  <a:lnTo>
                    <a:pt x="11642" y="4537"/>
                  </a:lnTo>
                  <a:lnTo>
                    <a:pt x="10808" y="6172"/>
                  </a:lnTo>
                  <a:lnTo>
                    <a:pt x="9174" y="5338"/>
                  </a:lnTo>
                  <a:lnTo>
                    <a:pt x="10008" y="3703"/>
                  </a:lnTo>
                  <a:close/>
                  <a:moveTo>
                    <a:pt x="6772" y="4771"/>
                  </a:moveTo>
                  <a:lnTo>
                    <a:pt x="8373" y="5605"/>
                  </a:lnTo>
                  <a:lnTo>
                    <a:pt x="7539" y="7206"/>
                  </a:lnTo>
                  <a:lnTo>
                    <a:pt x="5938" y="6372"/>
                  </a:lnTo>
                  <a:lnTo>
                    <a:pt x="6772" y="4771"/>
                  </a:lnTo>
                  <a:close/>
                  <a:moveTo>
                    <a:pt x="12176" y="4838"/>
                  </a:moveTo>
                  <a:lnTo>
                    <a:pt x="13810" y="5672"/>
                  </a:lnTo>
                  <a:lnTo>
                    <a:pt x="12976" y="7306"/>
                  </a:lnTo>
                  <a:lnTo>
                    <a:pt x="11342" y="6472"/>
                  </a:lnTo>
                  <a:lnTo>
                    <a:pt x="12176" y="4838"/>
                  </a:lnTo>
                  <a:close/>
                  <a:moveTo>
                    <a:pt x="3470" y="5838"/>
                  </a:moveTo>
                  <a:lnTo>
                    <a:pt x="5104" y="6672"/>
                  </a:lnTo>
                  <a:lnTo>
                    <a:pt x="4270" y="8307"/>
                  </a:lnTo>
                  <a:lnTo>
                    <a:pt x="2636" y="7473"/>
                  </a:lnTo>
                  <a:lnTo>
                    <a:pt x="3470" y="5838"/>
                  </a:lnTo>
                  <a:close/>
                  <a:moveTo>
                    <a:pt x="8940" y="5872"/>
                  </a:moveTo>
                  <a:lnTo>
                    <a:pt x="10541" y="6706"/>
                  </a:lnTo>
                  <a:lnTo>
                    <a:pt x="9707" y="8340"/>
                  </a:lnTo>
                  <a:lnTo>
                    <a:pt x="8106" y="7506"/>
                  </a:lnTo>
                  <a:lnTo>
                    <a:pt x="8940" y="5872"/>
                  </a:lnTo>
                  <a:close/>
                  <a:moveTo>
                    <a:pt x="5638" y="6939"/>
                  </a:moveTo>
                  <a:lnTo>
                    <a:pt x="7272" y="7773"/>
                  </a:lnTo>
                  <a:lnTo>
                    <a:pt x="6438" y="9374"/>
                  </a:lnTo>
                  <a:lnTo>
                    <a:pt x="4804" y="8540"/>
                  </a:lnTo>
                  <a:lnTo>
                    <a:pt x="5638" y="6939"/>
                  </a:lnTo>
                  <a:close/>
                  <a:moveTo>
                    <a:pt x="11108" y="7006"/>
                  </a:moveTo>
                  <a:lnTo>
                    <a:pt x="12710" y="7840"/>
                  </a:lnTo>
                  <a:lnTo>
                    <a:pt x="11876" y="9474"/>
                  </a:lnTo>
                  <a:lnTo>
                    <a:pt x="10275" y="8640"/>
                  </a:lnTo>
                  <a:lnTo>
                    <a:pt x="11108" y="7006"/>
                  </a:lnTo>
                  <a:close/>
                  <a:moveTo>
                    <a:pt x="2335" y="8007"/>
                  </a:moveTo>
                  <a:lnTo>
                    <a:pt x="3970" y="8840"/>
                  </a:lnTo>
                  <a:lnTo>
                    <a:pt x="3136" y="10475"/>
                  </a:lnTo>
                  <a:lnTo>
                    <a:pt x="1502" y="9641"/>
                  </a:lnTo>
                  <a:lnTo>
                    <a:pt x="2335" y="8007"/>
                  </a:lnTo>
                  <a:close/>
                  <a:moveTo>
                    <a:pt x="7806" y="8040"/>
                  </a:moveTo>
                  <a:lnTo>
                    <a:pt x="9441" y="8874"/>
                  </a:lnTo>
                  <a:lnTo>
                    <a:pt x="8607" y="10508"/>
                  </a:lnTo>
                  <a:lnTo>
                    <a:pt x="6972" y="9674"/>
                  </a:lnTo>
                  <a:lnTo>
                    <a:pt x="7806" y="8040"/>
                  </a:lnTo>
                  <a:close/>
                  <a:moveTo>
                    <a:pt x="4504" y="9141"/>
                  </a:moveTo>
                  <a:lnTo>
                    <a:pt x="6138" y="9975"/>
                  </a:lnTo>
                  <a:lnTo>
                    <a:pt x="5304" y="11609"/>
                  </a:lnTo>
                  <a:lnTo>
                    <a:pt x="3670" y="10775"/>
                  </a:lnTo>
                  <a:lnTo>
                    <a:pt x="4504" y="9141"/>
                  </a:lnTo>
                  <a:close/>
                  <a:moveTo>
                    <a:pt x="9974" y="9174"/>
                  </a:moveTo>
                  <a:lnTo>
                    <a:pt x="11609" y="10008"/>
                  </a:lnTo>
                  <a:lnTo>
                    <a:pt x="10775" y="11642"/>
                  </a:lnTo>
                  <a:lnTo>
                    <a:pt x="9140" y="10809"/>
                  </a:lnTo>
                  <a:lnTo>
                    <a:pt x="9974" y="9174"/>
                  </a:lnTo>
                  <a:close/>
                  <a:moveTo>
                    <a:pt x="6672" y="10208"/>
                  </a:moveTo>
                  <a:lnTo>
                    <a:pt x="8306" y="11042"/>
                  </a:lnTo>
                  <a:lnTo>
                    <a:pt x="7473" y="12677"/>
                  </a:lnTo>
                  <a:lnTo>
                    <a:pt x="5838" y="11843"/>
                  </a:lnTo>
                  <a:lnTo>
                    <a:pt x="6672" y="10208"/>
                  </a:lnTo>
                  <a:close/>
                  <a:moveTo>
                    <a:pt x="8840" y="11342"/>
                  </a:moveTo>
                  <a:lnTo>
                    <a:pt x="10475" y="12176"/>
                  </a:lnTo>
                  <a:lnTo>
                    <a:pt x="9641" y="13811"/>
                  </a:lnTo>
                  <a:lnTo>
                    <a:pt x="8006" y="12977"/>
                  </a:lnTo>
                  <a:lnTo>
                    <a:pt x="8840" y="11342"/>
                  </a:lnTo>
                  <a:close/>
                  <a:moveTo>
                    <a:pt x="8540" y="1"/>
                  </a:moveTo>
                  <a:lnTo>
                    <a:pt x="7606" y="1869"/>
                  </a:lnTo>
                  <a:lnTo>
                    <a:pt x="5971" y="1035"/>
                  </a:lnTo>
                  <a:lnTo>
                    <a:pt x="6472" y="34"/>
                  </a:lnTo>
                  <a:lnTo>
                    <a:pt x="6472" y="34"/>
                  </a:lnTo>
                  <a:cubicBezTo>
                    <a:pt x="6205" y="101"/>
                    <a:pt x="5971" y="134"/>
                    <a:pt x="5705" y="201"/>
                  </a:cubicBezTo>
                  <a:lnTo>
                    <a:pt x="5438" y="735"/>
                  </a:lnTo>
                  <a:lnTo>
                    <a:pt x="4871" y="468"/>
                  </a:lnTo>
                  <a:cubicBezTo>
                    <a:pt x="4637" y="535"/>
                    <a:pt x="4370" y="668"/>
                    <a:pt x="4170" y="801"/>
                  </a:cubicBezTo>
                  <a:lnTo>
                    <a:pt x="5171" y="1302"/>
                  </a:lnTo>
                  <a:lnTo>
                    <a:pt x="4337" y="2903"/>
                  </a:lnTo>
                  <a:lnTo>
                    <a:pt x="2469" y="1969"/>
                  </a:lnTo>
                  <a:cubicBezTo>
                    <a:pt x="2302" y="2069"/>
                    <a:pt x="2169" y="2236"/>
                    <a:pt x="2002" y="2403"/>
                  </a:cubicBezTo>
                  <a:lnTo>
                    <a:pt x="4037" y="3470"/>
                  </a:lnTo>
                  <a:lnTo>
                    <a:pt x="3203" y="5071"/>
                  </a:lnTo>
                  <a:lnTo>
                    <a:pt x="934" y="3904"/>
                  </a:lnTo>
                  <a:lnTo>
                    <a:pt x="801" y="4170"/>
                  </a:lnTo>
                  <a:cubicBezTo>
                    <a:pt x="768" y="4237"/>
                    <a:pt x="701" y="4337"/>
                    <a:pt x="668" y="4471"/>
                  </a:cubicBezTo>
                  <a:lnTo>
                    <a:pt x="2969" y="5638"/>
                  </a:lnTo>
                  <a:lnTo>
                    <a:pt x="2135" y="7239"/>
                  </a:lnTo>
                  <a:lnTo>
                    <a:pt x="101" y="6205"/>
                  </a:lnTo>
                  <a:cubicBezTo>
                    <a:pt x="34" y="6405"/>
                    <a:pt x="0" y="6639"/>
                    <a:pt x="0" y="6839"/>
                  </a:cubicBezTo>
                  <a:lnTo>
                    <a:pt x="1868" y="7806"/>
                  </a:lnTo>
                  <a:lnTo>
                    <a:pt x="1035" y="9408"/>
                  </a:lnTo>
                  <a:lnTo>
                    <a:pt x="34" y="8907"/>
                  </a:lnTo>
                  <a:lnTo>
                    <a:pt x="34" y="8907"/>
                  </a:lnTo>
                  <a:cubicBezTo>
                    <a:pt x="101" y="9174"/>
                    <a:pt x="134" y="9408"/>
                    <a:pt x="201" y="9674"/>
                  </a:cubicBezTo>
                  <a:lnTo>
                    <a:pt x="768" y="9975"/>
                  </a:lnTo>
                  <a:lnTo>
                    <a:pt x="467" y="10508"/>
                  </a:lnTo>
                  <a:cubicBezTo>
                    <a:pt x="534" y="10742"/>
                    <a:pt x="668" y="11009"/>
                    <a:pt x="801" y="11209"/>
                  </a:cubicBezTo>
                  <a:lnTo>
                    <a:pt x="1301" y="10208"/>
                  </a:lnTo>
                  <a:lnTo>
                    <a:pt x="2936" y="11042"/>
                  </a:lnTo>
                  <a:lnTo>
                    <a:pt x="1969" y="12910"/>
                  </a:lnTo>
                  <a:cubicBezTo>
                    <a:pt x="2102" y="13077"/>
                    <a:pt x="2269" y="13210"/>
                    <a:pt x="2436" y="13377"/>
                  </a:cubicBezTo>
                  <a:lnTo>
                    <a:pt x="3470" y="11342"/>
                  </a:lnTo>
                  <a:lnTo>
                    <a:pt x="5104" y="12176"/>
                  </a:lnTo>
                  <a:lnTo>
                    <a:pt x="3937" y="14478"/>
                  </a:lnTo>
                  <a:lnTo>
                    <a:pt x="4170" y="14611"/>
                  </a:lnTo>
                  <a:cubicBezTo>
                    <a:pt x="4270" y="14645"/>
                    <a:pt x="4337" y="14678"/>
                    <a:pt x="4470" y="14711"/>
                  </a:cubicBezTo>
                  <a:lnTo>
                    <a:pt x="5638" y="12443"/>
                  </a:lnTo>
                  <a:lnTo>
                    <a:pt x="7272" y="13277"/>
                  </a:lnTo>
                  <a:lnTo>
                    <a:pt x="6205" y="15312"/>
                  </a:lnTo>
                  <a:cubicBezTo>
                    <a:pt x="6438" y="15345"/>
                    <a:pt x="6639" y="15378"/>
                    <a:pt x="6839" y="15378"/>
                  </a:cubicBezTo>
                  <a:lnTo>
                    <a:pt x="7806" y="13510"/>
                  </a:lnTo>
                  <a:lnTo>
                    <a:pt x="9441" y="14344"/>
                  </a:lnTo>
                  <a:lnTo>
                    <a:pt x="8940" y="15345"/>
                  </a:lnTo>
                  <a:cubicBezTo>
                    <a:pt x="9174" y="15312"/>
                    <a:pt x="9441" y="15245"/>
                    <a:pt x="9674" y="15178"/>
                  </a:cubicBezTo>
                  <a:lnTo>
                    <a:pt x="9974" y="14645"/>
                  </a:lnTo>
                  <a:lnTo>
                    <a:pt x="10508" y="14911"/>
                  </a:lnTo>
                  <a:cubicBezTo>
                    <a:pt x="10775" y="14845"/>
                    <a:pt x="11008" y="14711"/>
                    <a:pt x="11209" y="14578"/>
                  </a:cubicBezTo>
                  <a:lnTo>
                    <a:pt x="10208" y="14078"/>
                  </a:lnTo>
                  <a:lnTo>
                    <a:pt x="11042" y="12476"/>
                  </a:lnTo>
                  <a:lnTo>
                    <a:pt x="12943" y="13444"/>
                  </a:lnTo>
                  <a:cubicBezTo>
                    <a:pt x="13110" y="13310"/>
                    <a:pt x="13210" y="13144"/>
                    <a:pt x="13377" y="12977"/>
                  </a:cubicBezTo>
                  <a:lnTo>
                    <a:pt x="11342" y="11909"/>
                  </a:lnTo>
                  <a:lnTo>
                    <a:pt x="12176" y="10308"/>
                  </a:lnTo>
                  <a:lnTo>
                    <a:pt x="14478" y="11476"/>
                  </a:lnTo>
                  <a:lnTo>
                    <a:pt x="14611" y="11209"/>
                  </a:lnTo>
                  <a:cubicBezTo>
                    <a:pt x="14644" y="11142"/>
                    <a:pt x="14678" y="11042"/>
                    <a:pt x="14711" y="10942"/>
                  </a:cubicBezTo>
                  <a:lnTo>
                    <a:pt x="12443" y="9774"/>
                  </a:lnTo>
                  <a:lnTo>
                    <a:pt x="13277" y="8140"/>
                  </a:lnTo>
                  <a:lnTo>
                    <a:pt x="15311" y="9174"/>
                  </a:lnTo>
                  <a:cubicBezTo>
                    <a:pt x="15345" y="8974"/>
                    <a:pt x="15378" y="8774"/>
                    <a:pt x="15378" y="8540"/>
                  </a:cubicBezTo>
                  <a:lnTo>
                    <a:pt x="13510" y="7606"/>
                  </a:lnTo>
                  <a:lnTo>
                    <a:pt x="14344" y="5972"/>
                  </a:lnTo>
                  <a:lnTo>
                    <a:pt x="15345" y="6472"/>
                  </a:lnTo>
                  <a:cubicBezTo>
                    <a:pt x="15311" y="6205"/>
                    <a:pt x="15278" y="5972"/>
                    <a:pt x="15178" y="5705"/>
                  </a:cubicBezTo>
                  <a:lnTo>
                    <a:pt x="14644" y="5438"/>
                  </a:lnTo>
                  <a:lnTo>
                    <a:pt x="14945" y="4871"/>
                  </a:lnTo>
                  <a:cubicBezTo>
                    <a:pt x="14844" y="4637"/>
                    <a:pt x="14711" y="4371"/>
                    <a:pt x="14578" y="4170"/>
                  </a:cubicBezTo>
                  <a:lnTo>
                    <a:pt x="14111" y="5171"/>
                  </a:lnTo>
                  <a:lnTo>
                    <a:pt x="12476" y="4337"/>
                  </a:lnTo>
                  <a:lnTo>
                    <a:pt x="13443" y="2469"/>
                  </a:lnTo>
                  <a:cubicBezTo>
                    <a:pt x="13310" y="2302"/>
                    <a:pt x="13143" y="2169"/>
                    <a:pt x="12976" y="2002"/>
                  </a:cubicBezTo>
                  <a:lnTo>
                    <a:pt x="11942" y="4037"/>
                  </a:lnTo>
                  <a:lnTo>
                    <a:pt x="10308" y="3203"/>
                  </a:lnTo>
                  <a:lnTo>
                    <a:pt x="11475" y="901"/>
                  </a:lnTo>
                  <a:lnTo>
                    <a:pt x="11209" y="801"/>
                  </a:lnTo>
                  <a:cubicBezTo>
                    <a:pt x="11142" y="735"/>
                    <a:pt x="11042" y="701"/>
                    <a:pt x="10942" y="668"/>
                  </a:cubicBezTo>
                  <a:lnTo>
                    <a:pt x="9774" y="2970"/>
                  </a:lnTo>
                  <a:lnTo>
                    <a:pt x="8140" y="2136"/>
                  </a:lnTo>
                  <a:lnTo>
                    <a:pt x="9174" y="68"/>
                  </a:lnTo>
                  <a:cubicBezTo>
                    <a:pt x="8974" y="34"/>
                    <a:pt x="8773" y="1"/>
                    <a:pt x="85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7" name="Google Shape;2677;p56"/>
            <p:cNvSpPr/>
            <p:nvPr/>
          </p:nvSpPr>
          <p:spPr>
            <a:xfrm>
              <a:off x="6375075" y="597425"/>
              <a:ext cx="75925" cy="66775"/>
            </a:xfrm>
            <a:custGeom>
              <a:avLst/>
              <a:gdLst/>
              <a:ahLst/>
              <a:cxnLst/>
              <a:rect l="l" t="t" r="r" b="b"/>
              <a:pathLst>
                <a:path w="3037" h="2671" extrusionOk="0">
                  <a:moveTo>
                    <a:pt x="1505" y="0"/>
                  </a:moveTo>
                  <a:cubicBezTo>
                    <a:pt x="1023" y="0"/>
                    <a:pt x="566" y="255"/>
                    <a:pt x="334" y="718"/>
                  </a:cubicBezTo>
                  <a:cubicBezTo>
                    <a:pt x="1" y="1385"/>
                    <a:pt x="267" y="2186"/>
                    <a:pt x="935" y="2519"/>
                  </a:cubicBezTo>
                  <a:cubicBezTo>
                    <a:pt x="1138" y="2621"/>
                    <a:pt x="1351" y="2670"/>
                    <a:pt x="1558" y="2670"/>
                  </a:cubicBezTo>
                  <a:cubicBezTo>
                    <a:pt x="2029" y="2670"/>
                    <a:pt x="2471" y="2416"/>
                    <a:pt x="2703" y="1952"/>
                  </a:cubicBezTo>
                  <a:cubicBezTo>
                    <a:pt x="3036" y="1285"/>
                    <a:pt x="2769" y="485"/>
                    <a:pt x="2135" y="151"/>
                  </a:cubicBezTo>
                  <a:cubicBezTo>
                    <a:pt x="1932" y="49"/>
                    <a:pt x="1716" y="0"/>
                    <a:pt x="1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8" name="Google Shape;2678;p56"/>
            <p:cNvSpPr/>
            <p:nvPr/>
          </p:nvSpPr>
          <p:spPr>
            <a:xfrm>
              <a:off x="6253325" y="1398125"/>
              <a:ext cx="54225" cy="32850"/>
            </a:xfrm>
            <a:custGeom>
              <a:avLst/>
              <a:gdLst/>
              <a:ahLst/>
              <a:cxnLst/>
              <a:rect l="l" t="t" r="r" b="b"/>
              <a:pathLst>
                <a:path w="2169" h="1314" extrusionOk="0">
                  <a:moveTo>
                    <a:pt x="273" y="0"/>
                  </a:moveTo>
                  <a:cubicBezTo>
                    <a:pt x="184" y="0"/>
                    <a:pt x="109" y="38"/>
                    <a:pt x="34" y="113"/>
                  </a:cubicBezTo>
                  <a:cubicBezTo>
                    <a:pt x="0" y="213"/>
                    <a:pt x="34" y="346"/>
                    <a:pt x="134" y="446"/>
                  </a:cubicBezTo>
                  <a:lnTo>
                    <a:pt x="1735" y="1280"/>
                  </a:lnTo>
                  <a:cubicBezTo>
                    <a:pt x="1802" y="1280"/>
                    <a:pt x="1835" y="1314"/>
                    <a:pt x="1868" y="1314"/>
                  </a:cubicBezTo>
                  <a:cubicBezTo>
                    <a:pt x="1968" y="1314"/>
                    <a:pt x="2035" y="1280"/>
                    <a:pt x="2069" y="1180"/>
                  </a:cubicBezTo>
                  <a:cubicBezTo>
                    <a:pt x="2169" y="1013"/>
                    <a:pt x="2135" y="880"/>
                    <a:pt x="2002" y="847"/>
                  </a:cubicBezTo>
                  <a:lnTo>
                    <a:pt x="367" y="13"/>
                  </a:lnTo>
                  <a:cubicBezTo>
                    <a:pt x="334" y="4"/>
                    <a:pt x="303"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9" name="Google Shape;2679;p56"/>
            <p:cNvSpPr/>
            <p:nvPr/>
          </p:nvSpPr>
          <p:spPr>
            <a:xfrm>
              <a:off x="6269175" y="1368075"/>
              <a:ext cx="52550" cy="32875"/>
            </a:xfrm>
            <a:custGeom>
              <a:avLst/>
              <a:gdLst/>
              <a:ahLst/>
              <a:cxnLst/>
              <a:rect l="l" t="t" r="r" b="b"/>
              <a:pathLst>
                <a:path w="2102" h="1315" extrusionOk="0">
                  <a:moveTo>
                    <a:pt x="261" y="1"/>
                  </a:moveTo>
                  <a:cubicBezTo>
                    <a:pt x="167" y="1"/>
                    <a:pt x="82" y="32"/>
                    <a:pt x="34" y="80"/>
                  </a:cubicBezTo>
                  <a:cubicBezTo>
                    <a:pt x="0" y="214"/>
                    <a:pt x="34" y="347"/>
                    <a:pt x="100" y="414"/>
                  </a:cubicBezTo>
                  <a:lnTo>
                    <a:pt x="1735" y="1248"/>
                  </a:lnTo>
                  <a:cubicBezTo>
                    <a:pt x="1768" y="1248"/>
                    <a:pt x="1801" y="1315"/>
                    <a:pt x="1868" y="1315"/>
                  </a:cubicBezTo>
                  <a:cubicBezTo>
                    <a:pt x="1935" y="1315"/>
                    <a:pt x="2035" y="1248"/>
                    <a:pt x="2068" y="1181"/>
                  </a:cubicBezTo>
                  <a:cubicBezTo>
                    <a:pt x="2102" y="1048"/>
                    <a:pt x="2068" y="881"/>
                    <a:pt x="2002" y="848"/>
                  </a:cubicBezTo>
                  <a:lnTo>
                    <a:pt x="367" y="14"/>
                  </a:lnTo>
                  <a:cubicBezTo>
                    <a:pt x="331" y="5"/>
                    <a:pt x="296" y="1"/>
                    <a:pt x="2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0" name="Google Shape;2680;p56"/>
            <p:cNvSpPr/>
            <p:nvPr/>
          </p:nvSpPr>
          <p:spPr>
            <a:xfrm>
              <a:off x="6267500" y="1329350"/>
              <a:ext cx="70075" cy="40750"/>
            </a:xfrm>
            <a:custGeom>
              <a:avLst/>
              <a:gdLst/>
              <a:ahLst/>
              <a:cxnLst/>
              <a:rect l="l" t="t" r="r" b="b"/>
              <a:pathLst>
                <a:path w="2803" h="1630" extrusionOk="0">
                  <a:moveTo>
                    <a:pt x="284" y="1"/>
                  </a:moveTo>
                  <a:cubicBezTo>
                    <a:pt x="192" y="1"/>
                    <a:pt x="105" y="48"/>
                    <a:pt x="34" y="95"/>
                  </a:cubicBezTo>
                  <a:cubicBezTo>
                    <a:pt x="0" y="228"/>
                    <a:pt x="34" y="362"/>
                    <a:pt x="134" y="429"/>
                  </a:cubicBezTo>
                  <a:lnTo>
                    <a:pt x="2369" y="1596"/>
                  </a:lnTo>
                  <a:cubicBezTo>
                    <a:pt x="2436" y="1596"/>
                    <a:pt x="2469" y="1629"/>
                    <a:pt x="2502" y="1629"/>
                  </a:cubicBezTo>
                  <a:cubicBezTo>
                    <a:pt x="2602" y="1629"/>
                    <a:pt x="2669" y="1596"/>
                    <a:pt x="2702" y="1529"/>
                  </a:cubicBezTo>
                  <a:cubicBezTo>
                    <a:pt x="2803" y="1396"/>
                    <a:pt x="2769" y="1263"/>
                    <a:pt x="2636" y="1196"/>
                  </a:cubicBezTo>
                  <a:lnTo>
                    <a:pt x="401" y="28"/>
                  </a:lnTo>
                  <a:cubicBezTo>
                    <a:pt x="362" y="9"/>
                    <a:pt x="323"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1" name="Google Shape;2681;p56"/>
            <p:cNvSpPr/>
            <p:nvPr/>
          </p:nvSpPr>
          <p:spPr>
            <a:xfrm>
              <a:off x="6299200" y="1308500"/>
              <a:ext cx="54225" cy="32400"/>
            </a:xfrm>
            <a:custGeom>
              <a:avLst/>
              <a:gdLst/>
              <a:ahLst/>
              <a:cxnLst/>
              <a:rect l="l" t="t" r="r" b="b"/>
              <a:pathLst>
                <a:path w="2169" h="1296" extrusionOk="0">
                  <a:moveTo>
                    <a:pt x="258" y="1"/>
                  </a:moveTo>
                  <a:cubicBezTo>
                    <a:pt x="175" y="1"/>
                    <a:pt x="104" y="48"/>
                    <a:pt x="33" y="95"/>
                  </a:cubicBezTo>
                  <a:cubicBezTo>
                    <a:pt x="0" y="229"/>
                    <a:pt x="33" y="362"/>
                    <a:pt x="100" y="429"/>
                  </a:cubicBezTo>
                  <a:lnTo>
                    <a:pt x="1735" y="1263"/>
                  </a:lnTo>
                  <a:cubicBezTo>
                    <a:pt x="1768" y="1263"/>
                    <a:pt x="1835" y="1296"/>
                    <a:pt x="1868" y="1296"/>
                  </a:cubicBezTo>
                  <a:cubicBezTo>
                    <a:pt x="1935" y="1296"/>
                    <a:pt x="2035" y="1263"/>
                    <a:pt x="2068" y="1196"/>
                  </a:cubicBezTo>
                  <a:cubicBezTo>
                    <a:pt x="2168" y="1029"/>
                    <a:pt x="2135" y="896"/>
                    <a:pt x="2002" y="862"/>
                  </a:cubicBezTo>
                  <a:lnTo>
                    <a:pt x="367" y="28"/>
                  </a:lnTo>
                  <a:cubicBezTo>
                    <a:pt x="328" y="9"/>
                    <a:pt x="292"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2" name="Google Shape;2682;p56"/>
            <p:cNvSpPr/>
            <p:nvPr/>
          </p:nvSpPr>
          <p:spPr>
            <a:xfrm>
              <a:off x="6314200" y="1278025"/>
              <a:ext cx="55075" cy="32875"/>
            </a:xfrm>
            <a:custGeom>
              <a:avLst/>
              <a:gdLst/>
              <a:ahLst/>
              <a:cxnLst/>
              <a:rect l="l" t="t" r="r" b="b"/>
              <a:pathLst>
                <a:path w="2203" h="1315" extrusionOk="0">
                  <a:moveTo>
                    <a:pt x="302" y="1"/>
                  </a:moveTo>
                  <a:cubicBezTo>
                    <a:pt x="205" y="1"/>
                    <a:pt x="117" y="38"/>
                    <a:pt x="67" y="113"/>
                  </a:cubicBezTo>
                  <a:cubicBezTo>
                    <a:pt x="0" y="247"/>
                    <a:pt x="67" y="347"/>
                    <a:pt x="134" y="447"/>
                  </a:cubicBezTo>
                  <a:lnTo>
                    <a:pt x="1768" y="1281"/>
                  </a:lnTo>
                  <a:cubicBezTo>
                    <a:pt x="1802" y="1281"/>
                    <a:pt x="1835" y="1314"/>
                    <a:pt x="1902" y="1314"/>
                  </a:cubicBezTo>
                  <a:cubicBezTo>
                    <a:pt x="1969" y="1314"/>
                    <a:pt x="2069" y="1281"/>
                    <a:pt x="2102" y="1181"/>
                  </a:cubicBezTo>
                  <a:cubicBezTo>
                    <a:pt x="2202" y="1081"/>
                    <a:pt x="2102" y="914"/>
                    <a:pt x="2035" y="847"/>
                  </a:cubicBezTo>
                  <a:lnTo>
                    <a:pt x="401" y="13"/>
                  </a:lnTo>
                  <a:cubicBezTo>
                    <a:pt x="367" y="5"/>
                    <a:pt x="334" y="1"/>
                    <a:pt x="3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3" name="Google Shape;2683;p56"/>
            <p:cNvSpPr/>
            <p:nvPr/>
          </p:nvSpPr>
          <p:spPr>
            <a:xfrm>
              <a:off x="6313375" y="1239675"/>
              <a:ext cx="70075" cy="41200"/>
            </a:xfrm>
            <a:custGeom>
              <a:avLst/>
              <a:gdLst/>
              <a:ahLst/>
              <a:cxnLst/>
              <a:rect l="l" t="t" r="r" b="b"/>
              <a:pathLst>
                <a:path w="2803" h="1648" extrusionOk="0">
                  <a:moveTo>
                    <a:pt x="301" y="0"/>
                  </a:moveTo>
                  <a:cubicBezTo>
                    <a:pt x="202" y="0"/>
                    <a:pt x="109" y="38"/>
                    <a:pt x="33" y="113"/>
                  </a:cubicBezTo>
                  <a:cubicBezTo>
                    <a:pt x="0" y="213"/>
                    <a:pt x="33" y="346"/>
                    <a:pt x="134" y="446"/>
                  </a:cubicBezTo>
                  <a:lnTo>
                    <a:pt x="2369" y="1614"/>
                  </a:lnTo>
                  <a:cubicBezTo>
                    <a:pt x="2435" y="1614"/>
                    <a:pt x="2469" y="1647"/>
                    <a:pt x="2502" y="1647"/>
                  </a:cubicBezTo>
                  <a:cubicBezTo>
                    <a:pt x="2602" y="1647"/>
                    <a:pt x="2669" y="1614"/>
                    <a:pt x="2735" y="1514"/>
                  </a:cubicBezTo>
                  <a:cubicBezTo>
                    <a:pt x="2802" y="1380"/>
                    <a:pt x="2769" y="1280"/>
                    <a:pt x="2635" y="1180"/>
                  </a:cubicBezTo>
                  <a:lnTo>
                    <a:pt x="400" y="13"/>
                  </a:lnTo>
                  <a:cubicBezTo>
                    <a:pt x="367" y="4"/>
                    <a:pt x="334"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4" name="Google Shape;2684;p56"/>
            <p:cNvSpPr/>
            <p:nvPr/>
          </p:nvSpPr>
          <p:spPr>
            <a:xfrm>
              <a:off x="6345050" y="1218825"/>
              <a:ext cx="54225" cy="32850"/>
            </a:xfrm>
            <a:custGeom>
              <a:avLst/>
              <a:gdLst/>
              <a:ahLst/>
              <a:cxnLst/>
              <a:rect l="l" t="t" r="r" b="b"/>
              <a:pathLst>
                <a:path w="2169" h="1314" extrusionOk="0">
                  <a:moveTo>
                    <a:pt x="273" y="0"/>
                  </a:moveTo>
                  <a:cubicBezTo>
                    <a:pt x="184" y="0"/>
                    <a:pt x="109" y="38"/>
                    <a:pt x="34" y="113"/>
                  </a:cubicBezTo>
                  <a:cubicBezTo>
                    <a:pt x="1" y="213"/>
                    <a:pt x="34" y="346"/>
                    <a:pt x="101" y="446"/>
                  </a:cubicBezTo>
                  <a:lnTo>
                    <a:pt x="1735" y="1280"/>
                  </a:lnTo>
                  <a:cubicBezTo>
                    <a:pt x="1769" y="1280"/>
                    <a:pt x="1835" y="1314"/>
                    <a:pt x="1869" y="1314"/>
                  </a:cubicBezTo>
                  <a:cubicBezTo>
                    <a:pt x="1935" y="1314"/>
                    <a:pt x="2036" y="1280"/>
                    <a:pt x="2069" y="1180"/>
                  </a:cubicBezTo>
                  <a:cubicBezTo>
                    <a:pt x="2169" y="1014"/>
                    <a:pt x="2136" y="880"/>
                    <a:pt x="2002" y="847"/>
                  </a:cubicBezTo>
                  <a:lnTo>
                    <a:pt x="368" y="13"/>
                  </a:lnTo>
                  <a:cubicBezTo>
                    <a:pt x="334" y="4"/>
                    <a:pt x="303"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5" name="Google Shape;2685;p56"/>
            <p:cNvSpPr/>
            <p:nvPr/>
          </p:nvSpPr>
          <p:spPr>
            <a:xfrm>
              <a:off x="6360900" y="1188775"/>
              <a:ext cx="54225" cy="32875"/>
            </a:xfrm>
            <a:custGeom>
              <a:avLst/>
              <a:gdLst/>
              <a:ahLst/>
              <a:cxnLst/>
              <a:rect l="l" t="t" r="r" b="b"/>
              <a:pathLst>
                <a:path w="2169" h="1315" extrusionOk="0">
                  <a:moveTo>
                    <a:pt x="261" y="1"/>
                  </a:moveTo>
                  <a:cubicBezTo>
                    <a:pt x="167" y="1"/>
                    <a:pt x="83" y="32"/>
                    <a:pt x="34" y="81"/>
                  </a:cubicBezTo>
                  <a:cubicBezTo>
                    <a:pt x="1" y="214"/>
                    <a:pt x="34" y="348"/>
                    <a:pt x="101" y="414"/>
                  </a:cubicBezTo>
                  <a:lnTo>
                    <a:pt x="1735" y="1248"/>
                  </a:lnTo>
                  <a:cubicBezTo>
                    <a:pt x="1768" y="1248"/>
                    <a:pt x="1835" y="1315"/>
                    <a:pt x="1869" y="1315"/>
                  </a:cubicBezTo>
                  <a:cubicBezTo>
                    <a:pt x="1935" y="1315"/>
                    <a:pt x="2035" y="1248"/>
                    <a:pt x="2069" y="1181"/>
                  </a:cubicBezTo>
                  <a:cubicBezTo>
                    <a:pt x="2169" y="1048"/>
                    <a:pt x="2102" y="881"/>
                    <a:pt x="2002" y="848"/>
                  </a:cubicBezTo>
                  <a:lnTo>
                    <a:pt x="367" y="14"/>
                  </a:lnTo>
                  <a:cubicBezTo>
                    <a:pt x="332" y="5"/>
                    <a:pt x="296" y="1"/>
                    <a:pt x="2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6" name="Google Shape;2686;p56"/>
            <p:cNvSpPr/>
            <p:nvPr/>
          </p:nvSpPr>
          <p:spPr>
            <a:xfrm>
              <a:off x="6359225" y="1150050"/>
              <a:ext cx="70075" cy="40750"/>
            </a:xfrm>
            <a:custGeom>
              <a:avLst/>
              <a:gdLst/>
              <a:ahLst/>
              <a:cxnLst/>
              <a:rect l="l" t="t" r="r" b="b"/>
              <a:pathLst>
                <a:path w="2803" h="1630" extrusionOk="0">
                  <a:moveTo>
                    <a:pt x="286" y="1"/>
                  </a:moveTo>
                  <a:cubicBezTo>
                    <a:pt x="195" y="1"/>
                    <a:pt x="115" y="48"/>
                    <a:pt x="68" y="95"/>
                  </a:cubicBezTo>
                  <a:cubicBezTo>
                    <a:pt x="1" y="229"/>
                    <a:pt x="68" y="362"/>
                    <a:pt x="134" y="429"/>
                  </a:cubicBezTo>
                  <a:lnTo>
                    <a:pt x="2369" y="1596"/>
                  </a:lnTo>
                  <a:cubicBezTo>
                    <a:pt x="2436" y="1596"/>
                    <a:pt x="2469" y="1630"/>
                    <a:pt x="2503" y="1630"/>
                  </a:cubicBezTo>
                  <a:cubicBezTo>
                    <a:pt x="2603" y="1630"/>
                    <a:pt x="2669" y="1596"/>
                    <a:pt x="2736" y="1530"/>
                  </a:cubicBezTo>
                  <a:cubicBezTo>
                    <a:pt x="2803" y="1396"/>
                    <a:pt x="2769" y="1263"/>
                    <a:pt x="2636" y="1196"/>
                  </a:cubicBezTo>
                  <a:lnTo>
                    <a:pt x="401" y="29"/>
                  </a:lnTo>
                  <a:cubicBezTo>
                    <a:pt x="362" y="9"/>
                    <a:pt x="323"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7" name="Google Shape;2687;p56"/>
            <p:cNvSpPr/>
            <p:nvPr/>
          </p:nvSpPr>
          <p:spPr>
            <a:xfrm>
              <a:off x="6390925" y="1129200"/>
              <a:ext cx="54225" cy="32425"/>
            </a:xfrm>
            <a:custGeom>
              <a:avLst/>
              <a:gdLst/>
              <a:ahLst/>
              <a:cxnLst/>
              <a:rect l="l" t="t" r="r" b="b"/>
              <a:pathLst>
                <a:path w="2169" h="1297" extrusionOk="0">
                  <a:moveTo>
                    <a:pt x="258" y="1"/>
                  </a:moveTo>
                  <a:cubicBezTo>
                    <a:pt x="175" y="1"/>
                    <a:pt x="104" y="48"/>
                    <a:pt x="34" y="95"/>
                  </a:cubicBezTo>
                  <a:cubicBezTo>
                    <a:pt x="0" y="229"/>
                    <a:pt x="34" y="362"/>
                    <a:pt x="100" y="429"/>
                  </a:cubicBezTo>
                  <a:lnTo>
                    <a:pt x="1735" y="1263"/>
                  </a:lnTo>
                  <a:cubicBezTo>
                    <a:pt x="1802" y="1263"/>
                    <a:pt x="1835" y="1296"/>
                    <a:pt x="1868" y="1296"/>
                  </a:cubicBezTo>
                  <a:cubicBezTo>
                    <a:pt x="1935" y="1296"/>
                    <a:pt x="2035" y="1263"/>
                    <a:pt x="2069" y="1196"/>
                  </a:cubicBezTo>
                  <a:cubicBezTo>
                    <a:pt x="2169" y="1063"/>
                    <a:pt x="2135" y="896"/>
                    <a:pt x="2002" y="863"/>
                  </a:cubicBezTo>
                  <a:lnTo>
                    <a:pt x="367" y="29"/>
                  </a:lnTo>
                  <a:cubicBezTo>
                    <a:pt x="328" y="9"/>
                    <a:pt x="292"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8" name="Google Shape;2688;p56"/>
            <p:cNvSpPr/>
            <p:nvPr/>
          </p:nvSpPr>
          <p:spPr>
            <a:xfrm>
              <a:off x="6406775" y="1098725"/>
              <a:ext cx="53375" cy="32875"/>
            </a:xfrm>
            <a:custGeom>
              <a:avLst/>
              <a:gdLst/>
              <a:ahLst/>
              <a:cxnLst/>
              <a:rect l="l" t="t" r="r" b="b"/>
              <a:pathLst>
                <a:path w="2135" h="1315" extrusionOk="0">
                  <a:moveTo>
                    <a:pt x="268" y="1"/>
                  </a:moveTo>
                  <a:cubicBezTo>
                    <a:pt x="171" y="1"/>
                    <a:pt x="84" y="38"/>
                    <a:pt x="34" y="113"/>
                  </a:cubicBezTo>
                  <a:cubicBezTo>
                    <a:pt x="0" y="247"/>
                    <a:pt x="34" y="347"/>
                    <a:pt x="100" y="447"/>
                  </a:cubicBezTo>
                  <a:lnTo>
                    <a:pt x="1735" y="1281"/>
                  </a:lnTo>
                  <a:cubicBezTo>
                    <a:pt x="1768" y="1281"/>
                    <a:pt x="1801" y="1314"/>
                    <a:pt x="1868" y="1314"/>
                  </a:cubicBezTo>
                  <a:cubicBezTo>
                    <a:pt x="1935" y="1314"/>
                    <a:pt x="2035" y="1281"/>
                    <a:pt x="2068" y="1181"/>
                  </a:cubicBezTo>
                  <a:cubicBezTo>
                    <a:pt x="2135" y="1081"/>
                    <a:pt x="2102" y="914"/>
                    <a:pt x="2002" y="847"/>
                  </a:cubicBezTo>
                  <a:lnTo>
                    <a:pt x="367" y="13"/>
                  </a:lnTo>
                  <a:cubicBezTo>
                    <a:pt x="334" y="5"/>
                    <a:pt x="300"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9" name="Google Shape;2689;p56"/>
            <p:cNvSpPr/>
            <p:nvPr/>
          </p:nvSpPr>
          <p:spPr>
            <a:xfrm>
              <a:off x="6406775" y="1060375"/>
              <a:ext cx="68400" cy="41200"/>
            </a:xfrm>
            <a:custGeom>
              <a:avLst/>
              <a:gdLst/>
              <a:ahLst/>
              <a:cxnLst/>
              <a:rect l="l" t="t" r="r" b="b"/>
              <a:pathLst>
                <a:path w="2736" h="1648" extrusionOk="0">
                  <a:moveTo>
                    <a:pt x="268" y="0"/>
                  </a:moveTo>
                  <a:cubicBezTo>
                    <a:pt x="171" y="0"/>
                    <a:pt x="84" y="38"/>
                    <a:pt x="34" y="113"/>
                  </a:cubicBezTo>
                  <a:cubicBezTo>
                    <a:pt x="0" y="213"/>
                    <a:pt x="34" y="347"/>
                    <a:pt x="100" y="447"/>
                  </a:cubicBezTo>
                  <a:lnTo>
                    <a:pt x="2369" y="1614"/>
                  </a:lnTo>
                  <a:cubicBezTo>
                    <a:pt x="2402" y="1614"/>
                    <a:pt x="2435" y="1647"/>
                    <a:pt x="2502" y="1647"/>
                  </a:cubicBezTo>
                  <a:cubicBezTo>
                    <a:pt x="2569" y="1647"/>
                    <a:pt x="2635" y="1614"/>
                    <a:pt x="2702" y="1514"/>
                  </a:cubicBezTo>
                  <a:cubicBezTo>
                    <a:pt x="2735" y="1381"/>
                    <a:pt x="2702" y="1281"/>
                    <a:pt x="2602" y="1180"/>
                  </a:cubicBezTo>
                  <a:lnTo>
                    <a:pt x="367" y="13"/>
                  </a:lnTo>
                  <a:cubicBezTo>
                    <a:pt x="334" y="5"/>
                    <a:pt x="300"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0" name="Google Shape;2690;p56"/>
            <p:cNvSpPr/>
            <p:nvPr/>
          </p:nvSpPr>
          <p:spPr>
            <a:xfrm>
              <a:off x="6451800" y="970775"/>
              <a:ext cx="70075" cy="40725"/>
            </a:xfrm>
            <a:custGeom>
              <a:avLst/>
              <a:gdLst/>
              <a:ahLst/>
              <a:cxnLst/>
              <a:rect l="l" t="t" r="r" b="b"/>
              <a:pathLst>
                <a:path w="2803" h="1629" extrusionOk="0">
                  <a:moveTo>
                    <a:pt x="285" y="0"/>
                  </a:moveTo>
                  <a:cubicBezTo>
                    <a:pt x="195" y="0"/>
                    <a:pt x="114" y="47"/>
                    <a:pt x="67" y="94"/>
                  </a:cubicBezTo>
                  <a:cubicBezTo>
                    <a:pt x="0" y="228"/>
                    <a:pt x="67" y="361"/>
                    <a:pt x="134" y="428"/>
                  </a:cubicBezTo>
                  <a:lnTo>
                    <a:pt x="2402" y="1596"/>
                  </a:lnTo>
                  <a:cubicBezTo>
                    <a:pt x="2436" y="1596"/>
                    <a:pt x="2469" y="1629"/>
                    <a:pt x="2502" y="1629"/>
                  </a:cubicBezTo>
                  <a:cubicBezTo>
                    <a:pt x="2602" y="1629"/>
                    <a:pt x="2669" y="1596"/>
                    <a:pt x="2736" y="1529"/>
                  </a:cubicBezTo>
                  <a:cubicBezTo>
                    <a:pt x="2802" y="1395"/>
                    <a:pt x="2736" y="1262"/>
                    <a:pt x="2636" y="1195"/>
                  </a:cubicBezTo>
                  <a:lnTo>
                    <a:pt x="401" y="28"/>
                  </a:lnTo>
                  <a:cubicBezTo>
                    <a:pt x="362" y="8"/>
                    <a:pt x="323"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1" name="Google Shape;2691;p56"/>
            <p:cNvSpPr/>
            <p:nvPr/>
          </p:nvSpPr>
          <p:spPr>
            <a:xfrm>
              <a:off x="6436800" y="1039525"/>
              <a:ext cx="54225" cy="32850"/>
            </a:xfrm>
            <a:custGeom>
              <a:avLst/>
              <a:gdLst/>
              <a:ahLst/>
              <a:cxnLst/>
              <a:rect l="l" t="t" r="r" b="b"/>
              <a:pathLst>
                <a:path w="2169" h="1314" extrusionOk="0">
                  <a:moveTo>
                    <a:pt x="268" y="0"/>
                  </a:moveTo>
                  <a:cubicBezTo>
                    <a:pt x="171" y="0"/>
                    <a:pt x="83" y="38"/>
                    <a:pt x="33" y="113"/>
                  </a:cubicBezTo>
                  <a:cubicBezTo>
                    <a:pt x="0" y="213"/>
                    <a:pt x="33" y="347"/>
                    <a:pt x="100" y="447"/>
                  </a:cubicBezTo>
                  <a:lnTo>
                    <a:pt x="1735" y="1281"/>
                  </a:lnTo>
                  <a:cubicBezTo>
                    <a:pt x="1768" y="1281"/>
                    <a:pt x="1835" y="1314"/>
                    <a:pt x="1868" y="1314"/>
                  </a:cubicBezTo>
                  <a:cubicBezTo>
                    <a:pt x="1935" y="1314"/>
                    <a:pt x="2035" y="1281"/>
                    <a:pt x="2068" y="1181"/>
                  </a:cubicBezTo>
                  <a:cubicBezTo>
                    <a:pt x="2168" y="1047"/>
                    <a:pt x="2135" y="880"/>
                    <a:pt x="2001" y="847"/>
                  </a:cubicBezTo>
                  <a:lnTo>
                    <a:pt x="367" y="13"/>
                  </a:lnTo>
                  <a:cubicBezTo>
                    <a:pt x="334" y="5"/>
                    <a:pt x="300"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2" name="Google Shape;2692;p56"/>
            <p:cNvSpPr/>
            <p:nvPr/>
          </p:nvSpPr>
          <p:spPr>
            <a:xfrm>
              <a:off x="6451800" y="1009125"/>
              <a:ext cx="55050" cy="33250"/>
            </a:xfrm>
            <a:custGeom>
              <a:avLst/>
              <a:gdLst/>
              <a:ahLst/>
              <a:cxnLst/>
              <a:rect l="l" t="t" r="r" b="b"/>
              <a:pathLst>
                <a:path w="2202" h="1330" extrusionOk="0">
                  <a:moveTo>
                    <a:pt x="285" y="1"/>
                  </a:moveTo>
                  <a:cubicBezTo>
                    <a:pt x="195" y="1"/>
                    <a:pt x="114" y="48"/>
                    <a:pt x="67" y="95"/>
                  </a:cubicBezTo>
                  <a:cubicBezTo>
                    <a:pt x="0" y="228"/>
                    <a:pt x="67" y="362"/>
                    <a:pt x="134" y="428"/>
                  </a:cubicBezTo>
                  <a:lnTo>
                    <a:pt x="1768" y="1262"/>
                  </a:lnTo>
                  <a:cubicBezTo>
                    <a:pt x="1802" y="1262"/>
                    <a:pt x="1835" y="1329"/>
                    <a:pt x="1902" y="1329"/>
                  </a:cubicBezTo>
                  <a:cubicBezTo>
                    <a:pt x="1969" y="1329"/>
                    <a:pt x="2069" y="1262"/>
                    <a:pt x="2102" y="1196"/>
                  </a:cubicBezTo>
                  <a:cubicBezTo>
                    <a:pt x="2202" y="1062"/>
                    <a:pt x="2135" y="929"/>
                    <a:pt x="2002" y="862"/>
                  </a:cubicBezTo>
                  <a:lnTo>
                    <a:pt x="401" y="28"/>
                  </a:lnTo>
                  <a:cubicBezTo>
                    <a:pt x="362" y="9"/>
                    <a:pt x="323"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3" name="Google Shape;2693;p56"/>
            <p:cNvSpPr/>
            <p:nvPr/>
          </p:nvSpPr>
          <p:spPr>
            <a:xfrm>
              <a:off x="6041500" y="760150"/>
              <a:ext cx="70075" cy="41200"/>
            </a:xfrm>
            <a:custGeom>
              <a:avLst/>
              <a:gdLst/>
              <a:ahLst/>
              <a:cxnLst/>
              <a:rect l="l" t="t" r="r" b="b"/>
              <a:pathLst>
                <a:path w="2803" h="1648" extrusionOk="0">
                  <a:moveTo>
                    <a:pt x="287" y="1"/>
                  </a:moveTo>
                  <a:cubicBezTo>
                    <a:pt x="203" y="1"/>
                    <a:pt x="109" y="38"/>
                    <a:pt x="34" y="113"/>
                  </a:cubicBezTo>
                  <a:cubicBezTo>
                    <a:pt x="1" y="213"/>
                    <a:pt x="34" y="347"/>
                    <a:pt x="134" y="447"/>
                  </a:cubicBezTo>
                  <a:lnTo>
                    <a:pt x="2369" y="1614"/>
                  </a:lnTo>
                  <a:cubicBezTo>
                    <a:pt x="2402" y="1614"/>
                    <a:pt x="2469" y="1648"/>
                    <a:pt x="2502" y="1648"/>
                  </a:cubicBezTo>
                  <a:cubicBezTo>
                    <a:pt x="2569" y="1648"/>
                    <a:pt x="2669" y="1614"/>
                    <a:pt x="2703" y="1514"/>
                  </a:cubicBezTo>
                  <a:cubicBezTo>
                    <a:pt x="2803" y="1381"/>
                    <a:pt x="2769" y="1281"/>
                    <a:pt x="2636" y="1181"/>
                  </a:cubicBezTo>
                  <a:lnTo>
                    <a:pt x="368" y="13"/>
                  </a:lnTo>
                  <a:cubicBezTo>
                    <a:pt x="343" y="5"/>
                    <a:pt x="315" y="1"/>
                    <a:pt x="2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4" name="Google Shape;2694;p56"/>
            <p:cNvSpPr/>
            <p:nvPr/>
          </p:nvSpPr>
          <p:spPr>
            <a:xfrm>
              <a:off x="6025650" y="790175"/>
              <a:ext cx="54250" cy="32875"/>
            </a:xfrm>
            <a:custGeom>
              <a:avLst/>
              <a:gdLst/>
              <a:ahLst/>
              <a:cxnLst/>
              <a:rect l="l" t="t" r="r" b="b"/>
              <a:pathLst>
                <a:path w="2170" h="1315" extrusionOk="0">
                  <a:moveTo>
                    <a:pt x="302" y="1"/>
                  </a:moveTo>
                  <a:cubicBezTo>
                    <a:pt x="205" y="1"/>
                    <a:pt x="118" y="38"/>
                    <a:pt x="68" y="113"/>
                  </a:cubicBezTo>
                  <a:cubicBezTo>
                    <a:pt x="1" y="247"/>
                    <a:pt x="68" y="347"/>
                    <a:pt x="134" y="447"/>
                  </a:cubicBezTo>
                  <a:lnTo>
                    <a:pt x="1769" y="1281"/>
                  </a:lnTo>
                  <a:cubicBezTo>
                    <a:pt x="1802" y="1281"/>
                    <a:pt x="1836" y="1314"/>
                    <a:pt x="1902" y="1314"/>
                  </a:cubicBezTo>
                  <a:cubicBezTo>
                    <a:pt x="1969" y="1314"/>
                    <a:pt x="2069" y="1281"/>
                    <a:pt x="2102" y="1181"/>
                  </a:cubicBezTo>
                  <a:cubicBezTo>
                    <a:pt x="2169" y="1081"/>
                    <a:pt x="2136" y="947"/>
                    <a:pt x="2002" y="847"/>
                  </a:cubicBezTo>
                  <a:lnTo>
                    <a:pt x="401" y="13"/>
                  </a:lnTo>
                  <a:cubicBezTo>
                    <a:pt x="368" y="5"/>
                    <a:pt x="334" y="1"/>
                    <a:pt x="3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5" name="Google Shape;2695;p56"/>
            <p:cNvSpPr/>
            <p:nvPr/>
          </p:nvSpPr>
          <p:spPr>
            <a:xfrm>
              <a:off x="6010650" y="820650"/>
              <a:ext cx="54225" cy="32400"/>
            </a:xfrm>
            <a:custGeom>
              <a:avLst/>
              <a:gdLst/>
              <a:ahLst/>
              <a:cxnLst/>
              <a:rect l="l" t="t" r="r" b="b"/>
              <a:pathLst>
                <a:path w="2169" h="1296" extrusionOk="0">
                  <a:moveTo>
                    <a:pt x="291" y="1"/>
                  </a:moveTo>
                  <a:cubicBezTo>
                    <a:pt x="209" y="1"/>
                    <a:pt x="138" y="48"/>
                    <a:pt x="67" y="95"/>
                  </a:cubicBezTo>
                  <a:cubicBezTo>
                    <a:pt x="0" y="229"/>
                    <a:pt x="34" y="362"/>
                    <a:pt x="167" y="429"/>
                  </a:cubicBezTo>
                  <a:lnTo>
                    <a:pt x="1768" y="1263"/>
                  </a:lnTo>
                  <a:cubicBezTo>
                    <a:pt x="1835" y="1263"/>
                    <a:pt x="1868" y="1296"/>
                    <a:pt x="1902" y="1296"/>
                  </a:cubicBezTo>
                  <a:cubicBezTo>
                    <a:pt x="2002" y="1296"/>
                    <a:pt x="2069" y="1263"/>
                    <a:pt x="2102" y="1196"/>
                  </a:cubicBezTo>
                  <a:cubicBezTo>
                    <a:pt x="2169" y="1062"/>
                    <a:pt x="2102" y="929"/>
                    <a:pt x="2035" y="862"/>
                  </a:cubicBezTo>
                  <a:lnTo>
                    <a:pt x="401" y="28"/>
                  </a:lnTo>
                  <a:cubicBezTo>
                    <a:pt x="362" y="9"/>
                    <a:pt x="325"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6" name="Google Shape;2696;p56"/>
            <p:cNvSpPr/>
            <p:nvPr/>
          </p:nvSpPr>
          <p:spPr>
            <a:xfrm>
              <a:off x="5995650" y="849850"/>
              <a:ext cx="70075" cy="40750"/>
            </a:xfrm>
            <a:custGeom>
              <a:avLst/>
              <a:gdLst/>
              <a:ahLst/>
              <a:cxnLst/>
              <a:rect l="l" t="t" r="r" b="b"/>
              <a:pathLst>
                <a:path w="2803" h="1630" extrusionOk="0">
                  <a:moveTo>
                    <a:pt x="257" y="0"/>
                  </a:moveTo>
                  <a:cubicBezTo>
                    <a:pt x="175" y="0"/>
                    <a:pt x="104" y="47"/>
                    <a:pt x="33" y="95"/>
                  </a:cubicBezTo>
                  <a:cubicBezTo>
                    <a:pt x="0" y="228"/>
                    <a:pt x="33" y="361"/>
                    <a:pt x="133" y="428"/>
                  </a:cubicBezTo>
                  <a:lnTo>
                    <a:pt x="2368" y="1596"/>
                  </a:lnTo>
                  <a:cubicBezTo>
                    <a:pt x="2402" y="1596"/>
                    <a:pt x="2468" y="1629"/>
                    <a:pt x="2502" y="1629"/>
                  </a:cubicBezTo>
                  <a:cubicBezTo>
                    <a:pt x="2569" y="1629"/>
                    <a:pt x="2669" y="1596"/>
                    <a:pt x="2702" y="1529"/>
                  </a:cubicBezTo>
                  <a:cubicBezTo>
                    <a:pt x="2802" y="1396"/>
                    <a:pt x="2769" y="1262"/>
                    <a:pt x="2635" y="1195"/>
                  </a:cubicBezTo>
                  <a:lnTo>
                    <a:pt x="367" y="28"/>
                  </a:lnTo>
                  <a:cubicBezTo>
                    <a:pt x="328" y="8"/>
                    <a:pt x="292"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7" name="Google Shape;2697;p56"/>
            <p:cNvSpPr/>
            <p:nvPr/>
          </p:nvSpPr>
          <p:spPr>
            <a:xfrm>
              <a:off x="5979800" y="880225"/>
              <a:ext cx="54225" cy="32875"/>
            </a:xfrm>
            <a:custGeom>
              <a:avLst/>
              <a:gdLst/>
              <a:ahLst/>
              <a:cxnLst/>
              <a:rect l="l" t="t" r="r" b="b"/>
              <a:pathLst>
                <a:path w="2169" h="1315" extrusionOk="0">
                  <a:moveTo>
                    <a:pt x="294" y="1"/>
                  </a:moveTo>
                  <a:cubicBezTo>
                    <a:pt x="198" y="1"/>
                    <a:pt x="107" y="32"/>
                    <a:pt x="34" y="80"/>
                  </a:cubicBezTo>
                  <a:cubicBezTo>
                    <a:pt x="0" y="214"/>
                    <a:pt x="34" y="347"/>
                    <a:pt x="134" y="414"/>
                  </a:cubicBezTo>
                  <a:lnTo>
                    <a:pt x="1768" y="1248"/>
                  </a:lnTo>
                  <a:cubicBezTo>
                    <a:pt x="1802" y="1248"/>
                    <a:pt x="1835" y="1315"/>
                    <a:pt x="1902" y="1315"/>
                  </a:cubicBezTo>
                  <a:cubicBezTo>
                    <a:pt x="1968" y="1315"/>
                    <a:pt x="2068" y="1248"/>
                    <a:pt x="2102" y="1181"/>
                  </a:cubicBezTo>
                  <a:cubicBezTo>
                    <a:pt x="2168" y="1048"/>
                    <a:pt x="2135" y="914"/>
                    <a:pt x="2002" y="848"/>
                  </a:cubicBezTo>
                  <a:lnTo>
                    <a:pt x="401" y="14"/>
                  </a:lnTo>
                  <a:cubicBezTo>
                    <a:pt x="365" y="5"/>
                    <a:pt x="329" y="1"/>
                    <a:pt x="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8" name="Google Shape;2698;p56"/>
            <p:cNvSpPr/>
            <p:nvPr/>
          </p:nvSpPr>
          <p:spPr>
            <a:xfrm>
              <a:off x="5964775" y="910275"/>
              <a:ext cx="54250" cy="32850"/>
            </a:xfrm>
            <a:custGeom>
              <a:avLst/>
              <a:gdLst/>
              <a:ahLst/>
              <a:cxnLst/>
              <a:rect l="l" t="t" r="r" b="b"/>
              <a:pathLst>
                <a:path w="2170" h="1314" extrusionOk="0">
                  <a:moveTo>
                    <a:pt x="307" y="0"/>
                  </a:moveTo>
                  <a:cubicBezTo>
                    <a:pt x="218" y="0"/>
                    <a:pt x="143" y="38"/>
                    <a:pt x="68" y="113"/>
                  </a:cubicBezTo>
                  <a:cubicBezTo>
                    <a:pt x="1" y="213"/>
                    <a:pt x="34" y="346"/>
                    <a:pt x="168" y="446"/>
                  </a:cubicBezTo>
                  <a:lnTo>
                    <a:pt x="1769" y="1280"/>
                  </a:lnTo>
                  <a:cubicBezTo>
                    <a:pt x="1835" y="1280"/>
                    <a:pt x="1869" y="1314"/>
                    <a:pt x="1902" y="1314"/>
                  </a:cubicBezTo>
                  <a:cubicBezTo>
                    <a:pt x="2002" y="1314"/>
                    <a:pt x="2069" y="1280"/>
                    <a:pt x="2102" y="1180"/>
                  </a:cubicBezTo>
                  <a:cubicBezTo>
                    <a:pt x="2169" y="1047"/>
                    <a:pt x="2102" y="947"/>
                    <a:pt x="2036" y="847"/>
                  </a:cubicBezTo>
                  <a:lnTo>
                    <a:pt x="401" y="13"/>
                  </a:lnTo>
                  <a:cubicBezTo>
                    <a:pt x="368" y="4"/>
                    <a:pt x="336" y="0"/>
                    <a:pt x="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9" name="Google Shape;2699;p56"/>
            <p:cNvSpPr/>
            <p:nvPr/>
          </p:nvSpPr>
          <p:spPr>
            <a:xfrm>
              <a:off x="5949775" y="939450"/>
              <a:ext cx="70075" cy="41200"/>
            </a:xfrm>
            <a:custGeom>
              <a:avLst/>
              <a:gdLst/>
              <a:ahLst/>
              <a:cxnLst/>
              <a:rect l="l" t="t" r="r" b="b"/>
              <a:pathLst>
                <a:path w="2803" h="1648" extrusionOk="0">
                  <a:moveTo>
                    <a:pt x="273" y="1"/>
                  </a:moveTo>
                  <a:cubicBezTo>
                    <a:pt x="184" y="1"/>
                    <a:pt x="109" y="38"/>
                    <a:pt x="34" y="113"/>
                  </a:cubicBezTo>
                  <a:cubicBezTo>
                    <a:pt x="0" y="213"/>
                    <a:pt x="34" y="347"/>
                    <a:pt x="134" y="447"/>
                  </a:cubicBezTo>
                  <a:lnTo>
                    <a:pt x="2369" y="1614"/>
                  </a:lnTo>
                  <a:cubicBezTo>
                    <a:pt x="2402" y="1614"/>
                    <a:pt x="2469" y="1648"/>
                    <a:pt x="2502" y="1648"/>
                  </a:cubicBezTo>
                  <a:cubicBezTo>
                    <a:pt x="2569" y="1648"/>
                    <a:pt x="2669" y="1614"/>
                    <a:pt x="2702" y="1514"/>
                  </a:cubicBezTo>
                  <a:cubicBezTo>
                    <a:pt x="2802" y="1381"/>
                    <a:pt x="2702" y="1281"/>
                    <a:pt x="2636" y="1181"/>
                  </a:cubicBezTo>
                  <a:lnTo>
                    <a:pt x="367" y="13"/>
                  </a:lnTo>
                  <a:cubicBezTo>
                    <a:pt x="334" y="5"/>
                    <a:pt x="303" y="1"/>
                    <a:pt x="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0" name="Google Shape;2700;p56"/>
            <p:cNvSpPr/>
            <p:nvPr/>
          </p:nvSpPr>
          <p:spPr>
            <a:xfrm>
              <a:off x="5933925" y="969475"/>
              <a:ext cx="54225" cy="32850"/>
            </a:xfrm>
            <a:custGeom>
              <a:avLst/>
              <a:gdLst/>
              <a:ahLst/>
              <a:cxnLst/>
              <a:rect l="l" t="t" r="r" b="b"/>
              <a:pathLst>
                <a:path w="2169" h="1314" extrusionOk="0">
                  <a:moveTo>
                    <a:pt x="301" y="0"/>
                  </a:moveTo>
                  <a:cubicBezTo>
                    <a:pt x="203" y="0"/>
                    <a:pt x="109" y="38"/>
                    <a:pt x="34" y="113"/>
                  </a:cubicBezTo>
                  <a:cubicBezTo>
                    <a:pt x="1" y="247"/>
                    <a:pt x="34" y="347"/>
                    <a:pt x="134" y="447"/>
                  </a:cubicBezTo>
                  <a:lnTo>
                    <a:pt x="1769" y="1281"/>
                  </a:lnTo>
                  <a:cubicBezTo>
                    <a:pt x="1802" y="1281"/>
                    <a:pt x="1835" y="1314"/>
                    <a:pt x="1869" y="1314"/>
                  </a:cubicBezTo>
                  <a:cubicBezTo>
                    <a:pt x="1969" y="1314"/>
                    <a:pt x="2069" y="1281"/>
                    <a:pt x="2102" y="1181"/>
                  </a:cubicBezTo>
                  <a:cubicBezTo>
                    <a:pt x="2169" y="1080"/>
                    <a:pt x="2135" y="947"/>
                    <a:pt x="2002" y="847"/>
                  </a:cubicBezTo>
                  <a:lnTo>
                    <a:pt x="401" y="13"/>
                  </a:lnTo>
                  <a:cubicBezTo>
                    <a:pt x="368" y="5"/>
                    <a:pt x="334"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1" name="Google Shape;2701;p56"/>
            <p:cNvSpPr/>
            <p:nvPr/>
          </p:nvSpPr>
          <p:spPr>
            <a:xfrm>
              <a:off x="5918925" y="999950"/>
              <a:ext cx="54225" cy="32400"/>
            </a:xfrm>
            <a:custGeom>
              <a:avLst/>
              <a:gdLst/>
              <a:ahLst/>
              <a:cxnLst/>
              <a:rect l="l" t="t" r="r" b="b"/>
              <a:pathLst>
                <a:path w="2169" h="1296" extrusionOk="0">
                  <a:moveTo>
                    <a:pt x="291" y="1"/>
                  </a:moveTo>
                  <a:cubicBezTo>
                    <a:pt x="208" y="1"/>
                    <a:pt x="138" y="48"/>
                    <a:pt x="67" y="95"/>
                  </a:cubicBezTo>
                  <a:cubicBezTo>
                    <a:pt x="0" y="228"/>
                    <a:pt x="34" y="362"/>
                    <a:pt x="167" y="429"/>
                  </a:cubicBezTo>
                  <a:lnTo>
                    <a:pt x="1768" y="1262"/>
                  </a:lnTo>
                  <a:cubicBezTo>
                    <a:pt x="1835" y="1262"/>
                    <a:pt x="1868" y="1296"/>
                    <a:pt x="1902" y="1296"/>
                  </a:cubicBezTo>
                  <a:cubicBezTo>
                    <a:pt x="2002" y="1296"/>
                    <a:pt x="2068" y="1262"/>
                    <a:pt x="2102" y="1196"/>
                  </a:cubicBezTo>
                  <a:cubicBezTo>
                    <a:pt x="2168" y="1062"/>
                    <a:pt x="2102" y="929"/>
                    <a:pt x="2035" y="862"/>
                  </a:cubicBezTo>
                  <a:lnTo>
                    <a:pt x="400" y="28"/>
                  </a:lnTo>
                  <a:cubicBezTo>
                    <a:pt x="361" y="9"/>
                    <a:pt x="325" y="1"/>
                    <a:pt x="2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2" name="Google Shape;2702;p56"/>
            <p:cNvSpPr/>
            <p:nvPr/>
          </p:nvSpPr>
          <p:spPr>
            <a:xfrm>
              <a:off x="5903900" y="1029150"/>
              <a:ext cx="69250" cy="40725"/>
            </a:xfrm>
            <a:custGeom>
              <a:avLst/>
              <a:gdLst/>
              <a:ahLst/>
              <a:cxnLst/>
              <a:rect l="l" t="t" r="r" b="b"/>
              <a:pathLst>
                <a:path w="2770" h="1629" extrusionOk="0">
                  <a:moveTo>
                    <a:pt x="273" y="0"/>
                  </a:moveTo>
                  <a:cubicBezTo>
                    <a:pt x="192" y="0"/>
                    <a:pt x="105" y="47"/>
                    <a:pt x="34" y="94"/>
                  </a:cubicBezTo>
                  <a:cubicBezTo>
                    <a:pt x="1" y="228"/>
                    <a:pt x="34" y="361"/>
                    <a:pt x="134" y="428"/>
                  </a:cubicBezTo>
                  <a:lnTo>
                    <a:pt x="2369" y="1596"/>
                  </a:lnTo>
                  <a:cubicBezTo>
                    <a:pt x="2436" y="1596"/>
                    <a:pt x="2469" y="1629"/>
                    <a:pt x="2503" y="1629"/>
                  </a:cubicBezTo>
                  <a:cubicBezTo>
                    <a:pt x="2603" y="1629"/>
                    <a:pt x="2669" y="1596"/>
                    <a:pt x="2703" y="1529"/>
                  </a:cubicBezTo>
                  <a:cubicBezTo>
                    <a:pt x="2769" y="1395"/>
                    <a:pt x="2703" y="1262"/>
                    <a:pt x="2636" y="1195"/>
                  </a:cubicBezTo>
                  <a:lnTo>
                    <a:pt x="368" y="28"/>
                  </a:lnTo>
                  <a:cubicBezTo>
                    <a:pt x="338" y="8"/>
                    <a:pt x="306"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3" name="Google Shape;2703;p56"/>
            <p:cNvSpPr/>
            <p:nvPr/>
          </p:nvSpPr>
          <p:spPr>
            <a:xfrm>
              <a:off x="5888050" y="1059525"/>
              <a:ext cx="54250" cy="32875"/>
            </a:xfrm>
            <a:custGeom>
              <a:avLst/>
              <a:gdLst/>
              <a:ahLst/>
              <a:cxnLst/>
              <a:rect l="l" t="t" r="r" b="b"/>
              <a:pathLst>
                <a:path w="2170" h="1315" extrusionOk="0">
                  <a:moveTo>
                    <a:pt x="295" y="0"/>
                  </a:moveTo>
                  <a:cubicBezTo>
                    <a:pt x="201" y="0"/>
                    <a:pt x="117" y="31"/>
                    <a:pt x="68" y="80"/>
                  </a:cubicBezTo>
                  <a:cubicBezTo>
                    <a:pt x="1" y="214"/>
                    <a:pt x="68" y="347"/>
                    <a:pt x="134" y="414"/>
                  </a:cubicBezTo>
                  <a:lnTo>
                    <a:pt x="1769" y="1248"/>
                  </a:lnTo>
                  <a:cubicBezTo>
                    <a:pt x="1802" y="1248"/>
                    <a:pt x="1836" y="1315"/>
                    <a:pt x="1902" y="1315"/>
                  </a:cubicBezTo>
                  <a:cubicBezTo>
                    <a:pt x="1969" y="1315"/>
                    <a:pt x="2069" y="1248"/>
                    <a:pt x="2102" y="1181"/>
                  </a:cubicBezTo>
                  <a:cubicBezTo>
                    <a:pt x="2169" y="1048"/>
                    <a:pt x="2136" y="914"/>
                    <a:pt x="2002" y="848"/>
                  </a:cubicBezTo>
                  <a:lnTo>
                    <a:pt x="401" y="14"/>
                  </a:lnTo>
                  <a:cubicBezTo>
                    <a:pt x="365" y="5"/>
                    <a:pt x="330" y="0"/>
                    <a:pt x="2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4" name="Google Shape;2704;p56"/>
            <p:cNvSpPr/>
            <p:nvPr/>
          </p:nvSpPr>
          <p:spPr>
            <a:xfrm>
              <a:off x="5873050" y="1089550"/>
              <a:ext cx="54225" cy="32875"/>
            </a:xfrm>
            <a:custGeom>
              <a:avLst/>
              <a:gdLst/>
              <a:ahLst/>
              <a:cxnLst/>
              <a:rect l="l" t="t" r="r" b="b"/>
              <a:pathLst>
                <a:path w="2169" h="1315" extrusionOk="0">
                  <a:moveTo>
                    <a:pt x="306" y="1"/>
                  </a:moveTo>
                  <a:cubicBezTo>
                    <a:pt x="217" y="1"/>
                    <a:pt x="142" y="38"/>
                    <a:pt x="67" y="114"/>
                  </a:cubicBezTo>
                  <a:cubicBezTo>
                    <a:pt x="1" y="214"/>
                    <a:pt x="34" y="347"/>
                    <a:pt x="167" y="447"/>
                  </a:cubicBezTo>
                  <a:lnTo>
                    <a:pt x="1768" y="1281"/>
                  </a:lnTo>
                  <a:cubicBezTo>
                    <a:pt x="1835" y="1281"/>
                    <a:pt x="1869" y="1314"/>
                    <a:pt x="1902" y="1314"/>
                  </a:cubicBezTo>
                  <a:cubicBezTo>
                    <a:pt x="2002" y="1314"/>
                    <a:pt x="2069" y="1281"/>
                    <a:pt x="2102" y="1181"/>
                  </a:cubicBezTo>
                  <a:cubicBezTo>
                    <a:pt x="2169" y="1048"/>
                    <a:pt x="2102" y="947"/>
                    <a:pt x="2035" y="847"/>
                  </a:cubicBezTo>
                  <a:lnTo>
                    <a:pt x="401" y="13"/>
                  </a:lnTo>
                  <a:cubicBezTo>
                    <a:pt x="367" y="5"/>
                    <a:pt x="33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5" name="Google Shape;2705;p56"/>
            <p:cNvSpPr/>
            <p:nvPr/>
          </p:nvSpPr>
          <p:spPr>
            <a:xfrm>
              <a:off x="5857200" y="1118750"/>
              <a:ext cx="70075" cy="41200"/>
            </a:xfrm>
            <a:custGeom>
              <a:avLst/>
              <a:gdLst/>
              <a:ahLst/>
              <a:cxnLst/>
              <a:rect l="l" t="t" r="r" b="b"/>
              <a:pathLst>
                <a:path w="2803" h="1648" extrusionOk="0">
                  <a:moveTo>
                    <a:pt x="273" y="0"/>
                  </a:moveTo>
                  <a:cubicBezTo>
                    <a:pt x="184" y="0"/>
                    <a:pt x="109" y="38"/>
                    <a:pt x="34" y="113"/>
                  </a:cubicBezTo>
                  <a:cubicBezTo>
                    <a:pt x="1" y="213"/>
                    <a:pt x="34" y="347"/>
                    <a:pt x="134" y="447"/>
                  </a:cubicBezTo>
                  <a:lnTo>
                    <a:pt x="2369" y="1614"/>
                  </a:lnTo>
                  <a:cubicBezTo>
                    <a:pt x="2402" y="1614"/>
                    <a:pt x="2436" y="1647"/>
                    <a:pt x="2503" y="1647"/>
                  </a:cubicBezTo>
                  <a:cubicBezTo>
                    <a:pt x="2569" y="1647"/>
                    <a:pt x="2669" y="1614"/>
                    <a:pt x="2703" y="1514"/>
                  </a:cubicBezTo>
                  <a:cubicBezTo>
                    <a:pt x="2803" y="1381"/>
                    <a:pt x="2736" y="1281"/>
                    <a:pt x="2636" y="1180"/>
                  </a:cubicBezTo>
                  <a:lnTo>
                    <a:pt x="368" y="13"/>
                  </a:lnTo>
                  <a:cubicBezTo>
                    <a:pt x="334" y="5"/>
                    <a:pt x="303" y="0"/>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6" name="Google Shape;2706;p56"/>
            <p:cNvSpPr/>
            <p:nvPr/>
          </p:nvSpPr>
          <p:spPr>
            <a:xfrm>
              <a:off x="5842200" y="1148775"/>
              <a:ext cx="54225" cy="32850"/>
            </a:xfrm>
            <a:custGeom>
              <a:avLst/>
              <a:gdLst/>
              <a:ahLst/>
              <a:cxnLst/>
              <a:rect l="l" t="t" r="r" b="b"/>
              <a:pathLst>
                <a:path w="2169" h="1314" extrusionOk="0">
                  <a:moveTo>
                    <a:pt x="302" y="0"/>
                  </a:moveTo>
                  <a:cubicBezTo>
                    <a:pt x="205" y="0"/>
                    <a:pt x="117" y="38"/>
                    <a:pt x="67" y="113"/>
                  </a:cubicBezTo>
                  <a:cubicBezTo>
                    <a:pt x="0" y="246"/>
                    <a:pt x="67" y="346"/>
                    <a:pt x="134" y="446"/>
                  </a:cubicBezTo>
                  <a:lnTo>
                    <a:pt x="1768" y="1280"/>
                  </a:lnTo>
                  <a:cubicBezTo>
                    <a:pt x="1802" y="1280"/>
                    <a:pt x="1835" y="1314"/>
                    <a:pt x="1902" y="1314"/>
                  </a:cubicBezTo>
                  <a:cubicBezTo>
                    <a:pt x="1968" y="1314"/>
                    <a:pt x="2068" y="1280"/>
                    <a:pt x="2102" y="1180"/>
                  </a:cubicBezTo>
                  <a:cubicBezTo>
                    <a:pt x="2169" y="1080"/>
                    <a:pt x="2135" y="947"/>
                    <a:pt x="2002" y="847"/>
                  </a:cubicBezTo>
                  <a:lnTo>
                    <a:pt x="401" y="13"/>
                  </a:lnTo>
                  <a:cubicBezTo>
                    <a:pt x="367" y="4"/>
                    <a:pt x="334" y="0"/>
                    <a:pt x="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7" name="Google Shape;2707;p56"/>
            <p:cNvSpPr/>
            <p:nvPr/>
          </p:nvSpPr>
          <p:spPr>
            <a:xfrm>
              <a:off x="5827175" y="1179250"/>
              <a:ext cx="54250" cy="32400"/>
            </a:xfrm>
            <a:custGeom>
              <a:avLst/>
              <a:gdLst/>
              <a:ahLst/>
              <a:cxnLst/>
              <a:rect l="l" t="t" r="r" b="b"/>
              <a:pathLst>
                <a:path w="2170" h="1296" extrusionOk="0">
                  <a:moveTo>
                    <a:pt x="292" y="0"/>
                  </a:moveTo>
                  <a:cubicBezTo>
                    <a:pt x="209" y="0"/>
                    <a:pt x="138" y="48"/>
                    <a:pt x="68" y="95"/>
                  </a:cubicBezTo>
                  <a:cubicBezTo>
                    <a:pt x="1" y="228"/>
                    <a:pt x="34" y="362"/>
                    <a:pt x="168" y="428"/>
                  </a:cubicBezTo>
                  <a:lnTo>
                    <a:pt x="1769" y="1262"/>
                  </a:lnTo>
                  <a:cubicBezTo>
                    <a:pt x="1836" y="1262"/>
                    <a:pt x="1869" y="1296"/>
                    <a:pt x="1902" y="1296"/>
                  </a:cubicBezTo>
                  <a:cubicBezTo>
                    <a:pt x="2002" y="1296"/>
                    <a:pt x="2069" y="1262"/>
                    <a:pt x="2102" y="1196"/>
                  </a:cubicBezTo>
                  <a:cubicBezTo>
                    <a:pt x="2169" y="1062"/>
                    <a:pt x="2102" y="929"/>
                    <a:pt x="2036" y="862"/>
                  </a:cubicBezTo>
                  <a:lnTo>
                    <a:pt x="401" y="28"/>
                  </a:lnTo>
                  <a:cubicBezTo>
                    <a:pt x="362" y="8"/>
                    <a:pt x="326" y="0"/>
                    <a:pt x="2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8" name="Google Shape;2708;p56"/>
            <p:cNvSpPr/>
            <p:nvPr/>
          </p:nvSpPr>
          <p:spPr>
            <a:xfrm>
              <a:off x="5811350" y="1208425"/>
              <a:ext cx="70075" cy="40750"/>
            </a:xfrm>
            <a:custGeom>
              <a:avLst/>
              <a:gdLst/>
              <a:ahLst/>
              <a:cxnLst/>
              <a:rect l="l" t="t" r="r" b="b"/>
              <a:pathLst>
                <a:path w="2803" h="1630" extrusionOk="0">
                  <a:moveTo>
                    <a:pt x="258" y="1"/>
                  </a:moveTo>
                  <a:cubicBezTo>
                    <a:pt x="175" y="1"/>
                    <a:pt x="104" y="48"/>
                    <a:pt x="33" y="95"/>
                  </a:cubicBezTo>
                  <a:cubicBezTo>
                    <a:pt x="0" y="229"/>
                    <a:pt x="33" y="362"/>
                    <a:pt x="100" y="429"/>
                  </a:cubicBezTo>
                  <a:lnTo>
                    <a:pt x="2368" y="1596"/>
                  </a:lnTo>
                  <a:cubicBezTo>
                    <a:pt x="2402" y="1596"/>
                    <a:pt x="2435" y="1630"/>
                    <a:pt x="2502" y="1630"/>
                  </a:cubicBezTo>
                  <a:cubicBezTo>
                    <a:pt x="2569" y="1630"/>
                    <a:pt x="2669" y="1596"/>
                    <a:pt x="2702" y="1530"/>
                  </a:cubicBezTo>
                  <a:cubicBezTo>
                    <a:pt x="2802" y="1396"/>
                    <a:pt x="2735" y="1263"/>
                    <a:pt x="2635" y="1196"/>
                  </a:cubicBezTo>
                  <a:lnTo>
                    <a:pt x="367" y="29"/>
                  </a:lnTo>
                  <a:cubicBezTo>
                    <a:pt x="328" y="9"/>
                    <a:pt x="292" y="1"/>
                    <a:pt x="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9" name="Google Shape;2709;p56"/>
            <p:cNvSpPr/>
            <p:nvPr/>
          </p:nvSpPr>
          <p:spPr>
            <a:xfrm>
              <a:off x="5765475" y="1298025"/>
              <a:ext cx="70075" cy="41225"/>
            </a:xfrm>
            <a:custGeom>
              <a:avLst/>
              <a:gdLst/>
              <a:ahLst/>
              <a:cxnLst/>
              <a:rect l="l" t="t" r="r" b="b"/>
              <a:pathLst>
                <a:path w="2803" h="1649" extrusionOk="0">
                  <a:moveTo>
                    <a:pt x="267" y="1"/>
                  </a:moveTo>
                  <a:cubicBezTo>
                    <a:pt x="180" y="1"/>
                    <a:pt x="107" y="32"/>
                    <a:pt x="34" y="80"/>
                  </a:cubicBezTo>
                  <a:cubicBezTo>
                    <a:pt x="0" y="214"/>
                    <a:pt x="34" y="347"/>
                    <a:pt x="101" y="447"/>
                  </a:cubicBezTo>
                  <a:lnTo>
                    <a:pt x="2369" y="1615"/>
                  </a:lnTo>
                  <a:cubicBezTo>
                    <a:pt x="2402" y="1615"/>
                    <a:pt x="2436" y="1648"/>
                    <a:pt x="2502" y="1648"/>
                  </a:cubicBezTo>
                  <a:cubicBezTo>
                    <a:pt x="2569" y="1648"/>
                    <a:pt x="2669" y="1615"/>
                    <a:pt x="2702" y="1515"/>
                  </a:cubicBezTo>
                  <a:cubicBezTo>
                    <a:pt x="2802" y="1381"/>
                    <a:pt x="2736" y="1281"/>
                    <a:pt x="2636" y="1181"/>
                  </a:cubicBezTo>
                  <a:lnTo>
                    <a:pt x="367" y="14"/>
                  </a:lnTo>
                  <a:cubicBezTo>
                    <a:pt x="332" y="5"/>
                    <a:pt x="298"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0" name="Google Shape;2710;p56"/>
            <p:cNvSpPr/>
            <p:nvPr/>
          </p:nvSpPr>
          <p:spPr>
            <a:xfrm>
              <a:off x="5796325" y="1238450"/>
              <a:ext cx="54225" cy="33250"/>
            </a:xfrm>
            <a:custGeom>
              <a:avLst/>
              <a:gdLst/>
              <a:ahLst/>
              <a:cxnLst/>
              <a:rect l="l" t="t" r="r" b="b"/>
              <a:pathLst>
                <a:path w="2169" h="1330" extrusionOk="0">
                  <a:moveTo>
                    <a:pt x="285" y="1"/>
                  </a:moveTo>
                  <a:cubicBezTo>
                    <a:pt x="195" y="1"/>
                    <a:pt x="115" y="48"/>
                    <a:pt x="67" y="95"/>
                  </a:cubicBezTo>
                  <a:cubicBezTo>
                    <a:pt x="1" y="229"/>
                    <a:pt x="67" y="362"/>
                    <a:pt x="134" y="429"/>
                  </a:cubicBezTo>
                  <a:lnTo>
                    <a:pt x="1769" y="1263"/>
                  </a:lnTo>
                  <a:cubicBezTo>
                    <a:pt x="1802" y="1263"/>
                    <a:pt x="1835" y="1329"/>
                    <a:pt x="1902" y="1329"/>
                  </a:cubicBezTo>
                  <a:cubicBezTo>
                    <a:pt x="1969" y="1329"/>
                    <a:pt x="2069" y="1263"/>
                    <a:pt x="2102" y="1196"/>
                  </a:cubicBezTo>
                  <a:cubicBezTo>
                    <a:pt x="2169" y="1062"/>
                    <a:pt x="2136" y="929"/>
                    <a:pt x="2002" y="862"/>
                  </a:cubicBezTo>
                  <a:lnTo>
                    <a:pt x="401" y="28"/>
                  </a:lnTo>
                  <a:cubicBezTo>
                    <a:pt x="362" y="9"/>
                    <a:pt x="323"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1" name="Google Shape;2711;p56"/>
            <p:cNvSpPr/>
            <p:nvPr/>
          </p:nvSpPr>
          <p:spPr>
            <a:xfrm>
              <a:off x="5781325" y="1268850"/>
              <a:ext cx="52550" cy="32875"/>
            </a:xfrm>
            <a:custGeom>
              <a:avLst/>
              <a:gdLst/>
              <a:ahLst/>
              <a:cxnLst/>
              <a:rect l="l" t="t" r="r" b="b"/>
              <a:pathLst>
                <a:path w="2102" h="1315" extrusionOk="0">
                  <a:moveTo>
                    <a:pt x="268" y="1"/>
                  </a:moveTo>
                  <a:cubicBezTo>
                    <a:pt x="171" y="1"/>
                    <a:pt x="84" y="38"/>
                    <a:pt x="34" y="113"/>
                  </a:cubicBezTo>
                  <a:cubicBezTo>
                    <a:pt x="0" y="213"/>
                    <a:pt x="34" y="347"/>
                    <a:pt x="100" y="447"/>
                  </a:cubicBezTo>
                  <a:lnTo>
                    <a:pt x="1735" y="1281"/>
                  </a:lnTo>
                  <a:cubicBezTo>
                    <a:pt x="1768" y="1281"/>
                    <a:pt x="1835" y="1314"/>
                    <a:pt x="1868" y="1314"/>
                  </a:cubicBezTo>
                  <a:cubicBezTo>
                    <a:pt x="1935" y="1314"/>
                    <a:pt x="2035" y="1281"/>
                    <a:pt x="2068" y="1181"/>
                  </a:cubicBezTo>
                  <a:cubicBezTo>
                    <a:pt x="2102" y="1047"/>
                    <a:pt x="2068" y="947"/>
                    <a:pt x="2002" y="847"/>
                  </a:cubicBezTo>
                  <a:lnTo>
                    <a:pt x="367" y="13"/>
                  </a:lnTo>
                  <a:cubicBezTo>
                    <a:pt x="334" y="5"/>
                    <a:pt x="300"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2" name="Google Shape;2712;p56"/>
            <p:cNvSpPr/>
            <p:nvPr/>
          </p:nvSpPr>
          <p:spPr>
            <a:xfrm>
              <a:off x="6069025" y="919425"/>
              <a:ext cx="264375" cy="244900"/>
            </a:xfrm>
            <a:custGeom>
              <a:avLst/>
              <a:gdLst/>
              <a:ahLst/>
              <a:cxnLst/>
              <a:rect l="l" t="t" r="r" b="b"/>
              <a:pathLst>
                <a:path w="10575" h="9796" extrusionOk="0">
                  <a:moveTo>
                    <a:pt x="5376" y="0"/>
                  </a:moveTo>
                  <a:cubicBezTo>
                    <a:pt x="5097" y="0"/>
                    <a:pt x="4817" y="27"/>
                    <a:pt x="4537" y="80"/>
                  </a:cubicBezTo>
                  <a:cubicBezTo>
                    <a:pt x="4103" y="147"/>
                    <a:pt x="3703" y="280"/>
                    <a:pt x="3269" y="447"/>
                  </a:cubicBezTo>
                  <a:cubicBezTo>
                    <a:pt x="3003" y="581"/>
                    <a:pt x="2702" y="714"/>
                    <a:pt x="2402" y="948"/>
                  </a:cubicBezTo>
                  <a:cubicBezTo>
                    <a:pt x="1835" y="1415"/>
                    <a:pt x="1335" y="1948"/>
                    <a:pt x="934" y="2649"/>
                  </a:cubicBezTo>
                  <a:cubicBezTo>
                    <a:pt x="0" y="4483"/>
                    <a:pt x="334" y="6652"/>
                    <a:pt x="1602" y="8119"/>
                  </a:cubicBezTo>
                  <a:cubicBezTo>
                    <a:pt x="1835" y="8353"/>
                    <a:pt x="2069" y="8586"/>
                    <a:pt x="2369" y="8787"/>
                  </a:cubicBezTo>
                  <a:cubicBezTo>
                    <a:pt x="2569" y="8920"/>
                    <a:pt x="2836" y="9087"/>
                    <a:pt x="3069" y="9187"/>
                  </a:cubicBezTo>
                  <a:cubicBezTo>
                    <a:pt x="3236" y="9287"/>
                    <a:pt x="3370" y="9354"/>
                    <a:pt x="3503" y="9454"/>
                  </a:cubicBezTo>
                  <a:cubicBezTo>
                    <a:pt x="4069" y="9708"/>
                    <a:pt x="4659" y="9795"/>
                    <a:pt x="5253" y="9795"/>
                  </a:cubicBezTo>
                  <a:cubicBezTo>
                    <a:pt x="5359" y="9795"/>
                    <a:pt x="5465" y="9792"/>
                    <a:pt x="5571" y="9787"/>
                  </a:cubicBezTo>
                  <a:cubicBezTo>
                    <a:pt x="6005" y="9754"/>
                    <a:pt x="6405" y="9654"/>
                    <a:pt x="6839" y="9520"/>
                  </a:cubicBezTo>
                  <a:cubicBezTo>
                    <a:pt x="7272" y="9354"/>
                    <a:pt x="7739" y="9120"/>
                    <a:pt x="8140" y="8820"/>
                  </a:cubicBezTo>
                  <a:cubicBezTo>
                    <a:pt x="8740" y="8353"/>
                    <a:pt x="9240" y="7819"/>
                    <a:pt x="9607" y="7119"/>
                  </a:cubicBezTo>
                  <a:cubicBezTo>
                    <a:pt x="10575" y="5284"/>
                    <a:pt x="10241" y="3116"/>
                    <a:pt x="8940" y="1648"/>
                  </a:cubicBezTo>
                  <a:cubicBezTo>
                    <a:pt x="8607" y="1281"/>
                    <a:pt x="8240" y="948"/>
                    <a:pt x="7773" y="681"/>
                  </a:cubicBezTo>
                  <a:cubicBezTo>
                    <a:pt x="7706" y="647"/>
                    <a:pt x="7573" y="581"/>
                    <a:pt x="7506" y="514"/>
                  </a:cubicBezTo>
                  <a:cubicBezTo>
                    <a:pt x="7206" y="414"/>
                    <a:pt x="6905" y="280"/>
                    <a:pt x="6605" y="180"/>
                  </a:cubicBezTo>
                  <a:cubicBezTo>
                    <a:pt x="6205" y="60"/>
                    <a:pt x="5793" y="0"/>
                    <a:pt x="5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3" name="Google Shape;2713;p56"/>
            <p:cNvSpPr/>
            <p:nvPr/>
          </p:nvSpPr>
          <p:spPr>
            <a:xfrm>
              <a:off x="6185775" y="952250"/>
              <a:ext cx="102600" cy="115350"/>
            </a:xfrm>
            <a:custGeom>
              <a:avLst/>
              <a:gdLst/>
              <a:ahLst/>
              <a:cxnLst/>
              <a:rect l="l" t="t" r="r" b="b"/>
              <a:pathLst>
                <a:path w="4104" h="4614" extrusionOk="0">
                  <a:moveTo>
                    <a:pt x="523" y="1"/>
                  </a:moveTo>
                  <a:cubicBezTo>
                    <a:pt x="288" y="1"/>
                    <a:pt x="122" y="58"/>
                    <a:pt x="67" y="168"/>
                  </a:cubicBezTo>
                  <a:cubicBezTo>
                    <a:pt x="0" y="302"/>
                    <a:pt x="67" y="469"/>
                    <a:pt x="201" y="502"/>
                  </a:cubicBezTo>
                  <a:cubicBezTo>
                    <a:pt x="3052" y="1795"/>
                    <a:pt x="3530" y="4438"/>
                    <a:pt x="3536" y="4438"/>
                  </a:cubicBezTo>
                  <a:cubicBezTo>
                    <a:pt x="3536" y="4438"/>
                    <a:pt x="3536" y="4438"/>
                    <a:pt x="3536" y="4438"/>
                  </a:cubicBezTo>
                  <a:cubicBezTo>
                    <a:pt x="3553" y="4555"/>
                    <a:pt x="3653" y="4613"/>
                    <a:pt x="3753" y="4613"/>
                  </a:cubicBezTo>
                  <a:cubicBezTo>
                    <a:pt x="3853" y="4613"/>
                    <a:pt x="3953" y="4555"/>
                    <a:pt x="3970" y="4438"/>
                  </a:cubicBezTo>
                  <a:cubicBezTo>
                    <a:pt x="4103" y="3938"/>
                    <a:pt x="4070" y="3371"/>
                    <a:pt x="3903" y="2837"/>
                  </a:cubicBezTo>
                  <a:cubicBezTo>
                    <a:pt x="3347" y="852"/>
                    <a:pt x="1426" y="1"/>
                    <a:pt x="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4" name="Google Shape;2714;p56"/>
            <p:cNvSpPr/>
            <p:nvPr/>
          </p:nvSpPr>
          <p:spPr>
            <a:xfrm>
              <a:off x="5717100" y="329750"/>
              <a:ext cx="1010750" cy="1273025"/>
            </a:xfrm>
            <a:custGeom>
              <a:avLst/>
              <a:gdLst/>
              <a:ahLst/>
              <a:cxnLst/>
              <a:rect l="l" t="t" r="r" b="b"/>
              <a:pathLst>
                <a:path w="40430" h="50921" extrusionOk="0">
                  <a:moveTo>
                    <a:pt x="27821" y="684"/>
                  </a:moveTo>
                  <a:cubicBezTo>
                    <a:pt x="29622" y="684"/>
                    <a:pt x="31423" y="1084"/>
                    <a:pt x="33024" y="1918"/>
                  </a:cubicBezTo>
                  <a:cubicBezTo>
                    <a:pt x="34959" y="2919"/>
                    <a:pt x="36527" y="4387"/>
                    <a:pt x="37628" y="6221"/>
                  </a:cubicBezTo>
                  <a:cubicBezTo>
                    <a:pt x="37661" y="6288"/>
                    <a:pt x="37694" y="6355"/>
                    <a:pt x="37761" y="6422"/>
                  </a:cubicBezTo>
                  <a:cubicBezTo>
                    <a:pt x="37828" y="6555"/>
                    <a:pt x="37928" y="6722"/>
                    <a:pt x="37995" y="6855"/>
                  </a:cubicBezTo>
                  <a:cubicBezTo>
                    <a:pt x="38829" y="8523"/>
                    <a:pt x="39296" y="10324"/>
                    <a:pt x="39296" y="12092"/>
                  </a:cubicBezTo>
                  <a:cubicBezTo>
                    <a:pt x="39296" y="13760"/>
                    <a:pt x="38929" y="15428"/>
                    <a:pt x="38161" y="17029"/>
                  </a:cubicBezTo>
                  <a:lnTo>
                    <a:pt x="38028" y="17263"/>
                  </a:lnTo>
                  <a:lnTo>
                    <a:pt x="37995" y="17329"/>
                  </a:lnTo>
                  <a:cubicBezTo>
                    <a:pt x="37661" y="17997"/>
                    <a:pt x="37261" y="18564"/>
                    <a:pt x="36794" y="19164"/>
                  </a:cubicBezTo>
                  <a:cubicBezTo>
                    <a:pt x="34926" y="21499"/>
                    <a:pt x="32291" y="22900"/>
                    <a:pt x="29489" y="23334"/>
                  </a:cubicBezTo>
                  <a:cubicBezTo>
                    <a:pt x="29255" y="23367"/>
                    <a:pt x="28988" y="23367"/>
                    <a:pt x="28788" y="23400"/>
                  </a:cubicBezTo>
                  <a:cubicBezTo>
                    <a:pt x="28454" y="23434"/>
                    <a:pt x="28154" y="23434"/>
                    <a:pt x="27821" y="23434"/>
                  </a:cubicBezTo>
                  <a:cubicBezTo>
                    <a:pt x="26086" y="23434"/>
                    <a:pt x="24285" y="23033"/>
                    <a:pt x="22617" y="22200"/>
                  </a:cubicBezTo>
                  <a:cubicBezTo>
                    <a:pt x="20615" y="21199"/>
                    <a:pt x="19014" y="19664"/>
                    <a:pt x="17947" y="17763"/>
                  </a:cubicBezTo>
                  <a:cubicBezTo>
                    <a:pt x="17813" y="17563"/>
                    <a:pt x="17680" y="17363"/>
                    <a:pt x="17613" y="17163"/>
                  </a:cubicBezTo>
                  <a:cubicBezTo>
                    <a:pt x="17346" y="16662"/>
                    <a:pt x="17146" y="16095"/>
                    <a:pt x="16946" y="15561"/>
                  </a:cubicBezTo>
                  <a:cubicBezTo>
                    <a:pt x="16012" y="12693"/>
                    <a:pt x="16279" y="9591"/>
                    <a:pt x="17613" y="6889"/>
                  </a:cubicBezTo>
                  <a:cubicBezTo>
                    <a:pt x="17613" y="6855"/>
                    <a:pt x="17613" y="6822"/>
                    <a:pt x="17647" y="6822"/>
                  </a:cubicBezTo>
                  <a:cubicBezTo>
                    <a:pt x="17747" y="6655"/>
                    <a:pt x="17813" y="6488"/>
                    <a:pt x="17914" y="6355"/>
                  </a:cubicBezTo>
                  <a:cubicBezTo>
                    <a:pt x="19315" y="3886"/>
                    <a:pt x="21583" y="2085"/>
                    <a:pt x="24285" y="1218"/>
                  </a:cubicBezTo>
                  <a:cubicBezTo>
                    <a:pt x="24819" y="1051"/>
                    <a:pt x="25419" y="884"/>
                    <a:pt x="25953" y="818"/>
                  </a:cubicBezTo>
                  <a:cubicBezTo>
                    <a:pt x="26153" y="751"/>
                    <a:pt x="26353" y="718"/>
                    <a:pt x="26620" y="718"/>
                  </a:cubicBezTo>
                  <a:lnTo>
                    <a:pt x="26687" y="718"/>
                  </a:lnTo>
                  <a:cubicBezTo>
                    <a:pt x="27087" y="684"/>
                    <a:pt x="27454" y="684"/>
                    <a:pt x="27821" y="684"/>
                  </a:cubicBezTo>
                  <a:close/>
                  <a:moveTo>
                    <a:pt x="15912" y="10158"/>
                  </a:moveTo>
                  <a:lnTo>
                    <a:pt x="15912" y="10158"/>
                  </a:lnTo>
                  <a:cubicBezTo>
                    <a:pt x="15612" y="11992"/>
                    <a:pt x="15779" y="13860"/>
                    <a:pt x="16346" y="15695"/>
                  </a:cubicBezTo>
                  <a:cubicBezTo>
                    <a:pt x="16613" y="16395"/>
                    <a:pt x="16913" y="17096"/>
                    <a:pt x="17213" y="17763"/>
                  </a:cubicBezTo>
                  <a:lnTo>
                    <a:pt x="4571" y="42447"/>
                  </a:lnTo>
                  <a:lnTo>
                    <a:pt x="1502" y="40913"/>
                  </a:lnTo>
                  <a:cubicBezTo>
                    <a:pt x="935" y="40579"/>
                    <a:pt x="668" y="39846"/>
                    <a:pt x="1001" y="39212"/>
                  </a:cubicBezTo>
                  <a:lnTo>
                    <a:pt x="15912" y="10158"/>
                  </a:lnTo>
                  <a:close/>
                  <a:moveTo>
                    <a:pt x="17613" y="18430"/>
                  </a:moveTo>
                  <a:cubicBezTo>
                    <a:pt x="18747" y="20265"/>
                    <a:pt x="20349" y="21766"/>
                    <a:pt x="22317" y="22767"/>
                  </a:cubicBezTo>
                  <a:cubicBezTo>
                    <a:pt x="24085" y="23701"/>
                    <a:pt x="25953" y="24101"/>
                    <a:pt x="27821" y="24101"/>
                  </a:cubicBezTo>
                  <a:lnTo>
                    <a:pt x="28454" y="24101"/>
                  </a:lnTo>
                  <a:lnTo>
                    <a:pt x="16012" y="48352"/>
                  </a:lnTo>
                  <a:lnTo>
                    <a:pt x="5138" y="42748"/>
                  </a:lnTo>
                  <a:lnTo>
                    <a:pt x="17613" y="18430"/>
                  </a:lnTo>
                  <a:close/>
                  <a:moveTo>
                    <a:pt x="36327" y="20598"/>
                  </a:moveTo>
                  <a:lnTo>
                    <a:pt x="21416" y="49686"/>
                  </a:lnTo>
                  <a:cubicBezTo>
                    <a:pt x="21316" y="49853"/>
                    <a:pt x="21249" y="49953"/>
                    <a:pt x="21116" y="50053"/>
                  </a:cubicBezTo>
                  <a:cubicBezTo>
                    <a:pt x="20895" y="50254"/>
                    <a:pt x="20589" y="50358"/>
                    <a:pt x="20279" y="50358"/>
                  </a:cubicBezTo>
                  <a:cubicBezTo>
                    <a:pt x="20074" y="50358"/>
                    <a:pt x="19867" y="50312"/>
                    <a:pt x="19681" y="50220"/>
                  </a:cubicBezTo>
                  <a:lnTo>
                    <a:pt x="16579" y="48585"/>
                  </a:lnTo>
                  <a:lnTo>
                    <a:pt x="17780" y="46250"/>
                  </a:lnTo>
                  <a:lnTo>
                    <a:pt x="29188" y="24001"/>
                  </a:lnTo>
                  <a:cubicBezTo>
                    <a:pt x="31824" y="23701"/>
                    <a:pt x="34359" y="22533"/>
                    <a:pt x="36327" y="20598"/>
                  </a:cubicBezTo>
                  <a:close/>
                  <a:moveTo>
                    <a:pt x="27789" y="1"/>
                  </a:moveTo>
                  <a:cubicBezTo>
                    <a:pt x="27298" y="1"/>
                    <a:pt x="26808" y="29"/>
                    <a:pt x="26320" y="84"/>
                  </a:cubicBezTo>
                  <a:cubicBezTo>
                    <a:pt x="23651" y="417"/>
                    <a:pt x="21082" y="1652"/>
                    <a:pt x="19148" y="3686"/>
                  </a:cubicBezTo>
                  <a:cubicBezTo>
                    <a:pt x="18814" y="4020"/>
                    <a:pt x="18514" y="4353"/>
                    <a:pt x="18247" y="4720"/>
                  </a:cubicBezTo>
                  <a:cubicBezTo>
                    <a:pt x="18014" y="5021"/>
                    <a:pt x="17813" y="5254"/>
                    <a:pt x="17647" y="5588"/>
                  </a:cubicBezTo>
                  <a:cubicBezTo>
                    <a:pt x="17580" y="5754"/>
                    <a:pt x="17447" y="5921"/>
                    <a:pt x="17346" y="6055"/>
                  </a:cubicBezTo>
                  <a:cubicBezTo>
                    <a:pt x="17280" y="6221"/>
                    <a:pt x="17180" y="6355"/>
                    <a:pt x="17113" y="6522"/>
                  </a:cubicBezTo>
                  <a:lnTo>
                    <a:pt x="17080" y="6555"/>
                  </a:lnTo>
                  <a:lnTo>
                    <a:pt x="468" y="38912"/>
                  </a:lnTo>
                  <a:cubicBezTo>
                    <a:pt x="1" y="39846"/>
                    <a:pt x="334" y="40946"/>
                    <a:pt x="1268" y="41413"/>
                  </a:cubicBezTo>
                  <a:lnTo>
                    <a:pt x="19415" y="50720"/>
                  </a:lnTo>
                  <a:cubicBezTo>
                    <a:pt x="19681" y="50853"/>
                    <a:pt x="19982" y="50920"/>
                    <a:pt x="20282" y="50920"/>
                  </a:cubicBezTo>
                  <a:cubicBezTo>
                    <a:pt x="20749" y="50920"/>
                    <a:pt x="21149" y="50753"/>
                    <a:pt x="21516" y="50453"/>
                  </a:cubicBezTo>
                  <a:cubicBezTo>
                    <a:pt x="21683" y="50286"/>
                    <a:pt x="21850" y="50120"/>
                    <a:pt x="21950" y="49919"/>
                  </a:cubicBezTo>
                  <a:lnTo>
                    <a:pt x="38528" y="17596"/>
                  </a:lnTo>
                  <a:cubicBezTo>
                    <a:pt x="38528" y="17596"/>
                    <a:pt x="38528" y="17563"/>
                    <a:pt x="38595" y="17563"/>
                  </a:cubicBezTo>
                  <a:cubicBezTo>
                    <a:pt x="38595" y="17530"/>
                    <a:pt x="38628" y="17530"/>
                    <a:pt x="38628" y="17530"/>
                  </a:cubicBezTo>
                  <a:lnTo>
                    <a:pt x="38762" y="17263"/>
                  </a:lnTo>
                  <a:cubicBezTo>
                    <a:pt x="38829" y="17063"/>
                    <a:pt x="38962" y="16862"/>
                    <a:pt x="39029" y="16662"/>
                  </a:cubicBezTo>
                  <a:cubicBezTo>
                    <a:pt x="40430" y="13093"/>
                    <a:pt x="40096" y="9224"/>
                    <a:pt x="38295" y="6055"/>
                  </a:cubicBezTo>
                  <a:cubicBezTo>
                    <a:pt x="37161" y="4087"/>
                    <a:pt x="35493" y="2385"/>
                    <a:pt x="33325" y="1318"/>
                  </a:cubicBezTo>
                  <a:cubicBezTo>
                    <a:pt x="31577" y="418"/>
                    <a:pt x="29682" y="1"/>
                    <a:pt x="277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5" name="Google Shape;2715;p56"/>
            <p:cNvSpPr/>
            <p:nvPr/>
          </p:nvSpPr>
          <p:spPr>
            <a:xfrm>
              <a:off x="6134075" y="365050"/>
              <a:ext cx="554575" cy="535550"/>
            </a:xfrm>
            <a:custGeom>
              <a:avLst/>
              <a:gdLst/>
              <a:ahLst/>
              <a:cxnLst/>
              <a:rect l="l" t="t" r="r" b="b"/>
              <a:pathLst>
                <a:path w="22183" h="21422" extrusionOk="0">
                  <a:moveTo>
                    <a:pt x="11175" y="573"/>
                  </a:moveTo>
                  <a:cubicBezTo>
                    <a:pt x="12709" y="573"/>
                    <a:pt x="14311" y="940"/>
                    <a:pt x="15778" y="1674"/>
                  </a:cubicBezTo>
                  <a:cubicBezTo>
                    <a:pt x="17780" y="2741"/>
                    <a:pt x="19314" y="4342"/>
                    <a:pt x="20215" y="6244"/>
                  </a:cubicBezTo>
                  <a:cubicBezTo>
                    <a:pt x="20348" y="6477"/>
                    <a:pt x="20448" y="6677"/>
                    <a:pt x="20548" y="6944"/>
                  </a:cubicBezTo>
                  <a:cubicBezTo>
                    <a:pt x="21616" y="9580"/>
                    <a:pt x="21549" y="12615"/>
                    <a:pt x="20181" y="15284"/>
                  </a:cubicBezTo>
                  <a:cubicBezTo>
                    <a:pt x="18947" y="17685"/>
                    <a:pt x="16846" y="19453"/>
                    <a:pt x="14277" y="20287"/>
                  </a:cubicBezTo>
                  <a:cubicBezTo>
                    <a:pt x="14077" y="20354"/>
                    <a:pt x="13844" y="20421"/>
                    <a:pt x="13610" y="20454"/>
                  </a:cubicBezTo>
                  <a:cubicBezTo>
                    <a:pt x="13343" y="20521"/>
                    <a:pt x="13110" y="20587"/>
                    <a:pt x="12843" y="20621"/>
                  </a:cubicBezTo>
                  <a:cubicBezTo>
                    <a:pt x="12289" y="20717"/>
                    <a:pt x="11726" y="20766"/>
                    <a:pt x="11161" y="20766"/>
                  </a:cubicBezTo>
                  <a:cubicBezTo>
                    <a:pt x="9584" y="20766"/>
                    <a:pt x="7997" y="20390"/>
                    <a:pt x="6572" y="19653"/>
                  </a:cubicBezTo>
                  <a:cubicBezTo>
                    <a:pt x="4470" y="18619"/>
                    <a:pt x="2936" y="16885"/>
                    <a:pt x="2002" y="14950"/>
                  </a:cubicBezTo>
                  <a:cubicBezTo>
                    <a:pt x="1868" y="14683"/>
                    <a:pt x="1802" y="14450"/>
                    <a:pt x="1735" y="14183"/>
                  </a:cubicBezTo>
                  <a:cubicBezTo>
                    <a:pt x="734" y="11614"/>
                    <a:pt x="768" y="8646"/>
                    <a:pt x="2135" y="6010"/>
                  </a:cubicBezTo>
                  <a:cubicBezTo>
                    <a:pt x="3503" y="3408"/>
                    <a:pt x="5838" y="1607"/>
                    <a:pt x="8506" y="907"/>
                  </a:cubicBezTo>
                  <a:cubicBezTo>
                    <a:pt x="8773" y="807"/>
                    <a:pt x="9007" y="773"/>
                    <a:pt x="9307" y="740"/>
                  </a:cubicBezTo>
                  <a:cubicBezTo>
                    <a:pt x="9941" y="606"/>
                    <a:pt x="10575" y="573"/>
                    <a:pt x="11175" y="573"/>
                  </a:cubicBezTo>
                  <a:close/>
                  <a:moveTo>
                    <a:pt x="11086" y="0"/>
                  </a:moveTo>
                  <a:cubicBezTo>
                    <a:pt x="10586" y="0"/>
                    <a:pt x="10091" y="36"/>
                    <a:pt x="9607" y="106"/>
                  </a:cubicBezTo>
                  <a:lnTo>
                    <a:pt x="8840" y="240"/>
                  </a:lnTo>
                  <a:cubicBezTo>
                    <a:pt x="5804" y="907"/>
                    <a:pt x="3103" y="2841"/>
                    <a:pt x="1535" y="5810"/>
                  </a:cubicBezTo>
                  <a:cubicBezTo>
                    <a:pt x="0" y="8779"/>
                    <a:pt x="0" y="12148"/>
                    <a:pt x="1268" y="14983"/>
                  </a:cubicBezTo>
                  <a:cubicBezTo>
                    <a:pt x="1435" y="15150"/>
                    <a:pt x="1501" y="15350"/>
                    <a:pt x="1635" y="15617"/>
                  </a:cubicBezTo>
                  <a:cubicBezTo>
                    <a:pt x="2636" y="17519"/>
                    <a:pt x="4170" y="19120"/>
                    <a:pt x="6238" y="20187"/>
                  </a:cubicBezTo>
                  <a:cubicBezTo>
                    <a:pt x="7773" y="20988"/>
                    <a:pt x="9440" y="21421"/>
                    <a:pt x="11108" y="21421"/>
                  </a:cubicBezTo>
                  <a:cubicBezTo>
                    <a:pt x="11575" y="21421"/>
                    <a:pt x="12009" y="21355"/>
                    <a:pt x="12443" y="21321"/>
                  </a:cubicBezTo>
                  <a:lnTo>
                    <a:pt x="13176" y="21188"/>
                  </a:lnTo>
                  <a:cubicBezTo>
                    <a:pt x="13610" y="21121"/>
                    <a:pt x="13977" y="21021"/>
                    <a:pt x="14377" y="20921"/>
                  </a:cubicBezTo>
                  <a:cubicBezTo>
                    <a:pt x="17113" y="20020"/>
                    <a:pt x="19348" y="18152"/>
                    <a:pt x="20648" y="15617"/>
                  </a:cubicBezTo>
                  <a:cubicBezTo>
                    <a:pt x="22183" y="12582"/>
                    <a:pt x="22183" y="9146"/>
                    <a:pt x="20849" y="6277"/>
                  </a:cubicBezTo>
                  <a:cubicBezTo>
                    <a:pt x="20782" y="6077"/>
                    <a:pt x="20648" y="5810"/>
                    <a:pt x="20515" y="5610"/>
                  </a:cubicBezTo>
                  <a:cubicBezTo>
                    <a:pt x="19514" y="3775"/>
                    <a:pt x="17980" y="2174"/>
                    <a:pt x="15978" y="1174"/>
                  </a:cubicBezTo>
                  <a:cubicBezTo>
                    <a:pt x="14420" y="381"/>
                    <a:pt x="12724" y="0"/>
                    <a:pt x="110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6" name="Google Shape;2716;p56"/>
            <p:cNvSpPr/>
            <p:nvPr/>
          </p:nvSpPr>
          <p:spPr>
            <a:xfrm>
              <a:off x="6206625" y="429400"/>
              <a:ext cx="410325" cy="402825"/>
            </a:xfrm>
            <a:custGeom>
              <a:avLst/>
              <a:gdLst/>
              <a:ahLst/>
              <a:cxnLst/>
              <a:rect l="l" t="t" r="r" b="b"/>
              <a:pathLst>
                <a:path w="16413" h="16113" extrusionOk="0">
                  <a:moveTo>
                    <a:pt x="8240" y="601"/>
                  </a:moveTo>
                  <a:cubicBezTo>
                    <a:pt x="9407" y="601"/>
                    <a:pt x="10575" y="901"/>
                    <a:pt x="11675" y="1435"/>
                  </a:cubicBezTo>
                  <a:cubicBezTo>
                    <a:pt x="13443" y="2369"/>
                    <a:pt x="14744" y="3903"/>
                    <a:pt x="15378" y="5838"/>
                  </a:cubicBezTo>
                  <a:cubicBezTo>
                    <a:pt x="15512" y="6205"/>
                    <a:pt x="15578" y="6572"/>
                    <a:pt x="15612" y="7006"/>
                  </a:cubicBezTo>
                  <a:cubicBezTo>
                    <a:pt x="15678" y="7372"/>
                    <a:pt x="15712" y="7773"/>
                    <a:pt x="15712" y="8173"/>
                  </a:cubicBezTo>
                  <a:cubicBezTo>
                    <a:pt x="15712" y="9341"/>
                    <a:pt x="15411" y="10508"/>
                    <a:pt x="14878" y="11542"/>
                  </a:cubicBezTo>
                  <a:cubicBezTo>
                    <a:pt x="14311" y="12610"/>
                    <a:pt x="13543" y="13510"/>
                    <a:pt x="12609" y="14177"/>
                  </a:cubicBezTo>
                  <a:cubicBezTo>
                    <a:pt x="12276" y="14411"/>
                    <a:pt x="11942" y="14578"/>
                    <a:pt x="11609" y="14778"/>
                  </a:cubicBezTo>
                  <a:cubicBezTo>
                    <a:pt x="10559" y="15320"/>
                    <a:pt x="9398" y="15604"/>
                    <a:pt x="8220" y="15604"/>
                  </a:cubicBezTo>
                  <a:cubicBezTo>
                    <a:pt x="7078" y="15604"/>
                    <a:pt x="5921" y="15336"/>
                    <a:pt x="4837" y="14778"/>
                  </a:cubicBezTo>
                  <a:cubicBezTo>
                    <a:pt x="2536" y="13610"/>
                    <a:pt x="1101" y="11409"/>
                    <a:pt x="834" y="9040"/>
                  </a:cubicBezTo>
                  <a:cubicBezTo>
                    <a:pt x="768" y="8607"/>
                    <a:pt x="734" y="8206"/>
                    <a:pt x="768" y="7773"/>
                  </a:cubicBezTo>
                  <a:cubicBezTo>
                    <a:pt x="834" y="6672"/>
                    <a:pt x="1068" y="5605"/>
                    <a:pt x="1568" y="4671"/>
                  </a:cubicBezTo>
                  <a:cubicBezTo>
                    <a:pt x="2069" y="3670"/>
                    <a:pt x="2769" y="2836"/>
                    <a:pt x="3603" y="2202"/>
                  </a:cubicBezTo>
                  <a:cubicBezTo>
                    <a:pt x="3937" y="1935"/>
                    <a:pt x="4270" y="1735"/>
                    <a:pt x="4670" y="1535"/>
                  </a:cubicBezTo>
                  <a:cubicBezTo>
                    <a:pt x="5071" y="1335"/>
                    <a:pt x="5504" y="1101"/>
                    <a:pt x="5938" y="1001"/>
                  </a:cubicBezTo>
                  <a:cubicBezTo>
                    <a:pt x="6705" y="734"/>
                    <a:pt x="7506" y="601"/>
                    <a:pt x="8240" y="601"/>
                  </a:cubicBezTo>
                  <a:close/>
                  <a:moveTo>
                    <a:pt x="8242" y="1"/>
                  </a:moveTo>
                  <a:cubicBezTo>
                    <a:pt x="7398" y="1"/>
                    <a:pt x="6552" y="134"/>
                    <a:pt x="5738" y="401"/>
                  </a:cubicBezTo>
                  <a:cubicBezTo>
                    <a:pt x="5538" y="468"/>
                    <a:pt x="5271" y="568"/>
                    <a:pt x="5071" y="634"/>
                  </a:cubicBezTo>
                  <a:cubicBezTo>
                    <a:pt x="4737" y="768"/>
                    <a:pt x="4437" y="935"/>
                    <a:pt x="4170" y="1101"/>
                  </a:cubicBezTo>
                  <a:cubicBezTo>
                    <a:pt x="2836" y="1902"/>
                    <a:pt x="1735" y="3036"/>
                    <a:pt x="1001" y="4404"/>
                  </a:cubicBezTo>
                  <a:cubicBezTo>
                    <a:pt x="234" y="5805"/>
                    <a:pt x="0" y="7406"/>
                    <a:pt x="167" y="8907"/>
                  </a:cubicBezTo>
                  <a:cubicBezTo>
                    <a:pt x="234" y="9207"/>
                    <a:pt x="267" y="9541"/>
                    <a:pt x="367" y="9874"/>
                  </a:cubicBezTo>
                  <a:cubicBezTo>
                    <a:pt x="868" y="12109"/>
                    <a:pt x="2369" y="14111"/>
                    <a:pt x="4537" y="15245"/>
                  </a:cubicBezTo>
                  <a:cubicBezTo>
                    <a:pt x="5705" y="15812"/>
                    <a:pt x="6939" y="16112"/>
                    <a:pt x="8206" y="16112"/>
                  </a:cubicBezTo>
                  <a:cubicBezTo>
                    <a:pt x="9207" y="16112"/>
                    <a:pt x="10208" y="15912"/>
                    <a:pt x="11175" y="15578"/>
                  </a:cubicBezTo>
                  <a:cubicBezTo>
                    <a:pt x="11442" y="15445"/>
                    <a:pt x="11742" y="15311"/>
                    <a:pt x="12042" y="15178"/>
                  </a:cubicBezTo>
                  <a:cubicBezTo>
                    <a:pt x="13410" y="14411"/>
                    <a:pt x="14611" y="13243"/>
                    <a:pt x="15378" y="11742"/>
                  </a:cubicBezTo>
                  <a:cubicBezTo>
                    <a:pt x="16112" y="10275"/>
                    <a:pt x="16412" y="8607"/>
                    <a:pt x="16212" y="7039"/>
                  </a:cubicBezTo>
                  <a:cubicBezTo>
                    <a:pt x="16179" y="6705"/>
                    <a:pt x="16112" y="6372"/>
                    <a:pt x="16045" y="6072"/>
                  </a:cubicBezTo>
                  <a:cubicBezTo>
                    <a:pt x="16012" y="5905"/>
                    <a:pt x="15945" y="5738"/>
                    <a:pt x="15912" y="5605"/>
                  </a:cubicBezTo>
                  <a:cubicBezTo>
                    <a:pt x="15245" y="3570"/>
                    <a:pt x="13844" y="1902"/>
                    <a:pt x="11909" y="901"/>
                  </a:cubicBezTo>
                  <a:cubicBezTo>
                    <a:pt x="10768" y="301"/>
                    <a:pt x="9507" y="1"/>
                    <a:pt x="8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7" name="Google Shape;2717;p56"/>
            <p:cNvSpPr/>
            <p:nvPr/>
          </p:nvSpPr>
          <p:spPr>
            <a:xfrm>
              <a:off x="6263325" y="536150"/>
              <a:ext cx="298575" cy="187650"/>
            </a:xfrm>
            <a:custGeom>
              <a:avLst/>
              <a:gdLst/>
              <a:ahLst/>
              <a:cxnLst/>
              <a:rect l="l" t="t" r="r" b="b"/>
              <a:pathLst>
                <a:path w="11943" h="7506" extrusionOk="0">
                  <a:moveTo>
                    <a:pt x="6005" y="2769"/>
                  </a:moveTo>
                  <a:cubicBezTo>
                    <a:pt x="6138" y="2769"/>
                    <a:pt x="6239" y="2769"/>
                    <a:pt x="6305" y="2802"/>
                  </a:cubicBezTo>
                  <a:cubicBezTo>
                    <a:pt x="6339" y="2802"/>
                    <a:pt x="6439" y="2836"/>
                    <a:pt x="6472" y="2902"/>
                  </a:cubicBezTo>
                  <a:cubicBezTo>
                    <a:pt x="6906" y="3102"/>
                    <a:pt x="7106" y="3569"/>
                    <a:pt x="7006" y="3970"/>
                  </a:cubicBezTo>
                  <a:cubicBezTo>
                    <a:pt x="7006" y="4103"/>
                    <a:pt x="6972" y="4170"/>
                    <a:pt x="6939" y="4303"/>
                  </a:cubicBezTo>
                  <a:cubicBezTo>
                    <a:pt x="6735" y="4661"/>
                    <a:pt x="6394" y="4862"/>
                    <a:pt x="6051" y="4862"/>
                  </a:cubicBezTo>
                  <a:cubicBezTo>
                    <a:pt x="5945" y="4862"/>
                    <a:pt x="5840" y="4843"/>
                    <a:pt x="5738" y="4804"/>
                  </a:cubicBezTo>
                  <a:cubicBezTo>
                    <a:pt x="5671" y="4804"/>
                    <a:pt x="5605" y="4770"/>
                    <a:pt x="5571" y="4737"/>
                  </a:cubicBezTo>
                  <a:cubicBezTo>
                    <a:pt x="5138" y="4503"/>
                    <a:pt x="4938" y="4103"/>
                    <a:pt x="5004" y="3636"/>
                  </a:cubicBezTo>
                  <a:cubicBezTo>
                    <a:pt x="4971" y="3503"/>
                    <a:pt x="4971" y="3403"/>
                    <a:pt x="5071" y="3303"/>
                  </a:cubicBezTo>
                  <a:cubicBezTo>
                    <a:pt x="5171" y="3036"/>
                    <a:pt x="5405" y="2902"/>
                    <a:pt x="5671" y="2802"/>
                  </a:cubicBezTo>
                  <a:cubicBezTo>
                    <a:pt x="5772" y="2769"/>
                    <a:pt x="5905" y="2769"/>
                    <a:pt x="6005" y="2769"/>
                  </a:cubicBezTo>
                  <a:close/>
                  <a:moveTo>
                    <a:pt x="11943" y="0"/>
                  </a:moveTo>
                  <a:lnTo>
                    <a:pt x="9207" y="100"/>
                  </a:lnTo>
                  <a:lnTo>
                    <a:pt x="9608" y="667"/>
                  </a:lnTo>
                  <a:lnTo>
                    <a:pt x="6872" y="2369"/>
                  </a:lnTo>
                  <a:cubicBezTo>
                    <a:pt x="6839" y="2335"/>
                    <a:pt x="6806" y="2302"/>
                    <a:pt x="6706" y="2302"/>
                  </a:cubicBezTo>
                  <a:cubicBezTo>
                    <a:pt x="6482" y="2180"/>
                    <a:pt x="6220" y="2107"/>
                    <a:pt x="5960" y="2107"/>
                  </a:cubicBezTo>
                  <a:cubicBezTo>
                    <a:pt x="5793" y="2107"/>
                    <a:pt x="5627" y="2137"/>
                    <a:pt x="5471" y="2202"/>
                  </a:cubicBezTo>
                  <a:cubicBezTo>
                    <a:pt x="5038" y="2335"/>
                    <a:pt x="4704" y="2635"/>
                    <a:pt x="4504" y="3002"/>
                  </a:cubicBezTo>
                  <a:cubicBezTo>
                    <a:pt x="4337" y="3303"/>
                    <a:pt x="4304" y="3670"/>
                    <a:pt x="4337" y="4003"/>
                  </a:cubicBezTo>
                  <a:lnTo>
                    <a:pt x="1635" y="5704"/>
                  </a:lnTo>
                  <a:lnTo>
                    <a:pt x="1268" y="5137"/>
                  </a:lnTo>
                  <a:lnTo>
                    <a:pt x="1" y="7506"/>
                  </a:lnTo>
                  <a:lnTo>
                    <a:pt x="2703" y="7439"/>
                  </a:lnTo>
                  <a:lnTo>
                    <a:pt x="2336" y="6838"/>
                  </a:lnTo>
                  <a:lnTo>
                    <a:pt x="5071" y="5137"/>
                  </a:lnTo>
                  <a:cubicBezTo>
                    <a:pt x="5104" y="5171"/>
                    <a:pt x="5138" y="5204"/>
                    <a:pt x="5238" y="5204"/>
                  </a:cubicBezTo>
                  <a:cubicBezTo>
                    <a:pt x="5471" y="5337"/>
                    <a:pt x="5738" y="5371"/>
                    <a:pt x="5972" y="5371"/>
                  </a:cubicBezTo>
                  <a:cubicBezTo>
                    <a:pt x="6572" y="5371"/>
                    <a:pt x="7139" y="5037"/>
                    <a:pt x="7439" y="4503"/>
                  </a:cubicBezTo>
                  <a:cubicBezTo>
                    <a:pt x="7606" y="4203"/>
                    <a:pt x="7640" y="3870"/>
                    <a:pt x="7606" y="3503"/>
                  </a:cubicBezTo>
                  <a:lnTo>
                    <a:pt x="10308" y="1802"/>
                  </a:lnTo>
                  <a:lnTo>
                    <a:pt x="10675" y="2369"/>
                  </a:lnTo>
                  <a:lnTo>
                    <a:pt x="1194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8" name="Google Shape;2718;p56"/>
            <p:cNvSpPr/>
            <p:nvPr/>
          </p:nvSpPr>
          <p:spPr>
            <a:xfrm>
              <a:off x="6216625" y="461925"/>
              <a:ext cx="44225" cy="48400"/>
            </a:xfrm>
            <a:custGeom>
              <a:avLst/>
              <a:gdLst/>
              <a:ahLst/>
              <a:cxnLst/>
              <a:rect l="l" t="t" r="r" b="b"/>
              <a:pathLst>
                <a:path w="1769" h="1936" extrusionOk="0">
                  <a:moveTo>
                    <a:pt x="1406" y="0"/>
                  </a:moveTo>
                  <a:cubicBezTo>
                    <a:pt x="1327" y="0"/>
                    <a:pt x="1252" y="34"/>
                    <a:pt x="1202" y="101"/>
                  </a:cubicBezTo>
                  <a:cubicBezTo>
                    <a:pt x="801" y="534"/>
                    <a:pt x="434" y="968"/>
                    <a:pt x="101" y="1468"/>
                  </a:cubicBezTo>
                  <a:cubicBezTo>
                    <a:pt x="1" y="1602"/>
                    <a:pt x="34" y="1802"/>
                    <a:pt x="167" y="1902"/>
                  </a:cubicBezTo>
                  <a:cubicBezTo>
                    <a:pt x="201" y="1902"/>
                    <a:pt x="268" y="1935"/>
                    <a:pt x="334" y="1935"/>
                  </a:cubicBezTo>
                  <a:cubicBezTo>
                    <a:pt x="434" y="1935"/>
                    <a:pt x="534" y="1902"/>
                    <a:pt x="601" y="1802"/>
                  </a:cubicBezTo>
                  <a:cubicBezTo>
                    <a:pt x="935" y="1368"/>
                    <a:pt x="1268" y="934"/>
                    <a:pt x="1635" y="534"/>
                  </a:cubicBezTo>
                  <a:cubicBezTo>
                    <a:pt x="1769" y="401"/>
                    <a:pt x="1769" y="167"/>
                    <a:pt x="1635" y="101"/>
                  </a:cubicBezTo>
                  <a:cubicBezTo>
                    <a:pt x="1568" y="34"/>
                    <a:pt x="1485" y="0"/>
                    <a:pt x="14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9" name="Google Shape;2719;p56"/>
            <p:cNvSpPr/>
            <p:nvPr/>
          </p:nvSpPr>
          <p:spPr>
            <a:xfrm>
              <a:off x="6260825" y="799550"/>
              <a:ext cx="52575" cy="39325"/>
            </a:xfrm>
            <a:custGeom>
              <a:avLst/>
              <a:gdLst/>
              <a:ahLst/>
              <a:cxnLst/>
              <a:rect l="l" t="t" r="r" b="b"/>
              <a:pathLst>
                <a:path w="2103" h="1573" extrusionOk="0">
                  <a:moveTo>
                    <a:pt x="322" y="1"/>
                  </a:moveTo>
                  <a:cubicBezTo>
                    <a:pt x="237" y="1"/>
                    <a:pt x="154" y="34"/>
                    <a:pt x="101" y="105"/>
                  </a:cubicBezTo>
                  <a:cubicBezTo>
                    <a:pt x="1" y="239"/>
                    <a:pt x="34" y="439"/>
                    <a:pt x="167" y="539"/>
                  </a:cubicBezTo>
                  <a:cubicBezTo>
                    <a:pt x="601" y="906"/>
                    <a:pt x="1101" y="1239"/>
                    <a:pt x="1668" y="1540"/>
                  </a:cubicBezTo>
                  <a:cubicBezTo>
                    <a:pt x="1702" y="1573"/>
                    <a:pt x="1735" y="1573"/>
                    <a:pt x="1769" y="1573"/>
                  </a:cubicBezTo>
                  <a:cubicBezTo>
                    <a:pt x="1902" y="1573"/>
                    <a:pt x="2002" y="1540"/>
                    <a:pt x="2069" y="1406"/>
                  </a:cubicBezTo>
                  <a:cubicBezTo>
                    <a:pt x="2102" y="1239"/>
                    <a:pt x="2035" y="1073"/>
                    <a:pt x="1902" y="972"/>
                  </a:cubicBezTo>
                  <a:cubicBezTo>
                    <a:pt x="1402" y="739"/>
                    <a:pt x="935" y="405"/>
                    <a:pt x="534" y="72"/>
                  </a:cubicBezTo>
                  <a:cubicBezTo>
                    <a:pt x="472" y="25"/>
                    <a:pt x="396"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0" name="Google Shape;2720;p56"/>
            <p:cNvSpPr/>
            <p:nvPr/>
          </p:nvSpPr>
          <p:spPr>
            <a:xfrm>
              <a:off x="6285850" y="410425"/>
              <a:ext cx="55050" cy="34000"/>
            </a:xfrm>
            <a:custGeom>
              <a:avLst/>
              <a:gdLst/>
              <a:ahLst/>
              <a:cxnLst/>
              <a:rect l="l" t="t" r="r" b="b"/>
              <a:pathLst>
                <a:path w="2202" h="1360" extrusionOk="0">
                  <a:moveTo>
                    <a:pt x="1860" y="1"/>
                  </a:moveTo>
                  <a:cubicBezTo>
                    <a:pt x="1827" y="1"/>
                    <a:pt x="1785" y="9"/>
                    <a:pt x="1735" y="26"/>
                  </a:cubicBezTo>
                  <a:cubicBezTo>
                    <a:pt x="1201" y="259"/>
                    <a:pt x="667" y="493"/>
                    <a:pt x="167" y="826"/>
                  </a:cubicBezTo>
                  <a:cubicBezTo>
                    <a:pt x="0" y="926"/>
                    <a:pt x="0" y="1126"/>
                    <a:pt x="67" y="1260"/>
                  </a:cubicBezTo>
                  <a:cubicBezTo>
                    <a:pt x="67" y="1327"/>
                    <a:pt x="200" y="1360"/>
                    <a:pt x="267" y="1360"/>
                  </a:cubicBezTo>
                  <a:cubicBezTo>
                    <a:pt x="334" y="1360"/>
                    <a:pt x="401" y="1360"/>
                    <a:pt x="434" y="1327"/>
                  </a:cubicBezTo>
                  <a:cubicBezTo>
                    <a:pt x="834" y="1126"/>
                    <a:pt x="1201" y="926"/>
                    <a:pt x="1568" y="760"/>
                  </a:cubicBezTo>
                  <a:cubicBezTo>
                    <a:pt x="1702" y="693"/>
                    <a:pt x="1835" y="626"/>
                    <a:pt x="1935" y="593"/>
                  </a:cubicBezTo>
                  <a:cubicBezTo>
                    <a:pt x="2102" y="526"/>
                    <a:pt x="2202" y="326"/>
                    <a:pt x="2102" y="192"/>
                  </a:cubicBezTo>
                  <a:cubicBezTo>
                    <a:pt x="2069" y="126"/>
                    <a:pt x="2035" y="26"/>
                    <a:pt x="1935" y="26"/>
                  </a:cubicBezTo>
                  <a:cubicBezTo>
                    <a:pt x="1918" y="9"/>
                    <a:pt x="1893" y="1"/>
                    <a:pt x="18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1" name="Google Shape;2721;p56"/>
            <p:cNvSpPr/>
            <p:nvPr/>
          </p:nvSpPr>
          <p:spPr>
            <a:xfrm>
              <a:off x="6177425" y="634550"/>
              <a:ext cx="22550" cy="57575"/>
            </a:xfrm>
            <a:custGeom>
              <a:avLst/>
              <a:gdLst/>
              <a:ahLst/>
              <a:cxnLst/>
              <a:rect l="l" t="t" r="r" b="b"/>
              <a:pathLst>
                <a:path w="902" h="2303" extrusionOk="0">
                  <a:moveTo>
                    <a:pt x="268" y="0"/>
                  </a:moveTo>
                  <a:cubicBezTo>
                    <a:pt x="101" y="0"/>
                    <a:pt x="1" y="167"/>
                    <a:pt x="1" y="334"/>
                  </a:cubicBezTo>
                  <a:cubicBezTo>
                    <a:pt x="34" y="901"/>
                    <a:pt x="101" y="1501"/>
                    <a:pt x="234" y="2069"/>
                  </a:cubicBezTo>
                  <a:cubicBezTo>
                    <a:pt x="334" y="2169"/>
                    <a:pt x="401" y="2235"/>
                    <a:pt x="535" y="2302"/>
                  </a:cubicBezTo>
                  <a:lnTo>
                    <a:pt x="668" y="2302"/>
                  </a:lnTo>
                  <a:cubicBezTo>
                    <a:pt x="835" y="2235"/>
                    <a:pt x="902" y="2069"/>
                    <a:pt x="868" y="1902"/>
                  </a:cubicBezTo>
                  <a:cubicBezTo>
                    <a:pt x="868" y="1835"/>
                    <a:pt x="835" y="1735"/>
                    <a:pt x="835" y="1702"/>
                  </a:cubicBezTo>
                  <a:cubicBezTo>
                    <a:pt x="735" y="1235"/>
                    <a:pt x="668" y="734"/>
                    <a:pt x="601" y="301"/>
                  </a:cubicBezTo>
                  <a:cubicBezTo>
                    <a:pt x="601" y="134"/>
                    <a:pt x="435" y="0"/>
                    <a:pt x="2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2" name="Google Shape;2722;p56"/>
            <p:cNvSpPr/>
            <p:nvPr/>
          </p:nvSpPr>
          <p:spPr>
            <a:xfrm>
              <a:off x="6608575" y="524675"/>
              <a:ext cx="32550" cy="55700"/>
            </a:xfrm>
            <a:custGeom>
              <a:avLst/>
              <a:gdLst/>
              <a:ahLst/>
              <a:cxnLst/>
              <a:rect l="l" t="t" r="r" b="b"/>
              <a:pathLst>
                <a:path w="1302" h="2228" extrusionOk="0">
                  <a:moveTo>
                    <a:pt x="329" y="0"/>
                  </a:moveTo>
                  <a:cubicBezTo>
                    <a:pt x="287" y="0"/>
                    <a:pt x="244" y="8"/>
                    <a:pt x="201" y="26"/>
                  </a:cubicBezTo>
                  <a:cubicBezTo>
                    <a:pt x="34" y="92"/>
                    <a:pt x="1" y="259"/>
                    <a:pt x="67" y="426"/>
                  </a:cubicBezTo>
                  <a:cubicBezTo>
                    <a:pt x="201" y="726"/>
                    <a:pt x="334" y="1026"/>
                    <a:pt x="468" y="1360"/>
                  </a:cubicBezTo>
                  <a:cubicBezTo>
                    <a:pt x="534" y="1560"/>
                    <a:pt x="634" y="1794"/>
                    <a:pt x="668" y="2027"/>
                  </a:cubicBezTo>
                  <a:cubicBezTo>
                    <a:pt x="668" y="2060"/>
                    <a:pt x="701" y="2094"/>
                    <a:pt x="734" y="2127"/>
                  </a:cubicBezTo>
                  <a:cubicBezTo>
                    <a:pt x="801" y="2227"/>
                    <a:pt x="868" y="2227"/>
                    <a:pt x="968" y="2227"/>
                  </a:cubicBezTo>
                  <a:lnTo>
                    <a:pt x="1035" y="2227"/>
                  </a:lnTo>
                  <a:cubicBezTo>
                    <a:pt x="1201" y="2194"/>
                    <a:pt x="1302" y="2027"/>
                    <a:pt x="1235" y="1860"/>
                  </a:cubicBezTo>
                  <a:cubicBezTo>
                    <a:pt x="1201" y="1693"/>
                    <a:pt x="1168" y="1527"/>
                    <a:pt x="1135" y="1393"/>
                  </a:cubicBezTo>
                  <a:cubicBezTo>
                    <a:pt x="1035" y="1126"/>
                    <a:pt x="968" y="893"/>
                    <a:pt x="835" y="593"/>
                  </a:cubicBezTo>
                  <a:cubicBezTo>
                    <a:pt x="801" y="426"/>
                    <a:pt x="701" y="292"/>
                    <a:pt x="634" y="192"/>
                  </a:cubicBezTo>
                  <a:cubicBezTo>
                    <a:pt x="560" y="69"/>
                    <a:pt x="449" y="0"/>
                    <a:pt x="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3" name="Google Shape;2723;p56"/>
            <p:cNvSpPr/>
            <p:nvPr/>
          </p:nvSpPr>
          <p:spPr>
            <a:xfrm>
              <a:off x="6179925" y="540025"/>
              <a:ext cx="28400" cy="57025"/>
            </a:xfrm>
            <a:custGeom>
              <a:avLst/>
              <a:gdLst/>
              <a:ahLst/>
              <a:cxnLst/>
              <a:rect l="l" t="t" r="r" b="b"/>
              <a:pathLst>
                <a:path w="1136" h="2281" extrusionOk="0">
                  <a:moveTo>
                    <a:pt x="824" y="0"/>
                  </a:moveTo>
                  <a:cubicBezTo>
                    <a:pt x="698" y="0"/>
                    <a:pt x="586" y="50"/>
                    <a:pt x="535" y="179"/>
                  </a:cubicBezTo>
                  <a:cubicBezTo>
                    <a:pt x="335" y="746"/>
                    <a:pt x="168" y="1313"/>
                    <a:pt x="34" y="1913"/>
                  </a:cubicBezTo>
                  <a:cubicBezTo>
                    <a:pt x="1" y="2114"/>
                    <a:pt x="134" y="2280"/>
                    <a:pt x="301" y="2280"/>
                  </a:cubicBezTo>
                  <a:lnTo>
                    <a:pt x="335" y="2280"/>
                  </a:lnTo>
                  <a:cubicBezTo>
                    <a:pt x="468" y="2280"/>
                    <a:pt x="635" y="2180"/>
                    <a:pt x="635" y="2013"/>
                  </a:cubicBezTo>
                  <a:cubicBezTo>
                    <a:pt x="701" y="1480"/>
                    <a:pt x="868" y="946"/>
                    <a:pt x="1102" y="412"/>
                  </a:cubicBezTo>
                  <a:cubicBezTo>
                    <a:pt x="1135" y="246"/>
                    <a:pt x="1102" y="79"/>
                    <a:pt x="935" y="12"/>
                  </a:cubicBezTo>
                  <a:cubicBezTo>
                    <a:pt x="898" y="5"/>
                    <a:pt x="860" y="0"/>
                    <a:pt x="8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4" name="Google Shape;2724;p56"/>
            <p:cNvSpPr/>
            <p:nvPr/>
          </p:nvSpPr>
          <p:spPr>
            <a:xfrm>
              <a:off x="6200775" y="726300"/>
              <a:ext cx="40900" cy="50875"/>
            </a:xfrm>
            <a:custGeom>
              <a:avLst/>
              <a:gdLst/>
              <a:ahLst/>
              <a:cxnLst/>
              <a:rect l="l" t="t" r="r" b="b"/>
              <a:pathLst>
                <a:path w="1636" h="2035" extrusionOk="0">
                  <a:moveTo>
                    <a:pt x="390" y="1"/>
                  </a:moveTo>
                  <a:cubicBezTo>
                    <a:pt x="340" y="1"/>
                    <a:pt x="287" y="12"/>
                    <a:pt x="234" y="33"/>
                  </a:cubicBezTo>
                  <a:cubicBezTo>
                    <a:pt x="68" y="66"/>
                    <a:pt x="1" y="233"/>
                    <a:pt x="101" y="400"/>
                  </a:cubicBezTo>
                  <a:cubicBezTo>
                    <a:pt x="334" y="967"/>
                    <a:pt x="668" y="1467"/>
                    <a:pt x="1068" y="1901"/>
                  </a:cubicBezTo>
                  <a:cubicBezTo>
                    <a:pt x="1102" y="2001"/>
                    <a:pt x="1235" y="2034"/>
                    <a:pt x="1302" y="2034"/>
                  </a:cubicBezTo>
                  <a:cubicBezTo>
                    <a:pt x="1335" y="2034"/>
                    <a:pt x="1435" y="2034"/>
                    <a:pt x="1469" y="2001"/>
                  </a:cubicBezTo>
                  <a:cubicBezTo>
                    <a:pt x="1602" y="1901"/>
                    <a:pt x="1635" y="1701"/>
                    <a:pt x="1502" y="1567"/>
                  </a:cubicBezTo>
                  <a:cubicBezTo>
                    <a:pt x="1168" y="1134"/>
                    <a:pt x="902" y="667"/>
                    <a:pt x="635" y="166"/>
                  </a:cubicBezTo>
                  <a:cubicBezTo>
                    <a:pt x="589" y="53"/>
                    <a:pt x="497" y="1"/>
                    <a:pt x="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5" name="Google Shape;2725;p56"/>
            <p:cNvSpPr/>
            <p:nvPr/>
          </p:nvSpPr>
          <p:spPr>
            <a:xfrm>
              <a:off x="6345050" y="841675"/>
              <a:ext cx="58400" cy="22225"/>
            </a:xfrm>
            <a:custGeom>
              <a:avLst/>
              <a:gdLst/>
              <a:ahLst/>
              <a:cxnLst/>
              <a:rect l="l" t="t" r="r" b="b"/>
              <a:pathLst>
                <a:path w="2336" h="889" extrusionOk="0">
                  <a:moveTo>
                    <a:pt x="295" y="0"/>
                  </a:moveTo>
                  <a:cubicBezTo>
                    <a:pt x="169" y="0"/>
                    <a:pt x="60" y="90"/>
                    <a:pt x="34" y="221"/>
                  </a:cubicBezTo>
                  <a:cubicBezTo>
                    <a:pt x="1" y="388"/>
                    <a:pt x="67" y="555"/>
                    <a:pt x="234" y="588"/>
                  </a:cubicBezTo>
                  <a:cubicBezTo>
                    <a:pt x="835" y="755"/>
                    <a:pt x="1402" y="855"/>
                    <a:pt x="2002" y="889"/>
                  </a:cubicBezTo>
                  <a:lnTo>
                    <a:pt x="2036" y="889"/>
                  </a:lnTo>
                  <a:cubicBezTo>
                    <a:pt x="2202" y="889"/>
                    <a:pt x="2336" y="755"/>
                    <a:pt x="2336" y="588"/>
                  </a:cubicBezTo>
                  <a:cubicBezTo>
                    <a:pt x="2336" y="455"/>
                    <a:pt x="2202" y="355"/>
                    <a:pt x="2036" y="288"/>
                  </a:cubicBezTo>
                  <a:cubicBezTo>
                    <a:pt x="1502" y="255"/>
                    <a:pt x="968" y="188"/>
                    <a:pt x="401" y="21"/>
                  </a:cubicBezTo>
                  <a:cubicBezTo>
                    <a:pt x="365" y="7"/>
                    <a:pt x="330" y="0"/>
                    <a:pt x="2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6" name="Google Shape;2726;p56"/>
            <p:cNvSpPr/>
            <p:nvPr/>
          </p:nvSpPr>
          <p:spPr>
            <a:xfrm>
              <a:off x="6594400" y="709800"/>
              <a:ext cx="37550" cy="54025"/>
            </a:xfrm>
            <a:custGeom>
              <a:avLst/>
              <a:gdLst/>
              <a:ahLst/>
              <a:cxnLst/>
              <a:rect l="l" t="t" r="r" b="b"/>
              <a:pathLst>
                <a:path w="1502" h="2161" extrusionOk="0">
                  <a:moveTo>
                    <a:pt x="1107" y="0"/>
                  </a:moveTo>
                  <a:cubicBezTo>
                    <a:pt x="988" y="0"/>
                    <a:pt x="884" y="69"/>
                    <a:pt x="834" y="193"/>
                  </a:cubicBezTo>
                  <a:cubicBezTo>
                    <a:pt x="734" y="393"/>
                    <a:pt x="601" y="660"/>
                    <a:pt x="534" y="860"/>
                  </a:cubicBezTo>
                  <a:cubicBezTo>
                    <a:pt x="401" y="1160"/>
                    <a:pt x="234" y="1394"/>
                    <a:pt x="67" y="1694"/>
                  </a:cubicBezTo>
                  <a:cubicBezTo>
                    <a:pt x="1" y="1827"/>
                    <a:pt x="34" y="2027"/>
                    <a:pt x="134" y="2127"/>
                  </a:cubicBezTo>
                  <a:cubicBezTo>
                    <a:pt x="201" y="2161"/>
                    <a:pt x="267" y="2161"/>
                    <a:pt x="301" y="2161"/>
                  </a:cubicBezTo>
                  <a:cubicBezTo>
                    <a:pt x="401" y="2161"/>
                    <a:pt x="534" y="2127"/>
                    <a:pt x="568" y="2027"/>
                  </a:cubicBezTo>
                  <a:lnTo>
                    <a:pt x="1068" y="1160"/>
                  </a:lnTo>
                  <a:cubicBezTo>
                    <a:pt x="1201" y="893"/>
                    <a:pt x="1301" y="693"/>
                    <a:pt x="1402" y="460"/>
                  </a:cubicBezTo>
                  <a:cubicBezTo>
                    <a:pt x="1502" y="226"/>
                    <a:pt x="1402" y="59"/>
                    <a:pt x="1235" y="26"/>
                  </a:cubicBezTo>
                  <a:cubicBezTo>
                    <a:pt x="1192" y="9"/>
                    <a:pt x="1149" y="0"/>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7" name="Google Shape;2727;p56"/>
            <p:cNvSpPr/>
            <p:nvPr/>
          </p:nvSpPr>
          <p:spPr>
            <a:xfrm>
              <a:off x="6551025" y="450050"/>
              <a:ext cx="46725" cy="46925"/>
            </a:xfrm>
            <a:custGeom>
              <a:avLst/>
              <a:gdLst/>
              <a:ahLst/>
              <a:cxnLst/>
              <a:rect l="l" t="t" r="r" b="b"/>
              <a:pathLst>
                <a:path w="1869" h="1877" extrusionOk="0">
                  <a:moveTo>
                    <a:pt x="336" y="0"/>
                  </a:moveTo>
                  <a:cubicBezTo>
                    <a:pt x="241" y="0"/>
                    <a:pt x="141" y="48"/>
                    <a:pt x="101" y="109"/>
                  </a:cubicBezTo>
                  <a:cubicBezTo>
                    <a:pt x="1" y="242"/>
                    <a:pt x="1" y="442"/>
                    <a:pt x="134" y="542"/>
                  </a:cubicBezTo>
                  <a:cubicBezTo>
                    <a:pt x="601" y="909"/>
                    <a:pt x="968" y="1276"/>
                    <a:pt x="1302" y="1743"/>
                  </a:cubicBezTo>
                  <a:cubicBezTo>
                    <a:pt x="1335" y="1843"/>
                    <a:pt x="1469" y="1876"/>
                    <a:pt x="1569" y="1876"/>
                  </a:cubicBezTo>
                  <a:cubicBezTo>
                    <a:pt x="1635" y="1876"/>
                    <a:pt x="1669" y="1876"/>
                    <a:pt x="1736" y="1776"/>
                  </a:cubicBezTo>
                  <a:cubicBezTo>
                    <a:pt x="1836" y="1710"/>
                    <a:pt x="1869" y="1510"/>
                    <a:pt x="1769" y="1376"/>
                  </a:cubicBezTo>
                  <a:cubicBezTo>
                    <a:pt x="1402" y="909"/>
                    <a:pt x="968" y="509"/>
                    <a:pt x="501" y="75"/>
                  </a:cubicBezTo>
                  <a:cubicBezTo>
                    <a:pt x="461" y="22"/>
                    <a:pt x="400" y="0"/>
                    <a:pt x="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8" name="Google Shape;2728;p56"/>
            <p:cNvSpPr/>
            <p:nvPr/>
          </p:nvSpPr>
          <p:spPr>
            <a:xfrm>
              <a:off x="6470150" y="403375"/>
              <a:ext cx="55900" cy="33975"/>
            </a:xfrm>
            <a:custGeom>
              <a:avLst/>
              <a:gdLst/>
              <a:ahLst/>
              <a:cxnLst/>
              <a:rect l="l" t="t" r="r" b="b"/>
              <a:pathLst>
                <a:path w="2236" h="1359" extrusionOk="0">
                  <a:moveTo>
                    <a:pt x="334" y="1"/>
                  </a:moveTo>
                  <a:cubicBezTo>
                    <a:pt x="192" y="1"/>
                    <a:pt x="63" y="88"/>
                    <a:pt x="34" y="174"/>
                  </a:cubicBezTo>
                  <a:cubicBezTo>
                    <a:pt x="0" y="374"/>
                    <a:pt x="67" y="541"/>
                    <a:pt x="234" y="608"/>
                  </a:cubicBezTo>
                  <a:cubicBezTo>
                    <a:pt x="801" y="775"/>
                    <a:pt x="1268" y="1042"/>
                    <a:pt x="1735" y="1308"/>
                  </a:cubicBezTo>
                  <a:cubicBezTo>
                    <a:pt x="1785" y="1342"/>
                    <a:pt x="1827" y="1358"/>
                    <a:pt x="1868" y="1358"/>
                  </a:cubicBezTo>
                  <a:cubicBezTo>
                    <a:pt x="1910" y="1358"/>
                    <a:pt x="1952" y="1342"/>
                    <a:pt x="2002" y="1308"/>
                  </a:cubicBezTo>
                  <a:cubicBezTo>
                    <a:pt x="2035" y="1275"/>
                    <a:pt x="2135" y="1242"/>
                    <a:pt x="2169" y="1208"/>
                  </a:cubicBezTo>
                  <a:cubicBezTo>
                    <a:pt x="2235" y="1075"/>
                    <a:pt x="2202" y="841"/>
                    <a:pt x="2035" y="775"/>
                  </a:cubicBezTo>
                  <a:cubicBezTo>
                    <a:pt x="1535" y="474"/>
                    <a:pt x="1001" y="241"/>
                    <a:pt x="401" y="7"/>
                  </a:cubicBezTo>
                  <a:cubicBezTo>
                    <a:pt x="378" y="3"/>
                    <a:pt x="356"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9" name="Google Shape;2729;p56"/>
            <p:cNvSpPr/>
            <p:nvPr/>
          </p:nvSpPr>
          <p:spPr>
            <a:xfrm>
              <a:off x="6626925" y="616200"/>
              <a:ext cx="19200" cy="57575"/>
            </a:xfrm>
            <a:custGeom>
              <a:avLst/>
              <a:gdLst/>
              <a:ahLst/>
              <a:cxnLst/>
              <a:rect l="l" t="t" r="r" b="b"/>
              <a:pathLst>
                <a:path w="768" h="2303" extrusionOk="0">
                  <a:moveTo>
                    <a:pt x="434" y="1"/>
                  </a:moveTo>
                  <a:cubicBezTo>
                    <a:pt x="301" y="34"/>
                    <a:pt x="201" y="134"/>
                    <a:pt x="201" y="301"/>
                  </a:cubicBezTo>
                  <a:lnTo>
                    <a:pt x="201" y="568"/>
                  </a:lnTo>
                  <a:cubicBezTo>
                    <a:pt x="201" y="1035"/>
                    <a:pt x="134" y="1535"/>
                    <a:pt x="67" y="1969"/>
                  </a:cubicBezTo>
                  <a:cubicBezTo>
                    <a:pt x="0" y="2135"/>
                    <a:pt x="134" y="2302"/>
                    <a:pt x="301" y="2302"/>
                  </a:cubicBezTo>
                  <a:lnTo>
                    <a:pt x="367" y="2302"/>
                  </a:lnTo>
                  <a:cubicBezTo>
                    <a:pt x="534" y="2302"/>
                    <a:pt x="634" y="2235"/>
                    <a:pt x="634" y="2069"/>
                  </a:cubicBezTo>
                  <a:cubicBezTo>
                    <a:pt x="734" y="1568"/>
                    <a:pt x="768" y="1068"/>
                    <a:pt x="768" y="568"/>
                  </a:cubicBezTo>
                  <a:lnTo>
                    <a:pt x="768" y="301"/>
                  </a:lnTo>
                  <a:cubicBezTo>
                    <a:pt x="768" y="134"/>
                    <a:pt x="601" y="1"/>
                    <a:pt x="4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30" name="Google Shape;2730;p56"/>
            <p:cNvSpPr/>
            <p:nvPr/>
          </p:nvSpPr>
          <p:spPr>
            <a:xfrm>
              <a:off x="6438450" y="837325"/>
              <a:ext cx="58400" cy="25750"/>
            </a:xfrm>
            <a:custGeom>
              <a:avLst/>
              <a:gdLst/>
              <a:ahLst/>
              <a:cxnLst/>
              <a:rect l="l" t="t" r="r" b="b"/>
              <a:pathLst>
                <a:path w="2336" h="1030" extrusionOk="0">
                  <a:moveTo>
                    <a:pt x="2005" y="0"/>
                  </a:moveTo>
                  <a:cubicBezTo>
                    <a:pt x="1980" y="0"/>
                    <a:pt x="1956" y="8"/>
                    <a:pt x="1935" y="29"/>
                  </a:cubicBezTo>
                  <a:cubicBezTo>
                    <a:pt x="1769" y="62"/>
                    <a:pt x="1602" y="95"/>
                    <a:pt x="1468" y="162"/>
                  </a:cubicBezTo>
                  <a:cubicBezTo>
                    <a:pt x="1102" y="295"/>
                    <a:pt x="701" y="395"/>
                    <a:pt x="301" y="429"/>
                  </a:cubicBezTo>
                  <a:cubicBezTo>
                    <a:pt x="134" y="462"/>
                    <a:pt x="1" y="596"/>
                    <a:pt x="34" y="762"/>
                  </a:cubicBezTo>
                  <a:cubicBezTo>
                    <a:pt x="101" y="929"/>
                    <a:pt x="201" y="1029"/>
                    <a:pt x="334" y="1029"/>
                  </a:cubicBezTo>
                  <a:lnTo>
                    <a:pt x="368" y="1029"/>
                  </a:lnTo>
                  <a:cubicBezTo>
                    <a:pt x="601" y="963"/>
                    <a:pt x="835" y="929"/>
                    <a:pt x="1035" y="896"/>
                  </a:cubicBezTo>
                  <a:cubicBezTo>
                    <a:pt x="1302" y="862"/>
                    <a:pt x="1602" y="762"/>
                    <a:pt x="1835" y="696"/>
                  </a:cubicBezTo>
                  <a:cubicBezTo>
                    <a:pt x="1935" y="629"/>
                    <a:pt x="2002" y="629"/>
                    <a:pt x="2102" y="596"/>
                  </a:cubicBezTo>
                  <a:cubicBezTo>
                    <a:pt x="2269" y="562"/>
                    <a:pt x="2336" y="395"/>
                    <a:pt x="2269" y="229"/>
                  </a:cubicBezTo>
                  <a:cubicBezTo>
                    <a:pt x="2269" y="129"/>
                    <a:pt x="2236" y="62"/>
                    <a:pt x="2169" y="62"/>
                  </a:cubicBezTo>
                  <a:cubicBezTo>
                    <a:pt x="2123" y="39"/>
                    <a:pt x="2061" y="0"/>
                    <a:pt x="20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31" name="Google Shape;2731;p56"/>
            <p:cNvSpPr/>
            <p:nvPr/>
          </p:nvSpPr>
          <p:spPr>
            <a:xfrm>
              <a:off x="6374250" y="395350"/>
              <a:ext cx="59225" cy="18225"/>
            </a:xfrm>
            <a:custGeom>
              <a:avLst/>
              <a:gdLst/>
              <a:ahLst/>
              <a:cxnLst/>
              <a:rect l="l" t="t" r="r" b="b"/>
              <a:pathLst>
                <a:path w="2369" h="729" extrusionOk="0">
                  <a:moveTo>
                    <a:pt x="1556" y="1"/>
                  </a:moveTo>
                  <a:cubicBezTo>
                    <a:pt x="1136" y="1"/>
                    <a:pt x="701" y="48"/>
                    <a:pt x="300" y="95"/>
                  </a:cubicBezTo>
                  <a:cubicBezTo>
                    <a:pt x="134" y="95"/>
                    <a:pt x="0" y="262"/>
                    <a:pt x="34" y="429"/>
                  </a:cubicBezTo>
                  <a:cubicBezTo>
                    <a:pt x="34" y="595"/>
                    <a:pt x="167" y="729"/>
                    <a:pt x="334" y="729"/>
                  </a:cubicBezTo>
                  <a:cubicBezTo>
                    <a:pt x="901" y="629"/>
                    <a:pt x="1501" y="629"/>
                    <a:pt x="2035" y="629"/>
                  </a:cubicBezTo>
                  <a:cubicBezTo>
                    <a:pt x="2202" y="629"/>
                    <a:pt x="2335" y="529"/>
                    <a:pt x="2369" y="362"/>
                  </a:cubicBezTo>
                  <a:cubicBezTo>
                    <a:pt x="2369" y="195"/>
                    <a:pt x="2235" y="62"/>
                    <a:pt x="2068" y="28"/>
                  </a:cubicBezTo>
                  <a:cubicBezTo>
                    <a:pt x="1902" y="9"/>
                    <a:pt x="1730" y="1"/>
                    <a:pt x="15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32" name="Google Shape;2732;p56"/>
            <p:cNvSpPr/>
            <p:nvPr/>
          </p:nvSpPr>
          <p:spPr>
            <a:xfrm>
              <a:off x="6527675" y="787250"/>
              <a:ext cx="50900" cy="42450"/>
            </a:xfrm>
            <a:custGeom>
              <a:avLst/>
              <a:gdLst/>
              <a:ahLst/>
              <a:cxnLst/>
              <a:rect l="l" t="t" r="r" b="b"/>
              <a:pathLst>
                <a:path w="2036" h="1698" extrusionOk="0">
                  <a:moveTo>
                    <a:pt x="1655" y="1"/>
                  </a:moveTo>
                  <a:cubicBezTo>
                    <a:pt x="1576" y="1"/>
                    <a:pt x="1498" y="34"/>
                    <a:pt x="1435" y="97"/>
                  </a:cubicBezTo>
                  <a:cubicBezTo>
                    <a:pt x="1035" y="464"/>
                    <a:pt x="601" y="864"/>
                    <a:pt x="168" y="1131"/>
                  </a:cubicBezTo>
                  <a:cubicBezTo>
                    <a:pt x="34" y="1231"/>
                    <a:pt x="1" y="1431"/>
                    <a:pt x="68" y="1565"/>
                  </a:cubicBezTo>
                  <a:cubicBezTo>
                    <a:pt x="101" y="1631"/>
                    <a:pt x="234" y="1698"/>
                    <a:pt x="335" y="1698"/>
                  </a:cubicBezTo>
                  <a:cubicBezTo>
                    <a:pt x="368" y="1698"/>
                    <a:pt x="435" y="1698"/>
                    <a:pt x="501" y="1631"/>
                  </a:cubicBezTo>
                  <a:cubicBezTo>
                    <a:pt x="1002" y="1298"/>
                    <a:pt x="1435" y="931"/>
                    <a:pt x="1902" y="564"/>
                  </a:cubicBezTo>
                  <a:cubicBezTo>
                    <a:pt x="2036" y="430"/>
                    <a:pt x="2036" y="264"/>
                    <a:pt x="1902" y="130"/>
                  </a:cubicBezTo>
                  <a:cubicBezTo>
                    <a:pt x="1832" y="42"/>
                    <a:pt x="1743" y="1"/>
                    <a:pt x="16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33" name="Google Shape;2733;p56"/>
            <p:cNvSpPr/>
            <p:nvPr/>
          </p:nvSpPr>
          <p:spPr>
            <a:xfrm>
              <a:off x="6013150" y="1288350"/>
              <a:ext cx="95925" cy="96750"/>
            </a:xfrm>
            <a:custGeom>
              <a:avLst/>
              <a:gdLst/>
              <a:ahLst/>
              <a:cxnLst/>
              <a:rect l="l" t="t" r="r" b="b"/>
              <a:pathLst>
                <a:path w="3837" h="3870" extrusionOk="0">
                  <a:moveTo>
                    <a:pt x="301" y="0"/>
                  </a:moveTo>
                  <a:cubicBezTo>
                    <a:pt x="134" y="0"/>
                    <a:pt x="1" y="167"/>
                    <a:pt x="1" y="334"/>
                  </a:cubicBezTo>
                  <a:lnTo>
                    <a:pt x="334" y="3570"/>
                  </a:lnTo>
                  <a:cubicBezTo>
                    <a:pt x="334" y="3670"/>
                    <a:pt x="434" y="3770"/>
                    <a:pt x="501" y="3837"/>
                  </a:cubicBezTo>
                  <a:cubicBezTo>
                    <a:pt x="568" y="3870"/>
                    <a:pt x="601" y="3870"/>
                    <a:pt x="634" y="3870"/>
                  </a:cubicBezTo>
                  <a:cubicBezTo>
                    <a:pt x="668" y="3870"/>
                    <a:pt x="768" y="3870"/>
                    <a:pt x="801" y="3837"/>
                  </a:cubicBezTo>
                  <a:lnTo>
                    <a:pt x="3636" y="2202"/>
                  </a:lnTo>
                  <a:cubicBezTo>
                    <a:pt x="3770" y="2102"/>
                    <a:pt x="3837" y="1935"/>
                    <a:pt x="3770" y="1768"/>
                  </a:cubicBezTo>
                  <a:cubicBezTo>
                    <a:pt x="3707" y="1664"/>
                    <a:pt x="3606" y="1612"/>
                    <a:pt x="3506" y="1612"/>
                  </a:cubicBezTo>
                  <a:cubicBezTo>
                    <a:pt x="3446" y="1612"/>
                    <a:pt x="3386" y="1631"/>
                    <a:pt x="3336" y="1668"/>
                  </a:cubicBezTo>
                  <a:lnTo>
                    <a:pt x="935" y="3069"/>
                  </a:lnTo>
                  <a:lnTo>
                    <a:pt x="634" y="267"/>
                  </a:lnTo>
                  <a:cubicBezTo>
                    <a:pt x="634" y="101"/>
                    <a:pt x="468" y="0"/>
                    <a:pt x="3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34" name="Google Shape;2734;p56"/>
            <p:cNvSpPr/>
            <p:nvPr/>
          </p:nvSpPr>
          <p:spPr>
            <a:xfrm>
              <a:off x="6045675" y="911975"/>
              <a:ext cx="296075" cy="426425"/>
            </a:xfrm>
            <a:custGeom>
              <a:avLst/>
              <a:gdLst/>
              <a:ahLst/>
              <a:cxnLst/>
              <a:rect l="l" t="t" r="r" b="b"/>
              <a:pathLst>
                <a:path w="11843" h="17057" extrusionOk="0">
                  <a:moveTo>
                    <a:pt x="6170" y="580"/>
                  </a:moveTo>
                  <a:cubicBezTo>
                    <a:pt x="6624" y="580"/>
                    <a:pt x="7073" y="631"/>
                    <a:pt x="7506" y="745"/>
                  </a:cubicBezTo>
                  <a:cubicBezTo>
                    <a:pt x="7806" y="812"/>
                    <a:pt x="8040" y="945"/>
                    <a:pt x="8340" y="1079"/>
                  </a:cubicBezTo>
                  <a:cubicBezTo>
                    <a:pt x="8440" y="1112"/>
                    <a:pt x="8507" y="1145"/>
                    <a:pt x="8640" y="1246"/>
                  </a:cubicBezTo>
                  <a:cubicBezTo>
                    <a:pt x="9040" y="1479"/>
                    <a:pt x="9374" y="1779"/>
                    <a:pt x="9707" y="2146"/>
                  </a:cubicBezTo>
                  <a:cubicBezTo>
                    <a:pt x="10942" y="3581"/>
                    <a:pt x="11175" y="5582"/>
                    <a:pt x="10308" y="7250"/>
                  </a:cubicBezTo>
                  <a:cubicBezTo>
                    <a:pt x="9974" y="7884"/>
                    <a:pt x="9507" y="8417"/>
                    <a:pt x="8940" y="8818"/>
                  </a:cubicBezTo>
                  <a:cubicBezTo>
                    <a:pt x="8540" y="9118"/>
                    <a:pt x="8140" y="9318"/>
                    <a:pt x="7673" y="9451"/>
                  </a:cubicBezTo>
                  <a:cubicBezTo>
                    <a:pt x="7306" y="9585"/>
                    <a:pt x="6939" y="9652"/>
                    <a:pt x="6505" y="9718"/>
                  </a:cubicBezTo>
                  <a:cubicBezTo>
                    <a:pt x="6422" y="9722"/>
                    <a:pt x="6338" y="9725"/>
                    <a:pt x="6255" y="9725"/>
                  </a:cubicBezTo>
                  <a:cubicBezTo>
                    <a:pt x="5672" y="9725"/>
                    <a:pt x="5092" y="9622"/>
                    <a:pt x="4537" y="9418"/>
                  </a:cubicBezTo>
                  <a:cubicBezTo>
                    <a:pt x="4504" y="9385"/>
                    <a:pt x="4470" y="9385"/>
                    <a:pt x="4437" y="9318"/>
                  </a:cubicBezTo>
                  <a:cubicBezTo>
                    <a:pt x="4337" y="9285"/>
                    <a:pt x="4270" y="9251"/>
                    <a:pt x="4137" y="9218"/>
                  </a:cubicBezTo>
                  <a:cubicBezTo>
                    <a:pt x="4037" y="9151"/>
                    <a:pt x="3970" y="9118"/>
                    <a:pt x="3870" y="9051"/>
                  </a:cubicBezTo>
                  <a:lnTo>
                    <a:pt x="3503" y="8784"/>
                  </a:lnTo>
                  <a:cubicBezTo>
                    <a:pt x="3269" y="8584"/>
                    <a:pt x="3003" y="8384"/>
                    <a:pt x="2802" y="8117"/>
                  </a:cubicBezTo>
                  <a:cubicBezTo>
                    <a:pt x="1535" y="6716"/>
                    <a:pt x="1301" y="4715"/>
                    <a:pt x="2169" y="3047"/>
                  </a:cubicBezTo>
                  <a:cubicBezTo>
                    <a:pt x="2502" y="2413"/>
                    <a:pt x="2969" y="1879"/>
                    <a:pt x="3536" y="1446"/>
                  </a:cubicBezTo>
                  <a:cubicBezTo>
                    <a:pt x="3803" y="1246"/>
                    <a:pt x="4103" y="1112"/>
                    <a:pt x="4370" y="979"/>
                  </a:cubicBezTo>
                  <a:cubicBezTo>
                    <a:pt x="4771" y="812"/>
                    <a:pt x="5171" y="712"/>
                    <a:pt x="5538" y="612"/>
                  </a:cubicBezTo>
                  <a:cubicBezTo>
                    <a:pt x="5749" y="591"/>
                    <a:pt x="5960" y="580"/>
                    <a:pt x="6170" y="580"/>
                  </a:cubicBezTo>
                  <a:close/>
                  <a:moveTo>
                    <a:pt x="6330" y="0"/>
                  </a:moveTo>
                  <a:cubicBezTo>
                    <a:pt x="6041" y="0"/>
                    <a:pt x="5754" y="27"/>
                    <a:pt x="5471" y="78"/>
                  </a:cubicBezTo>
                  <a:cubicBezTo>
                    <a:pt x="5004" y="145"/>
                    <a:pt x="4537" y="278"/>
                    <a:pt x="4137" y="478"/>
                  </a:cubicBezTo>
                  <a:cubicBezTo>
                    <a:pt x="3803" y="612"/>
                    <a:pt x="3503" y="812"/>
                    <a:pt x="3203" y="1045"/>
                  </a:cubicBezTo>
                  <a:cubicBezTo>
                    <a:pt x="2536" y="1479"/>
                    <a:pt x="2035" y="2113"/>
                    <a:pt x="1668" y="2813"/>
                  </a:cubicBezTo>
                  <a:cubicBezTo>
                    <a:pt x="701" y="4748"/>
                    <a:pt x="968" y="6983"/>
                    <a:pt x="2369" y="8618"/>
                  </a:cubicBezTo>
                  <a:cubicBezTo>
                    <a:pt x="2636" y="8884"/>
                    <a:pt x="2869" y="9118"/>
                    <a:pt x="3169" y="9385"/>
                  </a:cubicBezTo>
                  <a:cubicBezTo>
                    <a:pt x="3336" y="9485"/>
                    <a:pt x="3470" y="9585"/>
                    <a:pt x="3636" y="9718"/>
                  </a:cubicBezTo>
                  <a:lnTo>
                    <a:pt x="101" y="16590"/>
                  </a:lnTo>
                  <a:cubicBezTo>
                    <a:pt x="0" y="16723"/>
                    <a:pt x="101" y="16923"/>
                    <a:pt x="201" y="16990"/>
                  </a:cubicBezTo>
                  <a:cubicBezTo>
                    <a:pt x="267" y="17057"/>
                    <a:pt x="301" y="17057"/>
                    <a:pt x="334" y="17057"/>
                  </a:cubicBezTo>
                  <a:cubicBezTo>
                    <a:pt x="467" y="17057"/>
                    <a:pt x="534" y="16990"/>
                    <a:pt x="634" y="16890"/>
                  </a:cubicBezTo>
                  <a:lnTo>
                    <a:pt x="4170" y="9985"/>
                  </a:lnTo>
                  <a:cubicBezTo>
                    <a:pt x="4270" y="10052"/>
                    <a:pt x="4304" y="10052"/>
                    <a:pt x="4370" y="10085"/>
                  </a:cubicBezTo>
                  <a:cubicBezTo>
                    <a:pt x="5004" y="10319"/>
                    <a:pt x="5638" y="10452"/>
                    <a:pt x="6272" y="10452"/>
                  </a:cubicBezTo>
                  <a:lnTo>
                    <a:pt x="6605" y="10452"/>
                  </a:lnTo>
                  <a:cubicBezTo>
                    <a:pt x="7039" y="10419"/>
                    <a:pt x="7506" y="10319"/>
                    <a:pt x="7939" y="10219"/>
                  </a:cubicBezTo>
                  <a:cubicBezTo>
                    <a:pt x="8440" y="10052"/>
                    <a:pt x="8940" y="9785"/>
                    <a:pt x="9340" y="9451"/>
                  </a:cubicBezTo>
                  <a:cubicBezTo>
                    <a:pt x="10008" y="8984"/>
                    <a:pt x="10508" y="8384"/>
                    <a:pt x="10875" y="7650"/>
                  </a:cubicBezTo>
                  <a:cubicBezTo>
                    <a:pt x="11842" y="5749"/>
                    <a:pt x="11609" y="3481"/>
                    <a:pt x="10174" y="1879"/>
                  </a:cubicBezTo>
                  <a:cubicBezTo>
                    <a:pt x="9807" y="1379"/>
                    <a:pt x="9374" y="1045"/>
                    <a:pt x="8940" y="745"/>
                  </a:cubicBezTo>
                  <a:cubicBezTo>
                    <a:pt x="8840" y="712"/>
                    <a:pt x="8707" y="612"/>
                    <a:pt x="8640" y="578"/>
                  </a:cubicBezTo>
                  <a:cubicBezTo>
                    <a:pt x="8340" y="412"/>
                    <a:pt x="8006" y="278"/>
                    <a:pt x="7706" y="211"/>
                  </a:cubicBezTo>
                  <a:cubicBezTo>
                    <a:pt x="7255" y="68"/>
                    <a:pt x="6791" y="0"/>
                    <a:pt x="6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pic>
        <p:nvPicPr>
          <p:cNvPr id="11266" name="Picture 2" descr="Idea ">
            <a:extLst>
              <a:ext uri="{FF2B5EF4-FFF2-40B4-BE49-F238E27FC236}">
                <a16:creationId xmlns:a16="http://schemas.microsoft.com/office/drawing/2014/main" id="{62F095EF-F9A4-410B-A55D-51749A543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358" y="35865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dea ">
            <a:extLst>
              <a:ext uri="{FF2B5EF4-FFF2-40B4-BE49-F238E27FC236}">
                <a16:creationId xmlns:a16="http://schemas.microsoft.com/office/drawing/2014/main" id="{40D8F067-A761-4F6B-B167-09141BE24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928" y="24338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onfused ">
            <a:extLst>
              <a:ext uri="{FF2B5EF4-FFF2-40B4-BE49-F238E27FC236}">
                <a16:creationId xmlns:a16="http://schemas.microsoft.com/office/drawing/2014/main" id="{B1193CAE-3BC6-4F6B-AAEF-7E04B69128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0199" y="1365149"/>
            <a:ext cx="914400" cy="91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51"/>
                                        </p:tgtEl>
                                        <p:attrNameLst>
                                          <p:attrName>style.visibility</p:attrName>
                                        </p:attrNameLst>
                                      </p:cBhvr>
                                      <p:to>
                                        <p:strVal val="visible"/>
                                      </p:to>
                                    </p:set>
                                    <p:animEffect transition="in" filter="barn(inVertical)">
                                      <p:cBhvr>
                                        <p:cTn id="7" dur="500"/>
                                        <p:tgtEl>
                                          <p:spTgt spid="26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barn(inVertical)">
                                      <p:cBhvr>
                                        <p:cTn id="12" dur="500"/>
                                        <p:tgtEl>
                                          <p:spTgt spid="1127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56"/>
                                        </p:tgtEl>
                                        <p:attrNameLst>
                                          <p:attrName>style.visibility</p:attrName>
                                        </p:attrNameLst>
                                      </p:cBhvr>
                                      <p:to>
                                        <p:strVal val="visible"/>
                                      </p:to>
                                    </p:set>
                                    <p:animEffect transition="in" filter="barn(inVertical)">
                                      <p:cBhvr>
                                        <p:cTn id="15" dur="500"/>
                                        <p:tgtEl>
                                          <p:spTgt spid="265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55">
                                            <p:txEl>
                                              <p:pRg st="0" end="0"/>
                                            </p:txEl>
                                          </p:spTgt>
                                        </p:tgtEl>
                                        <p:attrNameLst>
                                          <p:attrName>style.visibility</p:attrName>
                                        </p:attrNameLst>
                                      </p:cBhvr>
                                      <p:to>
                                        <p:strVal val="visible"/>
                                      </p:to>
                                    </p:set>
                                    <p:animEffect transition="in" filter="barn(inVertical)">
                                      <p:cBhvr>
                                        <p:cTn id="20" dur="500"/>
                                        <p:tgtEl>
                                          <p:spTgt spid="265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268"/>
                                        </p:tgtEl>
                                        <p:attrNameLst>
                                          <p:attrName>style.visibility</p:attrName>
                                        </p:attrNameLst>
                                      </p:cBhvr>
                                      <p:to>
                                        <p:strVal val="visible"/>
                                      </p:to>
                                    </p:set>
                                    <p:animEffect transition="in" filter="barn(inVertical)">
                                      <p:cBhvr>
                                        <p:cTn id="25" dur="500"/>
                                        <p:tgtEl>
                                          <p:spTgt spid="1126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661"/>
                                        </p:tgtEl>
                                        <p:attrNameLst>
                                          <p:attrName>style.visibility</p:attrName>
                                        </p:attrNameLst>
                                      </p:cBhvr>
                                      <p:to>
                                        <p:strVal val="visible"/>
                                      </p:to>
                                    </p:set>
                                    <p:animEffect transition="in" filter="barn(inVertical)">
                                      <p:cBhvr>
                                        <p:cTn id="28" dur="500"/>
                                        <p:tgtEl>
                                          <p:spTgt spid="266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60">
                                            <p:txEl>
                                              <p:pRg st="0" end="0"/>
                                            </p:txEl>
                                          </p:spTgt>
                                        </p:tgtEl>
                                        <p:attrNameLst>
                                          <p:attrName>style.visibility</p:attrName>
                                        </p:attrNameLst>
                                      </p:cBhvr>
                                      <p:to>
                                        <p:strVal val="visible"/>
                                      </p:to>
                                    </p:set>
                                    <p:animEffect transition="in" filter="barn(inVertical)">
                                      <p:cBhvr>
                                        <p:cTn id="33" dur="500"/>
                                        <p:tgtEl>
                                          <p:spTgt spid="266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266"/>
                                        </p:tgtEl>
                                        <p:attrNameLst>
                                          <p:attrName>style.visibility</p:attrName>
                                        </p:attrNameLst>
                                      </p:cBhvr>
                                      <p:to>
                                        <p:strVal val="visible"/>
                                      </p:to>
                                    </p:set>
                                    <p:animEffect transition="in" filter="barn(inVertical)">
                                      <p:cBhvr>
                                        <p:cTn id="38" dur="500"/>
                                        <p:tgtEl>
                                          <p:spTgt spid="1126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666"/>
                                        </p:tgtEl>
                                        <p:attrNameLst>
                                          <p:attrName>style.visibility</p:attrName>
                                        </p:attrNameLst>
                                      </p:cBhvr>
                                      <p:to>
                                        <p:strVal val="visible"/>
                                      </p:to>
                                    </p:set>
                                    <p:animEffect transition="in" filter="barn(inVertical)">
                                      <p:cBhvr>
                                        <p:cTn id="41" dur="500"/>
                                        <p:tgtEl>
                                          <p:spTgt spid="266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65">
                                            <p:txEl>
                                              <p:pRg st="0" end="0"/>
                                            </p:txEl>
                                          </p:spTgt>
                                        </p:tgtEl>
                                        <p:attrNameLst>
                                          <p:attrName>style.visibility</p:attrName>
                                        </p:attrNameLst>
                                      </p:cBhvr>
                                      <p:to>
                                        <p:strVal val="visible"/>
                                      </p:to>
                                    </p:set>
                                    <p:animEffect transition="in" filter="barn(inVertical)">
                                      <p:cBhvr>
                                        <p:cTn id="46" dur="500"/>
                                        <p:tgtEl>
                                          <p:spTgt spid="26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1" grpId="0"/>
      <p:bldP spid="2655" grpId="0" build="p"/>
      <p:bldP spid="2656" grpId="0"/>
      <p:bldP spid="2660" grpId="0" build="p"/>
      <p:bldP spid="2661" grpId="0"/>
      <p:bldP spid="2665" grpId="0" build="p"/>
      <p:bldP spid="26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43"/>
          <p:cNvSpPr txBox="1">
            <a:spLocks noGrp="1"/>
          </p:cNvSpPr>
          <p:nvPr>
            <p:ph type="body" idx="4294967295"/>
          </p:nvPr>
        </p:nvSpPr>
        <p:spPr>
          <a:xfrm>
            <a:off x="751325" y="2392671"/>
            <a:ext cx="2351100" cy="574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dirty="0">
                <a:latin typeface="Cambria" panose="02040503050406030204" pitchFamily="18" charset="0"/>
                <a:ea typeface="Cambria" panose="02040503050406030204" pitchFamily="18" charset="0"/>
              </a:rPr>
              <a:t>Giới thiệu vấn đề</a:t>
            </a:r>
            <a:endParaRPr sz="1800" dirty="0">
              <a:latin typeface="Cambria" panose="02040503050406030204" pitchFamily="18" charset="0"/>
              <a:ea typeface="Cambria" panose="02040503050406030204" pitchFamily="18" charset="0"/>
            </a:endParaRPr>
          </a:p>
        </p:txBody>
      </p:sp>
      <p:sp>
        <p:nvSpPr>
          <p:cNvPr id="1698" name="Google Shape;1698;p43"/>
          <p:cNvSpPr txBox="1">
            <a:spLocks noGrp="1"/>
          </p:cNvSpPr>
          <p:nvPr>
            <p:ph type="title" idx="4294967295"/>
          </p:nvPr>
        </p:nvSpPr>
        <p:spPr>
          <a:xfrm>
            <a:off x="751325" y="2092150"/>
            <a:ext cx="2351100" cy="23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i="1" dirty="0">
                <a:latin typeface="Cambria" panose="02040503050406030204" pitchFamily="18" charset="0"/>
                <a:ea typeface="Cambria" panose="02040503050406030204" pitchFamily="18" charset="0"/>
              </a:rPr>
              <a:t>Từ đầu – vào bóng tối</a:t>
            </a:r>
            <a:endParaRPr sz="1800" b="1" i="1" dirty="0">
              <a:latin typeface="Cambria" panose="02040503050406030204" pitchFamily="18" charset="0"/>
              <a:ea typeface="Cambria" panose="02040503050406030204" pitchFamily="18" charset="0"/>
            </a:endParaRPr>
          </a:p>
        </p:txBody>
      </p:sp>
      <p:sp>
        <p:nvSpPr>
          <p:cNvPr id="1699" name="Google Shape;1699;p43"/>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Cambria" panose="02040503050406030204" pitchFamily="18" charset="0"/>
                <a:ea typeface="Cambria" panose="02040503050406030204" pitchFamily="18" charset="0"/>
              </a:rPr>
              <a:t>Bố cục văn bản</a:t>
            </a:r>
            <a:endParaRPr sz="2800" b="1" dirty="0">
              <a:latin typeface="Cambria" panose="02040503050406030204" pitchFamily="18" charset="0"/>
              <a:ea typeface="Cambria" panose="02040503050406030204" pitchFamily="18" charset="0"/>
            </a:endParaRPr>
          </a:p>
        </p:txBody>
      </p:sp>
      <p:grpSp>
        <p:nvGrpSpPr>
          <p:cNvPr id="1700" name="Google Shape;1700;p43"/>
          <p:cNvGrpSpPr/>
          <p:nvPr/>
        </p:nvGrpSpPr>
        <p:grpSpPr>
          <a:xfrm>
            <a:off x="7650675" y="702925"/>
            <a:ext cx="607500" cy="399900"/>
            <a:chOff x="7650675" y="702925"/>
            <a:chExt cx="607500" cy="399900"/>
          </a:xfrm>
        </p:grpSpPr>
        <p:sp>
          <p:nvSpPr>
            <p:cNvPr id="1701" name="Google Shape;1701;p43">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702" name="Google Shape;1702;p43"/>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703" name="Google Shape;1703;p43"/>
          <p:cNvSpPr/>
          <p:nvPr/>
        </p:nvSpPr>
        <p:spPr>
          <a:xfrm>
            <a:off x="751325" y="1518675"/>
            <a:ext cx="2351100" cy="4023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tx1">
                    <a:lumMod val="10000"/>
                  </a:schemeClr>
                </a:solidFill>
                <a:latin typeface="Cambria" panose="02040503050406030204" pitchFamily="18" charset="0"/>
                <a:ea typeface="Cambria" panose="02040503050406030204" pitchFamily="18" charset="0"/>
                <a:cs typeface="Cairo"/>
                <a:sym typeface="Cairo"/>
              </a:rPr>
              <a:t>Phần 1</a:t>
            </a:r>
            <a:endParaRPr sz="1600" b="1" dirty="0">
              <a:solidFill>
                <a:schemeClr val="tx1">
                  <a:lumMod val="10000"/>
                </a:schemeClr>
              </a:solidFill>
              <a:latin typeface="Cambria" panose="02040503050406030204" pitchFamily="18" charset="0"/>
              <a:ea typeface="Cambria" panose="02040503050406030204" pitchFamily="18" charset="0"/>
              <a:cs typeface="Cairo"/>
              <a:sym typeface="Cairo"/>
            </a:endParaRPr>
          </a:p>
        </p:txBody>
      </p:sp>
      <p:sp>
        <p:nvSpPr>
          <p:cNvPr id="1704" name="Google Shape;1704;p43"/>
          <p:cNvSpPr/>
          <p:nvPr/>
        </p:nvSpPr>
        <p:spPr>
          <a:xfrm>
            <a:off x="3396450" y="2280675"/>
            <a:ext cx="2351100" cy="402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tx1">
                    <a:lumMod val="10000"/>
                  </a:schemeClr>
                </a:solidFill>
                <a:latin typeface="Cambria" panose="02040503050406030204" pitchFamily="18" charset="0"/>
                <a:ea typeface="Cambria" panose="02040503050406030204" pitchFamily="18" charset="0"/>
                <a:cs typeface="Cairo"/>
                <a:sym typeface="Cairo"/>
              </a:rPr>
              <a:t>Phần 2</a:t>
            </a:r>
            <a:endParaRPr sz="1600" b="1" dirty="0">
              <a:solidFill>
                <a:schemeClr val="tx1">
                  <a:lumMod val="10000"/>
                </a:schemeClr>
              </a:solidFill>
              <a:latin typeface="Cambria" panose="02040503050406030204" pitchFamily="18" charset="0"/>
              <a:ea typeface="Cambria" panose="02040503050406030204" pitchFamily="18" charset="0"/>
              <a:cs typeface="Cairo"/>
              <a:sym typeface="Cairo"/>
            </a:endParaRPr>
          </a:p>
        </p:txBody>
      </p:sp>
      <p:sp>
        <p:nvSpPr>
          <p:cNvPr id="1705" name="Google Shape;1705;p43"/>
          <p:cNvSpPr/>
          <p:nvPr/>
        </p:nvSpPr>
        <p:spPr>
          <a:xfrm>
            <a:off x="6041575" y="2918525"/>
            <a:ext cx="2351100" cy="4023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chemeClr val="tx1">
                    <a:lumMod val="10000"/>
                  </a:schemeClr>
                </a:solidFill>
                <a:latin typeface="Cambria" panose="02040503050406030204" pitchFamily="18" charset="0"/>
                <a:ea typeface="Cambria" panose="02040503050406030204" pitchFamily="18" charset="0"/>
                <a:cs typeface="Cairo"/>
                <a:sym typeface="Cairo"/>
              </a:rPr>
              <a:t>Phần 3</a:t>
            </a:r>
            <a:endParaRPr sz="1600" b="1" dirty="0">
              <a:solidFill>
                <a:schemeClr val="tx1">
                  <a:lumMod val="10000"/>
                </a:schemeClr>
              </a:solidFill>
              <a:latin typeface="Cambria" panose="02040503050406030204" pitchFamily="18" charset="0"/>
              <a:ea typeface="Cambria" panose="02040503050406030204" pitchFamily="18" charset="0"/>
              <a:cs typeface="Cairo"/>
              <a:sym typeface="Cairo"/>
            </a:endParaRPr>
          </a:p>
        </p:txBody>
      </p:sp>
      <p:cxnSp>
        <p:nvCxnSpPr>
          <p:cNvPr id="1706" name="Google Shape;1706;p43"/>
          <p:cNvCxnSpPr>
            <a:stCxn id="1703" idx="3"/>
            <a:endCxn id="1704" idx="1"/>
          </p:cNvCxnSpPr>
          <p:nvPr/>
        </p:nvCxnSpPr>
        <p:spPr>
          <a:xfrm>
            <a:off x="3102425" y="1719825"/>
            <a:ext cx="294000" cy="762000"/>
          </a:xfrm>
          <a:prstGeom prst="curvedConnector3">
            <a:avLst>
              <a:gd name="adj1" fmla="val 50004"/>
            </a:avLst>
          </a:prstGeom>
          <a:noFill/>
          <a:ln w="19050" cap="flat" cmpd="sng">
            <a:solidFill>
              <a:schemeClr val="lt1"/>
            </a:solidFill>
            <a:prstDash val="solid"/>
            <a:round/>
            <a:headEnd type="none" w="med" len="med"/>
            <a:tailEnd type="none" w="med" len="med"/>
          </a:ln>
        </p:spPr>
      </p:cxnSp>
      <p:cxnSp>
        <p:nvCxnSpPr>
          <p:cNvPr id="1707" name="Google Shape;1707;p43"/>
          <p:cNvCxnSpPr>
            <a:stCxn id="1704" idx="3"/>
            <a:endCxn id="1705" idx="1"/>
          </p:cNvCxnSpPr>
          <p:nvPr/>
        </p:nvCxnSpPr>
        <p:spPr>
          <a:xfrm>
            <a:off x="5747550" y="2481825"/>
            <a:ext cx="294000" cy="637800"/>
          </a:xfrm>
          <a:prstGeom prst="curvedConnector3">
            <a:avLst>
              <a:gd name="adj1" fmla="val 50004"/>
            </a:avLst>
          </a:prstGeom>
          <a:noFill/>
          <a:ln w="19050" cap="flat" cmpd="sng">
            <a:solidFill>
              <a:schemeClr val="lt1"/>
            </a:solidFill>
            <a:prstDash val="solid"/>
            <a:round/>
            <a:headEnd type="none" w="med" len="med"/>
            <a:tailEnd type="none" w="med" len="med"/>
          </a:ln>
        </p:spPr>
      </p:cxnSp>
      <p:sp>
        <p:nvSpPr>
          <p:cNvPr id="1708" name="Google Shape;1708;p43"/>
          <p:cNvSpPr txBox="1">
            <a:spLocks noGrp="1"/>
          </p:cNvSpPr>
          <p:nvPr>
            <p:ph type="body" idx="4294967295"/>
          </p:nvPr>
        </p:nvSpPr>
        <p:spPr>
          <a:xfrm>
            <a:off x="3396450" y="3126096"/>
            <a:ext cx="2351100" cy="574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dirty="0">
                <a:latin typeface="Cambria" panose="02040503050406030204" pitchFamily="18" charset="0"/>
                <a:ea typeface="Cambria" panose="02040503050406030204" pitchFamily="18" charset="0"/>
              </a:rPr>
              <a:t>Giải quyết vấn đề</a:t>
            </a:r>
            <a:endParaRPr sz="1800" dirty="0">
              <a:latin typeface="Cambria" panose="02040503050406030204" pitchFamily="18" charset="0"/>
              <a:ea typeface="Cambria" panose="02040503050406030204" pitchFamily="18" charset="0"/>
            </a:endParaRPr>
          </a:p>
        </p:txBody>
      </p:sp>
      <p:sp>
        <p:nvSpPr>
          <p:cNvPr id="1709" name="Google Shape;1709;p43"/>
          <p:cNvSpPr txBox="1">
            <a:spLocks noGrp="1"/>
          </p:cNvSpPr>
          <p:nvPr>
            <p:ph type="title" idx="4294967295"/>
          </p:nvPr>
        </p:nvSpPr>
        <p:spPr>
          <a:xfrm>
            <a:off x="3396450" y="2825575"/>
            <a:ext cx="2351100" cy="23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i="1" dirty="0">
                <a:latin typeface="Cambria" panose="02040503050406030204" pitchFamily="18" charset="0"/>
                <a:ea typeface="Cambria" panose="02040503050406030204" pitchFamily="18" charset="0"/>
              </a:rPr>
              <a:t>Tiếp – cuộc sống là gì</a:t>
            </a:r>
            <a:endParaRPr sz="1800" b="1" i="1" dirty="0">
              <a:latin typeface="Cambria" panose="02040503050406030204" pitchFamily="18" charset="0"/>
              <a:ea typeface="Cambria" panose="02040503050406030204" pitchFamily="18" charset="0"/>
            </a:endParaRPr>
          </a:p>
        </p:txBody>
      </p:sp>
      <p:sp>
        <p:nvSpPr>
          <p:cNvPr id="1710" name="Google Shape;1710;p43"/>
          <p:cNvSpPr txBox="1">
            <a:spLocks noGrp="1"/>
          </p:cNvSpPr>
          <p:nvPr>
            <p:ph type="body" idx="4294967295"/>
          </p:nvPr>
        </p:nvSpPr>
        <p:spPr>
          <a:xfrm>
            <a:off x="6041575" y="3792846"/>
            <a:ext cx="2351100" cy="574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dirty="0">
                <a:latin typeface="Cambria" panose="02040503050406030204" pitchFamily="18" charset="0"/>
                <a:ea typeface="Cambria" panose="02040503050406030204" pitchFamily="18" charset="0"/>
              </a:rPr>
              <a:t>Kết luận</a:t>
            </a:r>
            <a:endParaRPr sz="1800" dirty="0">
              <a:latin typeface="Cambria" panose="02040503050406030204" pitchFamily="18" charset="0"/>
              <a:ea typeface="Cambria" panose="02040503050406030204" pitchFamily="18" charset="0"/>
            </a:endParaRPr>
          </a:p>
        </p:txBody>
      </p:sp>
      <p:sp>
        <p:nvSpPr>
          <p:cNvPr id="1711" name="Google Shape;1711;p43"/>
          <p:cNvSpPr txBox="1">
            <a:spLocks noGrp="1"/>
          </p:cNvSpPr>
          <p:nvPr>
            <p:ph type="title" idx="4294967295"/>
          </p:nvPr>
        </p:nvSpPr>
        <p:spPr>
          <a:xfrm>
            <a:off x="6041575" y="3492325"/>
            <a:ext cx="2351100" cy="23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b="1" i="1" dirty="0">
                <a:latin typeface="Cambria" panose="02040503050406030204" pitchFamily="18" charset="0"/>
                <a:ea typeface="Cambria" panose="02040503050406030204" pitchFamily="18" charset="0"/>
              </a:rPr>
              <a:t>Còn lại</a:t>
            </a:r>
            <a:endParaRPr sz="1800" b="1" i="1" dirty="0">
              <a:latin typeface="Cambria" panose="02040503050406030204" pitchFamily="18" charset="0"/>
              <a:ea typeface="Cambria" panose="02040503050406030204" pitchFamily="18" charset="0"/>
            </a:endParaRPr>
          </a:p>
        </p:txBody>
      </p:sp>
      <p:grpSp>
        <p:nvGrpSpPr>
          <p:cNvPr id="1712" name="Google Shape;1712;p43"/>
          <p:cNvGrpSpPr/>
          <p:nvPr/>
        </p:nvGrpSpPr>
        <p:grpSpPr>
          <a:xfrm>
            <a:off x="713247" y="3058985"/>
            <a:ext cx="2097586" cy="1703038"/>
            <a:chOff x="9395422" y="-84315"/>
            <a:chExt cx="2097586" cy="1703038"/>
          </a:xfrm>
        </p:grpSpPr>
        <p:sp>
          <p:nvSpPr>
            <p:cNvPr id="1713" name="Google Shape;1713;p43"/>
            <p:cNvSpPr/>
            <p:nvPr/>
          </p:nvSpPr>
          <p:spPr>
            <a:xfrm>
              <a:off x="9398475" y="-77504"/>
              <a:ext cx="2092279" cy="1688008"/>
            </a:xfrm>
            <a:custGeom>
              <a:avLst/>
              <a:gdLst/>
              <a:ahLst/>
              <a:cxnLst/>
              <a:rect l="l" t="t" r="r" b="b"/>
              <a:pathLst>
                <a:path w="44545" h="35938" extrusionOk="0">
                  <a:moveTo>
                    <a:pt x="8218" y="0"/>
                  </a:moveTo>
                  <a:cubicBezTo>
                    <a:pt x="7680" y="0"/>
                    <a:pt x="7187" y="339"/>
                    <a:pt x="7014" y="898"/>
                  </a:cubicBezTo>
                  <a:lnTo>
                    <a:pt x="177" y="24015"/>
                  </a:lnTo>
                  <a:cubicBezTo>
                    <a:pt x="0" y="24674"/>
                    <a:pt x="354" y="25366"/>
                    <a:pt x="1014" y="25559"/>
                  </a:cubicBezTo>
                  <a:lnTo>
                    <a:pt x="35970" y="35887"/>
                  </a:lnTo>
                  <a:cubicBezTo>
                    <a:pt x="36088" y="35921"/>
                    <a:pt x="36207" y="35938"/>
                    <a:pt x="36324" y="35938"/>
                  </a:cubicBezTo>
                  <a:cubicBezTo>
                    <a:pt x="36861" y="35938"/>
                    <a:pt x="37356" y="35589"/>
                    <a:pt x="37515" y="35034"/>
                  </a:cubicBezTo>
                  <a:lnTo>
                    <a:pt x="44352" y="11918"/>
                  </a:lnTo>
                  <a:cubicBezTo>
                    <a:pt x="44545" y="11242"/>
                    <a:pt x="44175" y="10566"/>
                    <a:pt x="43515" y="10357"/>
                  </a:cubicBezTo>
                  <a:lnTo>
                    <a:pt x="8558" y="46"/>
                  </a:lnTo>
                  <a:cubicBezTo>
                    <a:pt x="8445" y="15"/>
                    <a:pt x="8330" y="0"/>
                    <a:pt x="8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4" name="Google Shape;1714;p43"/>
            <p:cNvSpPr/>
            <p:nvPr/>
          </p:nvSpPr>
          <p:spPr>
            <a:xfrm>
              <a:off x="11169573" y="946489"/>
              <a:ext cx="111883" cy="101408"/>
            </a:xfrm>
            <a:custGeom>
              <a:avLst/>
              <a:gdLst/>
              <a:ahLst/>
              <a:cxnLst/>
              <a:rect l="l" t="t" r="r" b="b"/>
              <a:pathLst>
                <a:path w="2382" h="2159" extrusionOk="0">
                  <a:moveTo>
                    <a:pt x="1202" y="1"/>
                  </a:moveTo>
                  <a:cubicBezTo>
                    <a:pt x="739" y="1"/>
                    <a:pt x="308" y="301"/>
                    <a:pt x="162" y="766"/>
                  </a:cubicBezTo>
                  <a:cubicBezTo>
                    <a:pt x="1" y="1329"/>
                    <a:pt x="322" y="1940"/>
                    <a:pt x="885" y="2117"/>
                  </a:cubicBezTo>
                  <a:cubicBezTo>
                    <a:pt x="984" y="2145"/>
                    <a:pt x="1083" y="2159"/>
                    <a:pt x="1180" y="2159"/>
                  </a:cubicBezTo>
                  <a:cubicBezTo>
                    <a:pt x="1643" y="2159"/>
                    <a:pt x="2075" y="1858"/>
                    <a:pt x="2221" y="1393"/>
                  </a:cubicBezTo>
                  <a:cubicBezTo>
                    <a:pt x="2382" y="830"/>
                    <a:pt x="2060" y="219"/>
                    <a:pt x="1497" y="42"/>
                  </a:cubicBezTo>
                  <a:cubicBezTo>
                    <a:pt x="1399" y="14"/>
                    <a:pt x="1300" y="1"/>
                    <a:pt x="12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5" name="Google Shape;1715;p43"/>
            <p:cNvSpPr/>
            <p:nvPr/>
          </p:nvSpPr>
          <p:spPr>
            <a:xfrm>
              <a:off x="10402646" y="264625"/>
              <a:ext cx="895436" cy="1232446"/>
            </a:xfrm>
            <a:custGeom>
              <a:avLst/>
              <a:gdLst/>
              <a:ahLst/>
              <a:cxnLst/>
              <a:rect l="l" t="t" r="r" b="b"/>
              <a:pathLst>
                <a:path w="19064" h="26239" extrusionOk="0">
                  <a:moveTo>
                    <a:pt x="6709" y="1"/>
                  </a:moveTo>
                  <a:cubicBezTo>
                    <a:pt x="6661" y="1"/>
                    <a:pt x="6644" y="1"/>
                    <a:pt x="6628" y="33"/>
                  </a:cubicBezTo>
                  <a:cubicBezTo>
                    <a:pt x="6596" y="49"/>
                    <a:pt x="6564" y="81"/>
                    <a:pt x="6548" y="129"/>
                  </a:cubicBezTo>
                  <a:lnTo>
                    <a:pt x="2655" y="13594"/>
                  </a:lnTo>
                  <a:lnTo>
                    <a:pt x="33" y="22651"/>
                  </a:lnTo>
                  <a:cubicBezTo>
                    <a:pt x="1" y="22731"/>
                    <a:pt x="49" y="22828"/>
                    <a:pt x="129" y="22844"/>
                  </a:cubicBezTo>
                  <a:lnTo>
                    <a:pt x="11503" y="26206"/>
                  </a:lnTo>
                  <a:cubicBezTo>
                    <a:pt x="11583" y="26222"/>
                    <a:pt x="11680" y="26238"/>
                    <a:pt x="11776" y="26238"/>
                  </a:cubicBezTo>
                  <a:cubicBezTo>
                    <a:pt x="12227" y="26238"/>
                    <a:pt x="12629" y="25949"/>
                    <a:pt x="12741" y="25514"/>
                  </a:cubicBezTo>
                  <a:lnTo>
                    <a:pt x="18903" y="4698"/>
                  </a:lnTo>
                  <a:cubicBezTo>
                    <a:pt x="19063" y="4151"/>
                    <a:pt x="18758" y="3588"/>
                    <a:pt x="18227" y="3411"/>
                  </a:cubicBezTo>
                  <a:lnTo>
                    <a:pt x="67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6" name="Google Shape;1716;p43"/>
            <p:cNvSpPr/>
            <p:nvPr/>
          </p:nvSpPr>
          <p:spPr>
            <a:xfrm>
              <a:off x="9493683" y="6995"/>
              <a:ext cx="1224837" cy="1330613"/>
            </a:xfrm>
            <a:custGeom>
              <a:avLst/>
              <a:gdLst/>
              <a:ahLst/>
              <a:cxnLst/>
              <a:rect l="l" t="t" r="r" b="b"/>
              <a:pathLst>
                <a:path w="26077" h="28329" extrusionOk="0">
                  <a:moveTo>
                    <a:pt x="7159" y="0"/>
                  </a:moveTo>
                  <a:cubicBezTo>
                    <a:pt x="6757" y="48"/>
                    <a:pt x="6419" y="322"/>
                    <a:pt x="6322" y="724"/>
                  </a:cubicBezTo>
                  <a:lnTo>
                    <a:pt x="161" y="21556"/>
                  </a:lnTo>
                  <a:cubicBezTo>
                    <a:pt x="0" y="22103"/>
                    <a:pt x="306" y="22666"/>
                    <a:pt x="853" y="22827"/>
                  </a:cubicBezTo>
                  <a:lnTo>
                    <a:pt x="19461" y="28323"/>
                  </a:lnTo>
                  <a:lnTo>
                    <a:pt x="19461" y="28323"/>
                  </a:lnTo>
                  <a:cubicBezTo>
                    <a:pt x="19393" y="28296"/>
                    <a:pt x="19354" y="28209"/>
                    <a:pt x="19369" y="28136"/>
                  </a:cubicBezTo>
                  <a:lnTo>
                    <a:pt x="25884" y="5614"/>
                  </a:lnTo>
                  <a:cubicBezTo>
                    <a:pt x="25900" y="5566"/>
                    <a:pt x="25916" y="5534"/>
                    <a:pt x="25964" y="5518"/>
                  </a:cubicBezTo>
                  <a:cubicBezTo>
                    <a:pt x="25980" y="5486"/>
                    <a:pt x="25996" y="5486"/>
                    <a:pt x="26045" y="5486"/>
                  </a:cubicBezTo>
                  <a:lnTo>
                    <a:pt x="26077" y="5486"/>
                  </a:lnTo>
                  <a:lnTo>
                    <a:pt x="7561" y="48"/>
                  </a:lnTo>
                  <a:cubicBezTo>
                    <a:pt x="7464" y="16"/>
                    <a:pt x="7384" y="0"/>
                    <a:pt x="7287" y="0"/>
                  </a:cubicBezTo>
                  <a:close/>
                  <a:moveTo>
                    <a:pt x="19461" y="28323"/>
                  </a:moveTo>
                  <a:cubicBezTo>
                    <a:pt x="19467" y="28325"/>
                    <a:pt x="19474" y="28327"/>
                    <a:pt x="19481" y="28329"/>
                  </a:cubicBezTo>
                  <a:lnTo>
                    <a:pt x="19461" y="2832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7" name="Google Shape;1717;p43"/>
            <p:cNvSpPr/>
            <p:nvPr/>
          </p:nvSpPr>
          <p:spPr>
            <a:xfrm>
              <a:off x="10511476" y="887259"/>
              <a:ext cx="531982" cy="525923"/>
            </a:xfrm>
            <a:custGeom>
              <a:avLst/>
              <a:gdLst/>
              <a:ahLst/>
              <a:cxnLst/>
              <a:rect l="l" t="t" r="r" b="b"/>
              <a:pathLst>
                <a:path w="11326" h="11197" extrusionOk="0">
                  <a:moveTo>
                    <a:pt x="3024" y="0"/>
                  </a:moveTo>
                  <a:cubicBezTo>
                    <a:pt x="2638" y="0"/>
                    <a:pt x="2317" y="241"/>
                    <a:pt x="2220" y="595"/>
                  </a:cubicBezTo>
                  <a:lnTo>
                    <a:pt x="2124" y="949"/>
                  </a:lnTo>
                  <a:lnTo>
                    <a:pt x="2011" y="1271"/>
                  </a:lnTo>
                  <a:lnTo>
                    <a:pt x="1657" y="2526"/>
                  </a:lnTo>
                  <a:lnTo>
                    <a:pt x="1561" y="2847"/>
                  </a:lnTo>
                  <a:lnTo>
                    <a:pt x="1191" y="4118"/>
                  </a:lnTo>
                  <a:lnTo>
                    <a:pt x="1094" y="4440"/>
                  </a:lnTo>
                  <a:lnTo>
                    <a:pt x="724" y="5711"/>
                  </a:lnTo>
                  <a:lnTo>
                    <a:pt x="627" y="6033"/>
                  </a:lnTo>
                  <a:lnTo>
                    <a:pt x="274" y="7303"/>
                  </a:lnTo>
                  <a:lnTo>
                    <a:pt x="161" y="7625"/>
                  </a:lnTo>
                  <a:lnTo>
                    <a:pt x="64" y="7963"/>
                  </a:lnTo>
                  <a:cubicBezTo>
                    <a:pt x="0" y="8188"/>
                    <a:pt x="32" y="8397"/>
                    <a:pt x="145" y="8607"/>
                  </a:cubicBezTo>
                  <a:cubicBezTo>
                    <a:pt x="241" y="8800"/>
                    <a:pt x="434" y="8944"/>
                    <a:pt x="644" y="9009"/>
                  </a:cubicBezTo>
                  <a:lnTo>
                    <a:pt x="997" y="9105"/>
                  </a:lnTo>
                  <a:lnTo>
                    <a:pt x="1319" y="9202"/>
                  </a:lnTo>
                  <a:lnTo>
                    <a:pt x="2574" y="9572"/>
                  </a:lnTo>
                  <a:lnTo>
                    <a:pt x="2896" y="9668"/>
                  </a:lnTo>
                  <a:lnTo>
                    <a:pt x="4167" y="10038"/>
                  </a:lnTo>
                  <a:lnTo>
                    <a:pt x="4488" y="10135"/>
                  </a:lnTo>
                  <a:lnTo>
                    <a:pt x="5759" y="10489"/>
                  </a:lnTo>
                  <a:lnTo>
                    <a:pt x="6081" y="10601"/>
                  </a:lnTo>
                  <a:lnTo>
                    <a:pt x="7352" y="10955"/>
                  </a:lnTo>
                  <a:lnTo>
                    <a:pt x="7674" y="11052"/>
                  </a:lnTo>
                  <a:lnTo>
                    <a:pt x="8011" y="11164"/>
                  </a:lnTo>
                  <a:cubicBezTo>
                    <a:pt x="8092" y="11180"/>
                    <a:pt x="8172" y="11196"/>
                    <a:pt x="8253" y="11196"/>
                  </a:cubicBezTo>
                  <a:cubicBezTo>
                    <a:pt x="8639" y="11196"/>
                    <a:pt x="8960" y="10955"/>
                    <a:pt x="9057" y="10601"/>
                  </a:cubicBezTo>
                  <a:lnTo>
                    <a:pt x="9153" y="10247"/>
                  </a:lnTo>
                  <a:lnTo>
                    <a:pt x="9250" y="9942"/>
                  </a:lnTo>
                  <a:lnTo>
                    <a:pt x="9620" y="8671"/>
                  </a:lnTo>
                  <a:lnTo>
                    <a:pt x="9717" y="8349"/>
                  </a:lnTo>
                  <a:lnTo>
                    <a:pt x="10087" y="7078"/>
                  </a:lnTo>
                  <a:lnTo>
                    <a:pt x="10183" y="6757"/>
                  </a:lnTo>
                  <a:lnTo>
                    <a:pt x="10537" y="5486"/>
                  </a:lnTo>
                  <a:lnTo>
                    <a:pt x="10650" y="5164"/>
                  </a:lnTo>
                  <a:lnTo>
                    <a:pt x="11003" y="3893"/>
                  </a:lnTo>
                  <a:lnTo>
                    <a:pt x="11100" y="3571"/>
                  </a:lnTo>
                  <a:lnTo>
                    <a:pt x="11213" y="3234"/>
                  </a:lnTo>
                  <a:cubicBezTo>
                    <a:pt x="11325" y="2783"/>
                    <a:pt x="11068" y="2317"/>
                    <a:pt x="10633" y="2172"/>
                  </a:cubicBezTo>
                  <a:lnTo>
                    <a:pt x="10280" y="2075"/>
                  </a:lnTo>
                  <a:lnTo>
                    <a:pt x="9958" y="1963"/>
                  </a:lnTo>
                  <a:lnTo>
                    <a:pt x="8703" y="1609"/>
                  </a:lnTo>
                  <a:lnTo>
                    <a:pt x="8365" y="1512"/>
                  </a:lnTo>
                  <a:lnTo>
                    <a:pt x="7110" y="1142"/>
                  </a:lnTo>
                  <a:lnTo>
                    <a:pt x="6789" y="1046"/>
                  </a:lnTo>
                  <a:lnTo>
                    <a:pt x="5518" y="676"/>
                  </a:lnTo>
                  <a:lnTo>
                    <a:pt x="5196" y="579"/>
                  </a:lnTo>
                  <a:lnTo>
                    <a:pt x="3925" y="225"/>
                  </a:lnTo>
                  <a:lnTo>
                    <a:pt x="3604" y="113"/>
                  </a:lnTo>
                  <a:lnTo>
                    <a:pt x="3250" y="16"/>
                  </a:lnTo>
                  <a:cubicBezTo>
                    <a:pt x="3169" y="0"/>
                    <a:pt x="3105" y="0"/>
                    <a:pt x="3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8" name="Google Shape;1718;p43"/>
            <p:cNvSpPr/>
            <p:nvPr/>
          </p:nvSpPr>
          <p:spPr>
            <a:xfrm>
              <a:off x="9489127" y="184"/>
              <a:ext cx="1240760" cy="1348039"/>
            </a:xfrm>
            <a:custGeom>
              <a:avLst/>
              <a:gdLst/>
              <a:ahLst/>
              <a:cxnLst/>
              <a:rect l="l" t="t" r="r" b="b"/>
              <a:pathLst>
                <a:path w="26416" h="28700" extrusionOk="0">
                  <a:moveTo>
                    <a:pt x="9122" y="772"/>
                  </a:moveTo>
                  <a:lnTo>
                    <a:pt x="11294" y="1400"/>
                  </a:lnTo>
                  <a:lnTo>
                    <a:pt x="11277" y="1432"/>
                  </a:lnTo>
                  <a:lnTo>
                    <a:pt x="11004" y="2429"/>
                  </a:lnTo>
                  <a:lnTo>
                    <a:pt x="10924" y="2735"/>
                  </a:lnTo>
                  <a:lnTo>
                    <a:pt x="10811" y="3089"/>
                  </a:lnTo>
                  <a:lnTo>
                    <a:pt x="10714" y="3395"/>
                  </a:lnTo>
                  <a:lnTo>
                    <a:pt x="9637" y="3089"/>
                  </a:lnTo>
                  <a:lnTo>
                    <a:pt x="9476" y="3041"/>
                  </a:lnTo>
                  <a:lnTo>
                    <a:pt x="8800" y="2832"/>
                  </a:lnTo>
                  <a:lnTo>
                    <a:pt x="8720" y="2815"/>
                  </a:lnTo>
                  <a:lnTo>
                    <a:pt x="8543" y="2767"/>
                  </a:lnTo>
                  <a:lnTo>
                    <a:pt x="8559" y="2719"/>
                  </a:lnTo>
                  <a:lnTo>
                    <a:pt x="9122" y="789"/>
                  </a:lnTo>
                  <a:lnTo>
                    <a:pt x="9122" y="772"/>
                  </a:lnTo>
                  <a:close/>
                  <a:moveTo>
                    <a:pt x="11615" y="1480"/>
                  </a:moveTo>
                  <a:lnTo>
                    <a:pt x="13787" y="2092"/>
                  </a:lnTo>
                  <a:lnTo>
                    <a:pt x="13771" y="2156"/>
                  </a:lnTo>
                  <a:lnTo>
                    <a:pt x="13208" y="4086"/>
                  </a:lnTo>
                  <a:lnTo>
                    <a:pt x="12130" y="3765"/>
                  </a:lnTo>
                  <a:lnTo>
                    <a:pt x="11953" y="3716"/>
                  </a:lnTo>
                  <a:lnTo>
                    <a:pt x="11615" y="3620"/>
                  </a:lnTo>
                  <a:lnTo>
                    <a:pt x="11020" y="3443"/>
                  </a:lnTo>
                  <a:lnTo>
                    <a:pt x="11181" y="2880"/>
                  </a:lnTo>
                  <a:lnTo>
                    <a:pt x="11277" y="2558"/>
                  </a:lnTo>
                  <a:lnTo>
                    <a:pt x="11326" y="2429"/>
                  </a:lnTo>
                  <a:lnTo>
                    <a:pt x="11599" y="1480"/>
                  </a:lnTo>
                  <a:close/>
                  <a:moveTo>
                    <a:pt x="14093" y="2204"/>
                  </a:moveTo>
                  <a:lnTo>
                    <a:pt x="16264" y="2815"/>
                  </a:lnTo>
                  <a:lnTo>
                    <a:pt x="16248" y="2880"/>
                  </a:lnTo>
                  <a:lnTo>
                    <a:pt x="16152" y="3234"/>
                  </a:lnTo>
                  <a:lnTo>
                    <a:pt x="15701" y="4794"/>
                  </a:lnTo>
                  <a:lnTo>
                    <a:pt x="13562" y="4167"/>
                  </a:lnTo>
                  <a:lnTo>
                    <a:pt x="13530" y="4151"/>
                  </a:lnTo>
                  <a:lnTo>
                    <a:pt x="13900" y="2896"/>
                  </a:lnTo>
                  <a:lnTo>
                    <a:pt x="14093" y="2204"/>
                  </a:lnTo>
                  <a:close/>
                  <a:moveTo>
                    <a:pt x="6017" y="2333"/>
                  </a:moveTo>
                  <a:lnTo>
                    <a:pt x="6130" y="2381"/>
                  </a:lnTo>
                  <a:lnTo>
                    <a:pt x="7095" y="2655"/>
                  </a:lnTo>
                  <a:lnTo>
                    <a:pt x="8189" y="2976"/>
                  </a:lnTo>
                  <a:lnTo>
                    <a:pt x="7594" y="4971"/>
                  </a:lnTo>
                  <a:lnTo>
                    <a:pt x="5535" y="4376"/>
                  </a:lnTo>
                  <a:lnTo>
                    <a:pt x="5422" y="4328"/>
                  </a:lnTo>
                  <a:lnTo>
                    <a:pt x="6017" y="2333"/>
                  </a:lnTo>
                  <a:close/>
                  <a:moveTo>
                    <a:pt x="16570" y="2896"/>
                  </a:moveTo>
                  <a:lnTo>
                    <a:pt x="18742" y="3523"/>
                  </a:lnTo>
                  <a:lnTo>
                    <a:pt x="18726" y="3604"/>
                  </a:lnTo>
                  <a:lnTo>
                    <a:pt x="18452" y="4505"/>
                  </a:lnTo>
                  <a:lnTo>
                    <a:pt x="18179" y="5518"/>
                  </a:lnTo>
                  <a:lnTo>
                    <a:pt x="17085" y="5196"/>
                  </a:lnTo>
                  <a:lnTo>
                    <a:pt x="16007" y="4875"/>
                  </a:lnTo>
                  <a:lnTo>
                    <a:pt x="16280" y="3893"/>
                  </a:lnTo>
                  <a:lnTo>
                    <a:pt x="16554" y="2960"/>
                  </a:lnTo>
                  <a:lnTo>
                    <a:pt x="16570" y="2896"/>
                  </a:lnTo>
                  <a:close/>
                  <a:moveTo>
                    <a:pt x="8478" y="3041"/>
                  </a:moveTo>
                  <a:lnTo>
                    <a:pt x="8688" y="3121"/>
                  </a:lnTo>
                  <a:cubicBezTo>
                    <a:pt x="8704" y="3121"/>
                    <a:pt x="8720" y="3137"/>
                    <a:pt x="8768" y="3137"/>
                  </a:cubicBezTo>
                  <a:lnTo>
                    <a:pt x="9572" y="3362"/>
                  </a:lnTo>
                  <a:lnTo>
                    <a:pt x="10650" y="3684"/>
                  </a:lnTo>
                  <a:lnTo>
                    <a:pt x="10071" y="5679"/>
                  </a:lnTo>
                  <a:lnTo>
                    <a:pt x="8993" y="5357"/>
                  </a:lnTo>
                  <a:lnTo>
                    <a:pt x="7899" y="5035"/>
                  </a:lnTo>
                  <a:lnTo>
                    <a:pt x="8478" y="3041"/>
                  </a:lnTo>
                  <a:close/>
                  <a:moveTo>
                    <a:pt x="19047" y="3620"/>
                  </a:moveTo>
                  <a:lnTo>
                    <a:pt x="21219" y="4247"/>
                  </a:lnTo>
                  <a:lnTo>
                    <a:pt x="21187" y="4344"/>
                  </a:lnTo>
                  <a:lnTo>
                    <a:pt x="20930" y="5261"/>
                  </a:lnTo>
                  <a:lnTo>
                    <a:pt x="20656" y="6258"/>
                  </a:lnTo>
                  <a:lnTo>
                    <a:pt x="20222" y="6145"/>
                  </a:lnTo>
                  <a:lnTo>
                    <a:pt x="19562" y="5936"/>
                  </a:lnTo>
                  <a:lnTo>
                    <a:pt x="18484" y="5615"/>
                  </a:lnTo>
                  <a:lnTo>
                    <a:pt x="18758" y="4617"/>
                  </a:lnTo>
                  <a:lnTo>
                    <a:pt x="19015" y="3700"/>
                  </a:lnTo>
                  <a:lnTo>
                    <a:pt x="19047" y="3620"/>
                  </a:lnTo>
                  <a:close/>
                  <a:moveTo>
                    <a:pt x="10972" y="3781"/>
                  </a:moveTo>
                  <a:lnTo>
                    <a:pt x="11696" y="4006"/>
                  </a:lnTo>
                  <a:lnTo>
                    <a:pt x="12017" y="4102"/>
                  </a:lnTo>
                  <a:lnTo>
                    <a:pt x="13144" y="4424"/>
                  </a:lnTo>
                  <a:lnTo>
                    <a:pt x="12854" y="5389"/>
                  </a:lnTo>
                  <a:lnTo>
                    <a:pt x="12564" y="6403"/>
                  </a:lnTo>
                  <a:lnTo>
                    <a:pt x="11487" y="6081"/>
                  </a:lnTo>
                  <a:lnTo>
                    <a:pt x="11165" y="5985"/>
                  </a:lnTo>
                  <a:lnTo>
                    <a:pt x="10843" y="5904"/>
                  </a:lnTo>
                  <a:lnTo>
                    <a:pt x="10393" y="5775"/>
                  </a:lnTo>
                  <a:lnTo>
                    <a:pt x="10972" y="3781"/>
                  </a:lnTo>
                  <a:close/>
                  <a:moveTo>
                    <a:pt x="21541" y="4312"/>
                  </a:moveTo>
                  <a:lnTo>
                    <a:pt x="23713" y="4939"/>
                  </a:lnTo>
                  <a:lnTo>
                    <a:pt x="23664" y="5051"/>
                  </a:lnTo>
                  <a:lnTo>
                    <a:pt x="23487" y="5711"/>
                  </a:lnTo>
                  <a:lnTo>
                    <a:pt x="23117" y="6966"/>
                  </a:lnTo>
                  <a:lnTo>
                    <a:pt x="22040" y="6644"/>
                  </a:lnTo>
                  <a:lnTo>
                    <a:pt x="20946" y="6322"/>
                  </a:lnTo>
                  <a:lnTo>
                    <a:pt x="21107" y="5775"/>
                  </a:lnTo>
                  <a:lnTo>
                    <a:pt x="21509" y="4408"/>
                  </a:lnTo>
                  <a:lnTo>
                    <a:pt x="21541" y="4312"/>
                  </a:lnTo>
                  <a:close/>
                  <a:moveTo>
                    <a:pt x="13449" y="4472"/>
                  </a:moveTo>
                  <a:lnTo>
                    <a:pt x="15621" y="5100"/>
                  </a:lnTo>
                  <a:lnTo>
                    <a:pt x="15042" y="7111"/>
                  </a:lnTo>
                  <a:lnTo>
                    <a:pt x="13948" y="6789"/>
                  </a:lnTo>
                  <a:lnTo>
                    <a:pt x="12870" y="6467"/>
                  </a:lnTo>
                  <a:lnTo>
                    <a:pt x="13449" y="4472"/>
                  </a:lnTo>
                  <a:close/>
                  <a:moveTo>
                    <a:pt x="5341" y="4633"/>
                  </a:moveTo>
                  <a:lnTo>
                    <a:pt x="5454" y="4649"/>
                  </a:lnTo>
                  <a:lnTo>
                    <a:pt x="6435" y="4939"/>
                  </a:lnTo>
                  <a:lnTo>
                    <a:pt x="7513" y="5261"/>
                  </a:lnTo>
                  <a:lnTo>
                    <a:pt x="7240" y="6258"/>
                  </a:lnTo>
                  <a:lnTo>
                    <a:pt x="6950" y="7271"/>
                  </a:lnTo>
                  <a:lnTo>
                    <a:pt x="5856" y="6950"/>
                  </a:lnTo>
                  <a:lnTo>
                    <a:pt x="4859" y="6660"/>
                  </a:lnTo>
                  <a:lnTo>
                    <a:pt x="4778" y="6644"/>
                  </a:lnTo>
                  <a:lnTo>
                    <a:pt x="5341" y="4633"/>
                  </a:lnTo>
                  <a:close/>
                  <a:moveTo>
                    <a:pt x="15927" y="5212"/>
                  </a:moveTo>
                  <a:lnTo>
                    <a:pt x="17004" y="5534"/>
                  </a:lnTo>
                  <a:lnTo>
                    <a:pt x="17551" y="5695"/>
                  </a:lnTo>
                  <a:lnTo>
                    <a:pt x="18082" y="5840"/>
                  </a:lnTo>
                  <a:lnTo>
                    <a:pt x="18050" y="5936"/>
                  </a:lnTo>
                  <a:lnTo>
                    <a:pt x="17519" y="7835"/>
                  </a:lnTo>
                  <a:lnTo>
                    <a:pt x="16731" y="7609"/>
                  </a:lnTo>
                  <a:lnTo>
                    <a:pt x="16280" y="7481"/>
                  </a:lnTo>
                  <a:lnTo>
                    <a:pt x="15959" y="7384"/>
                  </a:lnTo>
                  <a:lnTo>
                    <a:pt x="15347" y="7207"/>
                  </a:lnTo>
                  <a:lnTo>
                    <a:pt x="15927" y="5212"/>
                  </a:lnTo>
                  <a:close/>
                  <a:moveTo>
                    <a:pt x="7819" y="5357"/>
                  </a:moveTo>
                  <a:lnTo>
                    <a:pt x="8913" y="5679"/>
                  </a:lnTo>
                  <a:lnTo>
                    <a:pt x="9991" y="6001"/>
                  </a:lnTo>
                  <a:lnTo>
                    <a:pt x="9765" y="6741"/>
                  </a:lnTo>
                  <a:lnTo>
                    <a:pt x="9411" y="7995"/>
                  </a:lnTo>
                  <a:lnTo>
                    <a:pt x="8318" y="7674"/>
                  </a:lnTo>
                  <a:lnTo>
                    <a:pt x="7240" y="7352"/>
                  </a:lnTo>
                  <a:lnTo>
                    <a:pt x="7819" y="5357"/>
                  </a:lnTo>
                  <a:close/>
                  <a:moveTo>
                    <a:pt x="18420" y="5920"/>
                  </a:moveTo>
                  <a:lnTo>
                    <a:pt x="19482" y="6226"/>
                  </a:lnTo>
                  <a:lnTo>
                    <a:pt x="20125" y="6403"/>
                  </a:lnTo>
                  <a:lnTo>
                    <a:pt x="20576" y="6515"/>
                  </a:lnTo>
                  <a:lnTo>
                    <a:pt x="20511" y="6741"/>
                  </a:lnTo>
                  <a:lnTo>
                    <a:pt x="19980" y="8510"/>
                  </a:lnTo>
                  <a:lnTo>
                    <a:pt x="19176" y="8317"/>
                  </a:lnTo>
                  <a:lnTo>
                    <a:pt x="17809" y="7915"/>
                  </a:lnTo>
                  <a:lnTo>
                    <a:pt x="18388" y="5920"/>
                  </a:lnTo>
                  <a:close/>
                  <a:moveTo>
                    <a:pt x="10248" y="6049"/>
                  </a:moveTo>
                  <a:lnTo>
                    <a:pt x="10634" y="6161"/>
                  </a:lnTo>
                  <a:lnTo>
                    <a:pt x="10940" y="6242"/>
                  </a:lnTo>
                  <a:lnTo>
                    <a:pt x="11342" y="6355"/>
                  </a:lnTo>
                  <a:lnTo>
                    <a:pt x="12420" y="6676"/>
                  </a:lnTo>
                  <a:lnTo>
                    <a:pt x="11889" y="8687"/>
                  </a:lnTo>
                  <a:lnTo>
                    <a:pt x="11760" y="8655"/>
                  </a:lnTo>
                  <a:lnTo>
                    <a:pt x="11294" y="8510"/>
                  </a:lnTo>
                  <a:lnTo>
                    <a:pt x="11020" y="8430"/>
                  </a:lnTo>
                  <a:lnTo>
                    <a:pt x="9685" y="8044"/>
                  </a:lnTo>
                  <a:lnTo>
                    <a:pt x="9974" y="7062"/>
                  </a:lnTo>
                  <a:lnTo>
                    <a:pt x="10248" y="6049"/>
                  </a:lnTo>
                  <a:close/>
                  <a:moveTo>
                    <a:pt x="20865" y="6628"/>
                  </a:moveTo>
                  <a:lnTo>
                    <a:pt x="21959" y="6950"/>
                  </a:lnTo>
                  <a:lnTo>
                    <a:pt x="23037" y="7271"/>
                  </a:lnTo>
                  <a:lnTo>
                    <a:pt x="22587" y="8816"/>
                  </a:lnTo>
                  <a:lnTo>
                    <a:pt x="22458" y="9250"/>
                  </a:lnTo>
                  <a:lnTo>
                    <a:pt x="21637" y="9009"/>
                  </a:lnTo>
                  <a:lnTo>
                    <a:pt x="21364" y="8928"/>
                  </a:lnTo>
                  <a:lnTo>
                    <a:pt x="21042" y="8832"/>
                  </a:lnTo>
                  <a:lnTo>
                    <a:pt x="20286" y="8607"/>
                  </a:lnTo>
                  <a:lnTo>
                    <a:pt x="20704" y="7143"/>
                  </a:lnTo>
                  <a:lnTo>
                    <a:pt x="20849" y="6676"/>
                  </a:lnTo>
                  <a:lnTo>
                    <a:pt x="20865" y="6628"/>
                  </a:lnTo>
                  <a:close/>
                  <a:moveTo>
                    <a:pt x="12757" y="6789"/>
                  </a:moveTo>
                  <a:lnTo>
                    <a:pt x="14559" y="7304"/>
                  </a:lnTo>
                  <a:lnTo>
                    <a:pt x="14961" y="7432"/>
                  </a:lnTo>
                  <a:lnTo>
                    <a:pt x="14366" y="9411"/>
                  </a:lnTo>
                  <a:lnTo>
                    <a:pt x="13272" y="9089"/>
                  </a:lnTo>
                  <a:lnTo>
                    <a:pt x="12178" y="8768"/>
                  </a:lnTo>
                  <a:lnTo>
                    <a:pt x="12757" y="6789"/>
                  </a:lnTo>
                  <a:close/>
                  <a:moveTo>
                    <a:pt x="4682" y="6950"/>
                  </a:moveTo>
                  <a:lnTo>
                    <a:pt x="4762" y="6966"/>
                  </a:lnTo>
                  <a:lnTo>
                    <a:pt x="5985" y="7320"/>
                  </a:lnTo>
                  <a:lnTo>
                    <a:pt x="6854" y="7561"/>
                  </a:lnTo>
                  <a:lnTo>
                    <a:pt x="6274" y="9556"/>
                  </a:lnTo>
                  <a:lnTo>
                    <a:pt x="5181" y="9234"/>
                  </a:lnTo>
                  <a:lnTo>
                    <a:pt x="4183" y="8928"/>
                  </a:lnTo>
                  <a:lnTo>
                    <a:pt x="4103" y="8912"/>
                  </a:lnTo>
                  <a:lnTo>
                    <a:pt x="4682" y="6950"/>
                  </a:lnTo>
                  <a:close/>
                  <a:moveTo>
                    <a:pt x="15235" y="7513"/>
                  </a:moveTo>
                  <a:lnTo>
                    <a:pt x="16023" y="7722"/>
                  </a:lnTo>
                  <a:lnTo>
                    <a:pt x="16120" y="7770"/>
                  </a:lnTo>
                  <a:lnTo>
                    <a:pt x="16409" y="7851"/>
                  </a:lnTo>
                  <a:lnTo>
                    <a:pt x="17407" y="8156"/>
                  </a:lnTo>
                  <a:lnTo>
                    <a:pt x="17262" y="8607"/>
                  </a:lnTo>
                  <a:lnTo>
                    <a:pt x="16827" y="10135"/>
                  </a:lnTo>
                  <a:lnTo>
                    <a:pt x="15701" y="9797"/>
                  </a:lnTo>
                  <a:lnTo>
                    <a:pt x="15347" y="9701"/>
                  </a:lnTo>
                  <a:lnTo>
                    <a:pt x="14656" y="9491"/>
                  </a:lnTo>
                  <a:lnTo>
                    <a:pt x="15235" y="7513"/>
                  </a:lnTo>
                  <a:close/>
                  <a:moveTo>
                    <a:pt x="7159" y="7641"/>
                  </a:moveTo>
                  <a:lnTo>
                    <a:pt x="7529" y="7770"/>
                  </a:lnTo>
                  <a:lnTo>
                    <a:pt x="9331" y="8285"/>
                  </a:lnTo>
                  <a:lnTo>
                    <a:pt x="8736" y="10280"/>
                  </a:lnTo>
                  <a:lnTo>
                    <a:pt x="6950" y="9765"/>
                  </a:lnTo>
                  <a:lnTo>
                    <a:pt x="6564" y="9636"/>
                  </a:lnTo>
                  <a:lnTo>
                    <a:pt x="7159" y="7641"/>
                  </a:lnTo>
                  <a:close/>
                  <a:moveTo>
                    <a:pt x="17728" y="8204"/>
                  </a:moveTo>
                  <a:lnTo>
                    <a:pt x="18822" y="8526"/>
                  </a:lnTo>
                  <a:lnTo>
                    <a:pt x="19900" y="8848"/>
                  </a:lnTo>
                  <a:lnTo>
                    <a:pt x="19321" y="10843"/>
                  </a:lnTo>
                  <a:lnTo>
                    <a:pt x="18243" y="10521"/>
                  </a:lnTo>
                  <a:lnTo>
                    <a:pt x="17149" y="10199"/>
                  </a:lnTo>
                  <a:lnTo>
                    <a:pt x="17567" y="8751"/>
                  </a:lnTo>
                  <a:lnTo>
                    <a:pt x="17728" y="8204"/>
                  </a:lnTo>
                  <a:close/>
                  <a:moveTo>
                    <a:pt x="9621" y="8365"/>
                  </a:moveTo>
                  <a:lnTo>
                    <a:pt x="10714" y="8671"/>
                  </a:lnTo>
                  <a:lnTo>
                    <a:pt x="11519" y="8912"/>
                  </a:lnTo>
                  <a:lnTo>
                    <a:pt x="11792" y="8993"/>
                  </a:lnTo>
                  <a:lnTo>
                    <a:pt x="11503" y="10038"/>
                  </a:lnTo>
                  <a:lnTo>
                    <a:pt x="11213" y="11004"/>
                  </a:lnTo>
                  <a:lnTo>
                    <a:pt x="10795" y="10891"/>
                  </a:lnTo>
                  <a:lnTo>
                    <a:pt x="10473" y="10778"/>
                  </a:lnTo>
                  <a:lnTo>
                    <a:pt x="10135" y="10682"/>
                  </a:lnTo>
                  <a:lnTo>
                    <a:pt x="9041" y="10360"/>
                  </a:lnTo>
                  <a:lnTo>
                    <a:pt x="9621" y="8365"/>
                  </a:lnTo>
                  <a:close/>
                  <a:moveTo>
                    <a:pt x="20206" y="8961"/>
                  </a:moveTo>
                  <a:lnTo>
                    <a:pt x="21300" y="9282"/>
                  </a:lnTo>
                  <a:lnTo>
                    <a:pt x="21493" y="9331"/>
                  </a:lnTo>
                  <a:lnTo>
                    <a:pt x="22104" y="9524"/>
                  </a:lnTo>
                  <a:lnTo>
                    <a:pt x="22393" y="9604"/>
                  </a:lnTo>
                  <a:lnTo>
                    <a:pt x="22345" y="9845"/>
                  </a:lnTo>
                  <a:lnTo>
                    <a:pt x="22152" y="10280"/>
                  </a:lnTo>
                  <a:lnTo>
                    <a:pt x="21959" y="10988"/>
                  </a:lnTo>
                  <a:lnTo>
                    <a:pt x="21830" y="11422"/>
                  </a:lnTo>
                  <a:lnTo>
                    <a:pt x="21798" y="11567"/>
                  </a:lnTo>
                  <a:lnTo>
                    <a:pt x="21653" y="11534"/>
                  </a:lnTo>
                  <a:lnTo>
                    <a:pt x="21219" y="11406"/>
                  </a:lnTo>
                  <a:lnTo>
                    <a:pt x="20704" y="11261"/>
                  </a:lnTo>
                  <a:lnTo>
                    <a:pt x="19627" y="10939"/>
                  </a:lnTo>
                  <a:lnTo>
                    <a:pt x="20206" y="8961"/>
                  </a:lnTo>
                  <a:close/>
                  <a:moveTo>
                    <a:pt x="12082" y="9057"/>
                  </a:moveTo>
                  <a:lnTo>
                    <a:pt x="13160" y="9379"/>
                  </a:lnTo>
                  <a:lnTo>
                    <a:pt x="14254" y="9701"/>
                  </a:lnTo>
                  <a:lnTo>
                    <a:pt x="13674" y="11695"/>
                  </a:lnTo>
                  <a:lnTo>
                    <a:pt x="12613" y="11390"/>
                  </a:lnTo>
                  <a:lnTo>
                    <a:pt x="11519" y="11068"/>
                  </a:lnTo>
                  <a:lnTo>
                    <a:pt x="11808" y="10054"/>
                  </a:lnTo>
                  <a:lnTo>
                    <a:pt x="12082" y="9057"/>
                  </a:lnTo>
                  <a:close/>
                  <a:moveTo>
                    <a:pt x="4022" y="9234"/>
                  </a:moveTo>
                  <a:lnTo>
                    <a:pt x="4103" y="9250"/>
                  </a:lnTo>
                  <a:lnTo>
                    <a:pt x="5100" y="9556"/>
                  </a:lnTo>
                  <a:lnTo>
                    <a:pt x="6194" y="9878"/>
                  </a:lnTo>
                  <a:lnTo>
                    <a:pt x="5615" y="11872"/>
                  </a:lnTo>
                  <a:lnTo>
                    <a:pt x="3491" y="11261"/>
                  </a:lnTo>
                  <a:lnTo>
                    <a:pt x="3443" y="11245"/>
                  </a:lnTo>
                  <a:lnTo>
                    <a:pt x="4022" y="9234"/>
                  </a:lnTo>
                  <a:close/>
                  <a:moveTo>
                    <a:pt x="14575" y="9797"/>
                  </a:moveTo>
                  <a:lnTo>
                    <a:pt x="15122" y="9958"/>
                  </a:lnTo>
                  <a:lnTo>
                    <a:pt x="15444" y="10054"/>
                  </a:lnTo>
                  <a:lnTo>
                    <a:pt x="16747" y="10441"/>
                  </a:lnTo>
                  <a:lnTo>
                    <a:pt x="16345" y="11872"/>
                  </a:lnTo>
                  <a:lnTo>
                    <a:pt x="16264" y="12178"/>
                  </a:lnTo>
                  <a:lnTo>
                    <a:pt x="16184" y="12419"/>
                  </a:lnTo>
                  <a:lnTo>
                    <a:pt x="14012" y="11792"/>
                  </a:lnTo>
                  <a:lnTo>
                    <a:pt x="14302" y="10811"/>
                  </a:lnTo>
                  <a:lnTo>
                    <a:pt x="14575" y="9797"/>
                  </a:lnTo>
                  <a:close/>
                  <a:moveTo>
                    <a:pt x="6468" y="9958"/>
                  </a:moveTo>
                  <a:lnTo>
                    <a:pt x="7578" y="10264"/>
                  </a:lnTo>
                  <a:lnTo>
                    <a:pt x="8671" y="10585"/>
                  </a:lnTo>
                  <a:lnTo>
                    <a:pt x="8076" y="12580"/>
                  </a:lnTo>
                  <a:lnTo>
                    <a:pt x="5905" y="11953"/>
                  </a:lnTo>
                  <a:lnTo>
                    <a:pt x="6194" y="10971"/>
                  </a:lnTo>
                  <a:lnTo>
                    <a:pt x="6468" y="9958"/>
                  </a:lnTo>
                  <a:close/>
                  <a:moveTo>
                    <a:pt x="17053" y="10489"/>
                  </a:moveTo>
                  <a:lnTo>
                    <a:pt x="18130" y="10811"/>
                  </a:lnTo>
                  <a:lnTo>
                    <a:pt x="19224" y="11132"/>
                  </a:lnTo>
                  <a:lnTo>
                    <a:pt x="19096" y="11567"/>
                  </a:lnTo>
                  <a:lnTo>
                    <a:pt x="18661" y="13111"/>
                  </a:lnTo>
                  <a:lnTo>
                    <a:pt x="18436" y="13079"/>
                  </a:lnTo>
                  <a:lnTo>
                    <a:pt x="18114" y="12982"/>
                  </a:lnTo>
                  <a:lnTo>
                    <a:pt x="17567" y="12821"/>
                  </a:lnTo>
                  <a:lnTo>
                    <a:pt x="16490" y="12500"/>
                  </a:lnTo>
                  <a:lnTo>
                    <a:pt x="16586" y="12130"/>
                  </a:lnTo>
                  <a:lnTo>
                    <a:pt x="16683" y="11776"/>
                  </a:lnTo>
                  <a:lnTo>
                    <a:pt x="16763" y="11486"/>
                  </a:lnTo>
                  <a:lnTo>
                    <a:pt x="17053" y="10489"/>
                  </a:lnTo>
                  <a:close/>
                  <a:moveTo>
                    <a:pt x="8945" y="10650"/>
                  </a:moveTo>
                  <a:lnTo>
                    <a:pt x="10055" y="10988"/>
                  </a:lnTo>
                  <a:lnTo>
                    <a:pt x="10296" y="11052"/>
                  </a:lnTo>
                  <a:lnTo>
                    <a:pt x="10586" y="11132"/>
                  </a:lnTo>
                  <a:lnTo>
                    <a:pt x="11133" y="11293"/>
                  </a:lnTo>
                  <a:lnTo>
                    <a:pt x="10859" y="12291"/>
                  </a:lnTo>
                  <a:lnTo>
                    <a:pt x="10698" y="12837"/>
                  </a:lnTo>
                  <a:lnTo>
                    <a:pt x="10618" y="13143"/>
                  </a:lnTo>
                  <a:lnTo>
                    <a:pt x="10570" y="13304"/>
                  </a:lnTo>
                  <a:lnTo>
                    <a:pt x="9476" y="12982"/>
                  </a:lnTo>
                  <a:lnTo>
                    <a:pt x="8382" y="12661"/>
                  </a:lnTo>
                  <a:lnTo>
                    <a:pt x="8671" y="11647"/>
                  </a:lnTo>
                  <a:lnTo>
                    <a:pt x="8945" y="10650"/>
                  </a:lnTo>
                  <a:close/>
                  <a:moveTo>
                    <a:pt x="19514" y="11213"/>
                  </a:moveTo>
                  <a:lnTo>
                    <a:pt x="20608" y="11534"/>
                  </a:lnTo>
                  <a:lnTo>
                    <a:pt x="20881" y="11615"/>
                  </a:lnTo>
                  <a:lnTo>
                    <a:pt x="21251" y="11711"/>
                  </a:lnTo>
                  <a:lnTo>
                    <a:pt x="21686" y="11856"/>
                  </a:lnTo>
                  <a:lnTo>
                    <a:pt x="21412" y="12854"/>
                  </a:lnTo>
                  <a:lnTo>
                    <a:pt x="21171" y="13706"/>
                  </a:lnTo>
                  <a:lnTo>
                    <a:pt x="21139" y="13867"/>
                  </a:lnTo>
                  <a:lnTo>
                    <a:pt x="20865" y="13787"/>
                  </a:lnTo>
                  <a:lnTo>
                    <a:pt x="20045" y="13545"/>
                  </a:lnTo>
                  <a:lnTo>
                    <a:pt x="18967" y="13224"/>
                  </a:lnTo>
                  <a:lnTo>
                    <a:pt x="19240" y="12210"/>
                  </a:lnTo>
                  <a:lnTo>
                    <a:pt x="19514" y="11213"/>
                  </a:lnTo>
                  <a:close/>
                  <a:moveTo>
                    <a:pt x="11438" y="11341"/>
                  </a:moveTo>
                  <a:lnTo>
                    <a:pt x="13610" y="11969"/>
                  </a:lnTo>
                  <a:lnTo>
                    <a:pt x="13288" y="13095"/>
                  </a:lnTo>
                  <a:lnTo>
                    <a:pt x="13192" y="13497"/>
                  </a:lnTo>
                  <a:lnTo>
                    <a:pt x="13047" y="13996"/>
                  </a:lnTo>
                  <a:lnTo>
                    <a:pt x="11969" y="13674"/>
                  </a:lnTo>
                  <a:lnTo>
                    <a:pt x="10875" y="13352"/>
                  </a:lnTo>
                  <a:lnTo>
                    <a:pt x="10940" y="13159"/>
                  </a:lnTo>
                  <a:lnTo>
                    <a:pt x="11020" y="12837"/>
                  </a:lnTo>
                  <a:lnTo>
                    <a:pt x="11438" y="11341"/>
                  </a:lnTo>
                  <a:close/>
                  <a:moveTo>
                    <a:pt x="3363" y="11534"/>
                  </a:moveTo>
                  <a:lnTo>
                    <a:pt x="3411" y="11551"/>
                  </a:lnTo>
                  <a:lnTo>
                    <a:pt x="4441" y="11856"/>
                  </a:lnTo>
                  <a:lnTo>
                    <a:pt x="5535" y="12162"/>
                  </a:lnTo>
                  <a:lnTo>
                    <a:pt x="4939" y="14157"/>
                  </a:lnTo>
                  <a:lnTo>
                    <a:pt x="3861" y="13835"/>
                  </a:lnTo>
                  <a:lnTo>
                    <a:pt x="2832" y="13545"/>
                  </a:lnTo>
                  <a:lnTo>
                    <a:pt x="2768" y="13513"/>
                  </a:lnTo>
                  <a:lnTo>
                    <a:pt x="3363" y="11534"/>
                  </a:lnTo>
                  <a:close/>
                  <a:moveTo>
                    <a:pt x="13932" y="12065"/>
                  </a:moveTo>
                  <a:lnTo>
                    <a:pt x="14012" y="12097"/>
                  </a:lnTo>
                  <a:lnTo>
                    <a:pt x="16104" y="12693"/>
                  </a:lnTo>
                  <a:lnTo>
                    <a:pt x="15750" y="13947"/>
                  </a:lnTo>
                  <a:lnTo>
                    <a:pt x="15524" y="14687"/>
                  </a:lnTo>
                  <a:lnTo>
                    <a:pt x="13691" y="14189"/>
                  </a:lnTo>
                  <a:lnTo>
                    <a:pt x="13530" y="14141"/>
                  </a:lnTo>
                  <a:lnTo>
                    <a:pt x="13385" y="14108"/>
                  </a:lnTo>
                  <a:lnTo>
                    <a:pt x="13353" y="14076"/>
                  </a:lnTo>
                  <a:lnTo>
                    <a:pt x="13369" y="13980"/>
                  </a:lnTo>
                  <a:lnTo>
                    <a:pt x="13530" y="13433"/>
                  </a:lnTo>
                  <a:lnTo>
                    <a:pt x="13932" y="12065"/>
                  </a:lnTo>
                  <a:close/>
                  <a:moveTo>
                    <a:pt x="5824" y="12226"/>
                  </a:moveTo>
                  <a:lnTo>
                    <a:pt x="6918" y="12548"/>
                  </a:lnTo>
                  <a:lnTo>
                    <a:pt x="7996" y="12870"/>
                  </a:lnTo>
                  <a:lnTo>
                    <a:pt x="7931" y="13111"/>
                  </a:lnTo>
                  <a:lnTo>
                    <a:pt x="7835" y="13465"/>
                  </a:lnTo>
                  <a:lnTo>
                    <a:pt x="7722" y="13883"/>
                  </a:lnTo>
                  <a:lnTo>
                    <a:pt x="7433" y="14881"/>
                  </a:lnTo>
                  <a:lnTo>
                    <a:pt x="6355" y="14559"/>
                  </a:lnTo>
                  <a:lnTo>
                    <a:pt x="6307" y="14543"/>
                  </a:lnTo>
                  <a:lnTo>
                    <a:pt x="5985" y="14446"/>
                  </a:lnTo>
                  <a:lnTo>
                    <a:pt x="5245" y="14221"/>
                  </a:lnTo>
                  <a:lnTo>
                    <a:pt x="5824" y="12226"/>
                  </a:lnTo>
                  <a:close/>
                  <a:moveTo>
                    <a:pt x="16409" y="12821"/>
                  </a:moveTo>
                  <a:lnTo>
                    <a:pt x="17487" y="13143"/>
                  </a:lnTo>
                  <a:lnTo>
                    <a:pt x="18179" y="13336"/>
                  </a:lnTo>
                  <a:lnTo>
                    <a:pt x="18517" y="13433"/>
                  </a:lnTo>
                  <a:lnTo>
                    <a:pt x="18581" y="13465"/>
                  </a:lnTo>
                  <a:lnTo>
                    <a:pt x="18533" y="13561"/>
                  </a:lnTo>
                  <a:lnTo>
                    <a:pt x="18372" y="14060"/>
                  </a:lnTo>
                  <a:lnTo>
                    <a:pt x="18275" y="14446"/>
                  </a:lnTo>
                  <a:lnTo>
                    <a:pt x="18002" y="15444"/>
                  </a:lnTo>
                  <a:lnTo>
                    <a:pt x="16908" y="15122"/>
                  </a:lnTo>
                  <a:lnTo>
                    <a:pt x="15830" y="14800"/>
                  </a:lnTo>
                  <a:lnTo>
                    <a:pt x="16409" y="12821"/>
                  </a:lnTo>
                  <a:close/>
                  <a:moveTo>
                    <a:pt x="8301" y="12950"/>
                  </a:moveTo>
                  <a:lnTo>
                    <a:pt x="9395" y="13272"/>
                  </a:lnTo>
                  <a:lnTo>
                    <a:pt x="10473" y="13594"/>
                  </a:lnTo>
                  <a:lnTo>
                    <a:pt x="9894" y="15588"/>
                  </a:lnTo>
                  <a:lnTo>
                    <a:pt x="9476" y="15460"/>
                  </a:lnTo>
                  <a:lnTo>
                    <a:pt x="9138" y="15363"/>
                  </a:lnTo>
                  <a:lnTo>
                    <a:pt x="7722" y="14945"/>
                  </a:lnTo>
                  <a:lnTo>
                    <a:pt x="8060" y="13803"/>
                  </a:lnTo>
                  <a:lnTo>
                    <a:pt x="8189" y="13401"/>
                  </a:lnTo>
                  <a:lnTo>
                    <a:pt x="8301" y="12950"/>
                  </a:lnTo>
                  <a:close/>
                  <a:moveTo>
                    <a:pt x="18887" y="13545"/>
                  </a:moveTo>
                  <a:lnTo>
                    <a:pt x="19964" y="13867"/>
                  </a:lnTo>
                  <a:lnTo>
                    <a:pt x="20865" y="14124"/>
                  </a:lnTo>
                  <a:lnTo>
                    <a:pt x="21058" y="14189"/>
                  </a:lnTo>
                  <a:lnTo>
                    <a:pt x="20865" y="14784"/>
                  </a:lnTo>
                  <a:lnTo>
                    <a:pt x="20463" y="16151"/>
                  </a:lnTo>
                  <a:lnTo>
                    <a:pt x="19080" y="15749"/>
                  </a:lnTo>
                  <a:lnTo>
                    <a:pt x="18291" y="15524"/>
                  </a:lnTo>
                  <a:lnTo>
                    <a:pt x="18613" y="14446"/>
                  </a:lnTo>
                  <a:lnTo>
                    <a:pt x="18742" y="14044"/>
                  </a:lnTo>
                  <a:lnTo>
                    <a:pt x="18887" y="13545"/>
                  </a:lnTo>
                  <a:close/>
                  <a:moveTo>
                    <a:pt x="10779" y="13674"/>
                  </a:moveTo>
                  <a:lnTo>
                    <a:pt x="12951" y="14301"/>
                  </a:lnTo>
                  <a:lnTo>
                    <a:pt x="12355" y="16296"/>
                  </a:lnTo>
                  <a:lnTo>
                    <a:pt x="11519" y="16055"/>
                  </a:lnTo>
                  <a:lnTo>
                    <a:pt x="10184" y="15669"/>
                  </a:lnTo>
                  <a:lnTo>
                    <a:pt x="10779" y="13674"/>
                  </a:lnTo>
                  <a:close/>
                  <a:moveTo>
                    <a:pt x="2687" y="13819"/>
                  </a:moveTo>
                  <a:lnTo>
                    <a:pt x="2735" y="13835"/>
                  </a:lnTo>
                  <a:lnTo>
                    <a:pt x="4006" y="14205"/>
                  </a:lnTo>
                  <a:lnTo>
                    <a:pt x="4843" y="14446"/>
                  </a:lnTo>
                  <a:lnTo>
                    <a:pt x="4264" y="16425"/>
                  </a:lnTo>
                  <a:lnTo>
                    <a:pt x="3170" y="16119"/>
                  </a:lnTo>
                  <a:lnTo>
                    <a:pt x="2124" y="15814"/>
                  </a:lnTo>
                  <a:lnTo>
                    <a:pt x="2092" y="15797"/>
                  </a:lnTo>
                  <a:lnTo>
                    <a:pt x="2687" y="13819"/>
                  </a:lnTo>
                  <a:close/>
                  <a:moveTo>
                    <a:pt x="13272" y="14398"/>
                  </a:moveTo>
                  <a:lnTo>
                    <a:pt x="13369" y="14414"/>
                  </a:lnTo>
                  <a:lnTo>
                    <a:pt x="13674" y="14511"/>
                  </a:lnTo>
                  <a:lnTo>
                    <a:pt x="13835" y="14543"/>
                  </a:lnTo>
                  <a:lnTo>
                    <a:pt x="15444" y="15009"/>
                  </a:lnTo>
                  <a:lnTo>
                    <a:pt x="14961" y="16698"/>
                  </a:lnTo>
                  <a:lnTo>
                    <a:pt x="14897" y="16859"/>
                  </a:lnTo>
                  <a:lnTo>
                    <a:pt x="14865" y="17020"/>
                  </a:lnTo>
                  <a:lnTo>
                    <a:pt x="14141" y="16811"/>
                  </a:lnTo>
                  <a:lnTo>
                    <a:pt x="13771" y="16714"/>
                  </a:lnTo>
                  <a:lnTo>
                    <a:pt x="12870" y="16457"/>
                  </a:lnTo>
                  <a:lnTo>
                    <a:pt x="12693" y="16393"/>
                  </a:lnTo>
                  <a:lnTo>
                    <a:pt x="12790" y="16055"/>
                  </a:lnTo>
                  <a:lnTo>
                    <a:pt x="12983" y="15395"/>
                  </a:lnTo>
                  <a:lnTo>
                    <a:pt x="13272" y="14398"/>
                  </a:lnTo>
                  <a:close/>
                  <a:moveTo>
                    <a:pt x="5165" y="14527"/>
                  </a:moveTo>
                  <a:lnTo>
                    <a:pt x="6033" y="14784"/>
                  </a:lnTo>
                  <a:lnTo>
                    <a:pt x="6258" y="14848"/>
                  </a:lnTo>
                  <a:lnTo>
                    <a:pt x="6371" y="14881"/>
                  </a:lnTo>
                  <a:lnTo>
                    <a:pt x="7336" y="15170"/>
                  </a:lnTo>
                  <a:lnTo>
                    <a:pt x="7224" y="15604"/>
                  </a:lnTo>
                  <a:lnTo>
                    <a:pt x="7111" y="15926"/>
                  </a:lnTo>
                  <a:lnTo>
                    <a:pt x="6757" y="17149"/>
                  </a:lnTo>
                  <a:lnTo>
                    <a:pt x="4955" y="16634"/>
                  </a:lnTo>
                  <a:lnTo>
                    <a:pt x="4585" y="16521"/>
                  </a:lnTo>
                  <a:lnTo>
                    <a:pt x="5165" y="14527"/>
                  </a:lnTo>
                  <a:close/>
                  <a:moveTo>
                    <a:pt x="15750" y="15106"/>
                  </a:moveTo>
                  <a:lnTo>
                    <a:pt x="17004" y="15476"/>
                  </a:lnTo>
                  <a:lnTo>
                    <a:pt x="17921" y="15733"/>
                  </a:lnTo>
                  <a:lnTo>
                    <a:pt x="17632" y="16730"/>
                  </a:lnTo>
                  <a:lnTo>
                    <a:pt x="17326" y="17728"/>
                  </a:lnTo>
                  <a:lnTo>
                    <a:pt x="15524" y="17197"/>
                  </a:lnTo>
                  <a:lnTo>
                    <a:pt x="15460" y="17181"/>
                  </a:lnTo>
                  <a:lnTo>
                    <a:pt x="15154" y="17100"/>
                  </a:lnTo>
                  <a:lnTo>
                    <a:pt x="15219" y="16891"/>
                  </a:lnTo>
                  <a:lnTo>
                    <a:pt x="15750" y="15106"/>
                  </a:lnTo>
                  <a:close/>
                  <a:moveTo>
                    <a:pt x="7642" y="15250"/>
                  </a:moveTo>
                  <a:lnTo>
                    <a:pt x="8044" y="15363"/>
                  </a:lnTo>
                  <a:lnTo>
                    <a:pt x="8848" y="15588"/>
                  </a:lnTo>
                  <a:lnTo>
                    <a:pt x="9218" y="15717"/>
                  </a:lnTo>
                  <a:lnTo>
                    <a:pt x="9830" y="15894"/>
                  </a:lnTo>
                  <a:lnTo>
                    <a:pt x="9251" y="17889"/>
                  </a:lnTo>
                  <a:lnTo>
                    <a:pt x="9202" y="17857"/>
                  </a:lnTo>
                  <a:lnTo>
                    <a:pt x="8881" y="17776"/>
                  </a:lnTo>
                  <a:lnTo>
                    <a:pt x="7899" y="17503"/>
                  </a:lnTo>
                  <a:lnTo>
                    <a:pt x="7561" y="17406"/>
                  </a:lnTo>
                  <a:lnTo>
                    <a:pt x="7063" y="17261"/>
                  </a:lnTo>
                  <a:lnTo>
                    <a:pt x="7336" y="16280"/>
                  </a:lnTo>
                  <a:lnTo>
                    <a:pt x="7465" y="15846"/>
                  </a:lnTo>
                  <a:lnTo>
                    <a:pt x="7642" y="15250"/>
                  </a:lnTo>
                  <a:close/>
                  <a:moveTo>
                    <a:pt x="18211" y="15830"/>
                  </a:moveTo>
                  <a:lnTo>
                    <a:pt x="19305" y="16151"/>
                  </a:lnTo>
                  <a:lnTo>
                    <a:pt x="20383" y="16473"/>
                  </a:lnTo>
                  <a:lnTo>
                    <a:pt x="20254" y="16891"/>
                  </a:lnTo>
                  <a:lnTo>
                    <a:pt x="19804" y="18436"/>
                  </a:lnTo>
                  <a:lnTo>
                    <a:pt x="19305" y="18307"/>
                  </a:lnTo>
                  <a:lnTo>
                    <a:pt x="18726" y="18146"/>
                  </a:lnTo>
                  <a:lnTo>
                    <a:pt x="17777" y="17857"/>
                  </a:lnTo>
                  <a:lnTo>
                    <a:pt x="17632" y="17824"/>
                  </a:lnTo>
                  <a:lnTo>
                    <a:pt x="18211" y="15830"/>
                  </a:lnTo>
                  <a:close/>
                  <a:moveTo>
                    <a:pt x="10119" y="15958"/>
                  </a:moveTo>
                  <a:lnTo>
                    <a:pt x="11197" y="16280"/>
                  </a:lnTo>
                  <a:lnTo>
                    <a:pt x="12291" y="16602"/>
                  </a:lnTo>
                  <a:lnTo>
                    <a:pt x="11696" y="18580"/>
                  </a:lnTo>
                  <a:lnTo>
                    <a:pt x="10618" y="18259"/>
                  </a:lnTo>
                  <a:lnTo>
                    <a:pt x="9524" y="17937"/>
                  </a:lnTo>
                  <a:lnTo>
                    <a:pt x="10119" y="15958"/>
                  </a:lnTo>
                  <a:close/>
                  <a:moveTo>
                    <a:pt x="2076" y="16119"/>
                  </a:moveTo>
                  <a:lnTo>
                    <a:pt x="3105" y="16409"/>
                  </a:lnTo>
                  <a:lnTo>
                    <a:pt x="4199" y="16730"/>
                  </a:lnTo>
                  <a:lnTo>
                    <a:pt x="3620" y="18725"/>
                  </a:lnTo>
                  <a:lnTo>
                    <a:pt x="2526" y="18404"/>
                  </a:lnTo>
                  <a:lnTo>
                    <a:pt x="1465" y="18098"/>
                  </a:lnTo>
                  <a:lnTo>
                    <a:pt x="1448" y="18098"/>
                  </a:lnTo>
                  <a:lnTo>
                    <a:pt x="2028" y="16119"/>
                  </a:lnTo>
                  <a:close/>
                  <a:moveTo>
                    <a:pt x="12581" y="16682"/>
                  </a:moveTo>
                  <a:lnTo>
                    <a:pt x="13674" y="17004"/>
                  </a:lnTo>
                  <a:lnTo>
                    <a:pt x="14752" y="17326"/>
                  </a:lnTo>
                  <a:lnTo>
                    <a:pt x="14173" y="19304"/>
                  </a:lnTo>
                  <a:lnTo>
                    <a:pt x="13111" y="18983"/>
                  </a:lnTo>
                  <a:lnTo>
                    <a:pt x="12017" y="18661"/>
                  </a:lnTo>
                  <a:lnTo>
                    <a:pt x="12307" y="17680"/>
                  </a:lnTo>
                  <a:lnTo>
                    <a:pt x="12581" y="16682"/>
                  </a:lnTo>
                  <a:close/>
                  <a:moveTo>
                    <a:pt x="4505" y="16859"/>
                  </a:moveTo>
                  <a:lnTo>
                    <a:pt x="5583" y="17165"/>
                  </a:lnTo>
                  <a:lnTo>
                    <a:pt x="6677" y="17487"/>
                  </a:lnTo>
                  <a:lnTo>
                    <a:pt x="6098" y="19465"/>
                  </a:lnTo>
                  <a:lnTo>
                    <a:pt x="3910" y="18854"/>
                  </a:lnTo>
                  <a:lnTo>
                    <a:pt x="4505" y="16859"/>
                  </a:lnTo>
                  <a:close/>
                  <a:moveTo>
                    <a:pt x="15058" y="17422"/>
                  </a:moveTo>
                  <a:lnTo>
                    <a:pt x="15235" y="17454"/>
                  </a:lnTo>
                  <a:lnTo>
                    <a:pt x="15444" y="17519"/>
                  </a:lnTo>
                  <a:lnTo>
                    <a:pt x="15605" y="17567"/>
                  </a:lnTo>
                  <a:lnTo>
                    <a:pt x="17246" y="18050"/>
                  </a:lnTo>
                  <a:lnTo>
                    <a:pt x="17214" y="18178"/>
                  </a:lnTo>
                  <a:lnTo>
                    <a:pt x="17037" y="18773"/>
                  </a:lnTo>
                  <a:lnTo>
                    <a:pt x="16956" y="19031"/>
                  </a:lnTo>
                  <a:lnTo>
                    <a:pt x="16667" y="20028"/>
                  </a:lnTo>
                  <a:lnTo>
                    <a:pt x="14495" y="19417"/>
                  </a:lnTo>
                  <a:lnTo>
                    <a:pt x="14784" y="18420"/>
                  </a:lnTo>
                  <a:lnTo>
                    <a:pt x="15058" y="17422"/>
                  </a:lnTo>
                  <a:close/>
                  <a:moveTo>
                    <a:pt x="6950" y="17535"/>
                  </a:moveTo>
                  <a:lnTo>
                    <a:pt x="7658" y="17760"/>
                  </a:lnTo>
                  <a:lnTo>
                    <a:pt x="8060" y="17889"/>
                  </a:lnTo>
                  <a:lnTo>
                    <a:pt x="8108" y="17905"/>
                  </a:lnTo>
                  <a:lnTo>
                    <a:pt x="8768" y="18082"/>
                  </a:lnTo>
                  <a:lnTo>
                    <a:pt x="9106" y="18178"/>
                  </a:lnTo>
                  <a:lnTo>
                    <a:pt x="9138" y="18210"/>
                  </a:lnTo>
                  <a:lnTo>
                    <a:pt x="8559" y="20189"/>
                  </a:lnTo>
                  <a:lnTo>
                    <a:pt x="7481" y="19867"/>
                  </a:lnTo>
                  <a:lnTo>
                    <a:pt x="6387" y="19546"/>
                  </a:lnTo>
                  <a:lnTo>
                    <a:pt x="6677" y="18548"/>
                  </a:lnTo>
                  <a:lnTo>
                    <a:pt x="6950" y="17535"/>
                  </a:lnTo>
                  <a:close/>
                  <a:moveTo>
                    <a:pt x="17535" y="18130"/>
                  </a:moveTo>
                  <a:lnTo>
                    <a:pt x="17760" y="18178"/>
                  </a:lnTo>
                  <a:lnTo>
                    <a:pt x="18613" y="18420"/>
                  </a:lnTo>
                  <a:lnTo>
                    <a:pt x="19096" y="18564"/>
                  </a:lnTo>
                  <a:lnTo>
                    <a:pt x="19498" y="18677"/>
                  </a:lnTo>
                  <a:lnTo>
                    <a:pt x="19707" y="18741"/>
                  </a:lnTo>
                  <a:lnTo>
                    <a:pt x="19627" y="18983"/>
                  </a:lnTo>
                  <a:lnTo>
                    <a:pt x="19498" y="19401"/>
                  </a:lnTo>
                  <a:lnTo>
                    <a:pt x="19417" y="19755"/>
                  </a:lnTo>
                  <a:lnTo>
                    <a:pt x="19144" y="20752"/>
                  </a:lnTo>
                  <a:lnTo>
                    <a:pt x="18050" y="20430"/>
                  </a:lnTo>
                  <a:lnTo>
                    <a:pt x="16972" y="20109"/>
                  </a:lnTo>
                  <a:lnTo>
                    <a:pt x="17246" y="19127"/>
                  </a:lnTo>
                  <a:lnTo>
                    <a:pt x="17471" y="18355"/>
                  </a:lnTo>
                  <a:lnTo>
                    <a:pt x="17535" y="18130"/>
                  </a:lnTo>
                  <a:close/>
                  <a:moveTo>
                    <a:pt x="9444" y="18291"/>
                  </a:moveTo>
                  <a:lnTo>
                    <a:pt x="10538" y="18613"/>
                  </a:lnTo>
                  <a:lnTo>
                    <a:pt x="11615" y="18934"/>
                  </a:lnTo>
                  <a:lnTo>
                    <a:pt x="11342" y="19932"/>
                  </a:lnTo>
                  <a:lnTo>
                    <a:pt x="11052" y="20945"/>
                  </a:lnTo>
                  <a:lnTo>
                    <a:pt x="9974" y="20623"/>
                  </a:lnTo>
                  <a:lnTo>
                    <a:pt x="8881" y="20302"/>
                  </a:lnTo>
                  <a:lnTo>
                    <a:pt x="9234" y="19031"/>
                  </a:lnTo>
                  <a:lnTo>
                    <a:pt x="9444" y="18291"/>
                  </a:lnTo>
                  <a:close/>
                  <a:moveTo>
                    <a:pt x="1384" y="18404"/>
                  </a:moveTo>
                  <a:lnTo>
                    <a:pt x="3540" y="19031"/>
                  </a:lnTo>
                  <a:lnTo>
                    <a:pt x="3411" y="19465"/>
                  </a:lnTo>
                  <a:lnTo>
                    <a:pt x="2977" y="21010"/>
                  </a:lnTo>
                  <a:lnTo>
                    <a:pt x="1867" y="20720"/>
                  </a:lnTo>
                  <a:lnTo>
                    <a:pt x="805" y="20398"/>
                  </a:lnTo>
                  <a:lnTo>
                    <a:pt x="789" y="20398"/>
                  </a:lnTo>
                  <a:lnTo>
                    <a:pt x="1368" y="18404"/>
                  </a:lnTo>
                  <a:close/>
                  <a:moveTo>
                    <a:pt x="11921" y="18983"/>
                  </a:moveTo>
                  <a:lnTo>
                    <a:pt x="12999" y="19304"/>
                  </a:lnTo>
                  <a:lnTo>
                    <a:pt x="14093" y="19626"/>
                  </a:lnTo>
                  <a:lnTo>
                    <a:pt x="13867" y="20350"/>
                  </a:lnTo>
                  <a:lnTo>
                    <a:pt x="13739" y="20833"/>
                  </a:lnTo>
                  <a:lnTo>
                    <a:pt x="13514" y="21605"/>
                  </a:lnTo>
                  <a:lnTo>
                    <a:pt x="13127" y="21508"/>
                  </a:lnTo>
                  <a:lnTo>
                    <a:pt x="12790" y="21396"/>
                  </a:lnTo>
                  <a:lnTo>
                    <a:pt x="12420" y="21299"/>
                  </a:lnTo>
                  <a:lnTo>
                    <a:pt x="11342" y="20977"/>
                  </a:lnTo>
                  <a:lnTo>
                    <a:pt x="11921" y="18983"/>
                  </a:lnTo>
                  <a:close/>
                  <a:moveTo>
                    <a:pt x="3845" y="19111"/>
                  </a:moveTo>
                  <a:lnTo>
                    <a:pt x="6017" y="19755"/>
                  </a:lnTo>
                  <a:lnTo>
                    <a:pt x="5422" y="21750"/>
                  </a:lnTo>
                  <a:lnTo>
                    <a:pt x="4344" y="21428"/>
                  </a:lnTo>
                  <a:lnTo>
                    <a:pt x="3250" y="21106"/>
                  </a:lnTo>
                  <a:lnTo>
                    <a:pt x="3845" y="19111"/>
                  </a:lnTo>
                  <a:close/>
                  <a:moveTo>
                    <a:pt x="14398" y="19690"/>
                  </a:moveTo>
                  <a:lnTo>
                    <a:pt x="14575" y="19755"/>
                  </a:lnTo>
                  <a:lnTo>
                    <a:pt x="16570" y="20334"/>
                  </a:lnTo>
                  <a:lnTo>
                    <a:pt x="16152" y="21782"/>
                  </a:lnTo>
                  <a:lnTo>
                    <a:pt x="16023" y="22184"/>
                  </a:lnTo>
                  <a:lnTo>
                    <a:pt x="15975" y="22329"/>
                  </a:lnTo>
                  <a:lnTo>
                    <a:pt x="15653" y="22232"/>
                  </a:lnTo>
                  <a:lnTo>
                    <a:pt x="13803" y="21685"/>
                  </a:lnTo>
                  <a:lnTo>
                    <a:pt x="14141" y="20559"/>
                  </a:lnTo>
                  <a:lnTo>
                    <a:pt x="14254" y="20173"/>
                  </a:lnTo>
                  <a:lnTo>
                    <a:pt x="14398" y="19690"/>
                  </a:lnTo>
                  <a:close/>
                  <a:moveTo>
                    <a:pt x="6307" y="19851"/>
                  </a:moveTo>
                  <a:lnTo>
                    <a:pt x="7401" y="20173"/>
                  </a:lnTo>
                  <a:lnTo>
                    <a:pt x="8478" y="20495"/>
                  </a:lnTo>
                  <a:lnTo>
                    <a:pt x="8205" y="21492"/>
                  </a:lnTo>
                  <a:lnTo>
                    <a:pt x="7915" y="22506"/>
                  </a:lnTo>
                  <a:lnTo>
                    <a:pt x="5744" y="21878"/>
                  </a:lnTo>
                  <a:lnTo>
                    <a:pt x="6307" y="19851"/>
                  </a:lnTo>
                  <a:close/>
                  <a:moveTo>
                    <a:pt x="16876" y="20398"/>
                  </a:moveTo>
                  <a:lnTo>
                    <a:pt x="17954" y="20720"/>
                  </a:lnTo>
                  <a:lnTo>
                    <a:pt x="19047" y="21042"/>
                  </a:lnTo>
                  <a:lnTo>
                    <a:pt x="18484" y="23036"/>
                  </a:lnTo>
                  <a:lnTo>
                    <a:pt x="17390" y="22715"/>
                  </a:lnTo>
                  <a:lnTo>
                    <a:pt x="16988" y="22586"/>
                  </a:lnTo>
                  <a:lnTo>
                    <a:pt x="16313" y="22393"/>
                  </a:lnTo>
                  <a:lnTo>
                    <a:pt x="16329" y="22329"/>
                  </a:lnTo>
                  <a:lnTo>
                    <a:pt x="16425" y="21943"/>
                  </a:lnTo>
                  <a:lnTo>
                    <a:pt x="16876" y="20398"/>
                  </a:lnTo>
                  <a:close/>
                  <a:moveTo>
                    <a:pt x="8784" y="20575"/>
                  </a:moveTo>
                  <a:lnTo>
                    <a:pt x="9862" y="20897"/>
                  </a:lnTo>
                  <a:lnTo>
                    <a:pt x="10956" y="21219"/>
                  </a:lnTo>
                  <a:lnTo>
                    <a:pt x="10779" y="21862"/>
                  </a:lnTo>
                  <a:lnTo>
                    <a:pt x="10377" y="23197"/>
                  </a:lnTo>
                  <a:lnTo>
                    <a:pt x="10312" y="23165"/>
                  </a:lnTo>
                  <a:lnTo>
                    <a:pt x="8205" y="22570"/>
                  </a:lnTo>
                  <a:lnTo>
                    <a:pt x="8784" y="20575"/>
                  </a:lnTo>
                  <a:close/>
                  <a:moveTo>
                    <a:pt x="11277" y="21283"/>
                  </a:moveTo>
                  <a:lnTo>
                    <a:pt x="12323" y="21589"/>
                  </a:lnTo>
                  <a:lnTo>
                    <a:pt x="12886" y="21750"/>
                  </a:lnTo>
                  <a:lnTo>
                    <a:pt x="13063" y="21798"/>
                  </a:lnTo>
                  <a:lnTo>
                    <a:pt x="13449" y="21927"/>
                  </a:lnTo>
                  <a:lnTo>
                    <a:pt x="12870" y="23889"/>
                  </a:lnTo>
                  <a:lnTo>
                    <a:pt x="12484" y="23776"/>
                  </a:lnTo>
                  <a:lnTo>
                    <a:pt x="10698" y="23246"/>
                  </a:lnTo>
                  <a:lnTo>
                    <a:pt x="11052" y="22007"/>
                  </a:lnTo>
                  <a:lnTo>
                    <a:pt x="11181" y="21605"/>
                  </a:lnTo>
                  <a:lnTo>
                    <a:pt x="11277" y="21283"/>
                  </a:lnTo>
                  <a:close/>
                  <a:moveTo>
                    <a:pt x="3170" y="21444"/>
                  </a:moveTo>
                  <a:lnTo>
                    <a:pt x="4505" y="21830"/>
                  </a:lnTo>
                  <a:lnTo>
                    <a:pt x="5341" y="22071"/>
                  </a:lnTo>
                  <a:lnTo>
                    <a:pt x="4795" y="23953"/>
                  </a:lnTo>
                  <a:lnTo>
                    <a:pt x="4762" y="24050"/>
                  </a:lnTo>
                  <a:lnTo>
                    <a:pt x="2591" y="23439"/>
                  </a:lnTo>
                  <a:lnTo>
                    <a:pt x="2623" y="23310"/>
                  </a:lnTo>
                  <a:lnTo>
                    <a:pt x="3170" y="21444"/>
                  </a:lnTo>
                  <a:close/>
                  <a:moveTo>
                    <a:pt x="13755" y="22007"/>
                  </a:moveTo>
                  <a:lnTo>
                    <a:pt x="14254" y="22152"/>
                  </a:lnTo>
                  <a:lnTo>
                    <a:pt x="15943" y="22634"/>
                  </a:lnTo>
                  <a:lnTo>
                    <a:pt x="15364" y="24613"/>
                  </a:lnTo>
                  <a:lnTo>
                    <a:pt x="13160" y="24002"/>
                  </a:lnTo>
                  <a:lnTo>
                    <a:pt x="13755" y="22007"/>
                  </a:lnTo>
                  <a:close/>
                  <a:moveTo>
                    <a:pt x="5647" y="22152"/>
                  </a:moveTo>
                  <a:lnTo>
                    <a:pt x="7819" y="22763"/>
                  </a:lnTo>
                  <a:lnTo>
                    <a:pt x="7272" y="24677"/>
                  </a:lnTo>
                  <a:lnTo>
                    <a:pt x="7240" y="24758"/>
                  </a:lnTo>
                  <a:lnTo>
                    <a:pt x="5068" y="24130"/>
                  </a:lnTo>
                  <a:lnTo>
                    <a:pt x="5100" y="24034"/>
                  </a:lnTo>
                  <a:lnTo>
                    <a:pt x="5647" y="22152"/>
                  </a:lnTo>
                  <a:close/>
                  <a:moveTo>
                    <a:pt x="16232" y="22715"/>
                  </a:moveTo>
                  <a:lnTo>
                    <a:pt x="16892" y="22892"/>
                  </a:lnTo>
                  <a:lnTo>
                    <a:pt x="17374" y="23036"/>
                  </a:lnTo>
                  <a:lnTo>
                    <a:pt x="18034" y="23213"/>
                  </a:lnTo>
                  <a:lnTo>
                    <a:pt x="18404" y="23310"/>
                  </a:lnTo>
                  <a:lnTo>
                    <a:pt x="18275" y="23760"/>
                  </a:lnTo>
                  <a:lnTo>
                    <a:pt x="18034" y="24565"/>
                  </a:lnTo>
                  <a:lnTo>
                    <a:pt x="17809" y="25337"/>
                  </a:lnTo>
                  <a:lnTo>
                    <a:pt x="16731" y="25015"/>
                  </a:lnTo>
                  <a:lnTo>
                    <a:pt x="16586" y="24983"/>
                  </a:lnTo>
                  <a:lnTo>
                    <a:pt x="15637" y="24693"/>
                  </a:lnTo>
                  <a:lnTo>
                    <a:pt x="15669" y="24645"/>
                  </a:lnTo>
                  <a:lnTo>
                    <a:pt x="16232" y="22715"/>
                  </a:lnTo>
                  <a:close/>
                  <a:moveTo>
                    <a:pt x="8108" y="22876"/>
                  </a:moveTo>
                  <a:lnTo>
                    <a:pt x="8945" y="23101"/>
                  </a:lnTo>
                  <a:lnTo>
                    <a:pt x="10280" y="23487"/>
                  </a:lnTo>
                  <a:lnTo>
                    <a:pt x="9991" y="24500"/>
                  </a:lnTo>
                  <a:lnTo>
                    <a:pt x="9733" y="25417"/>
                  </a:lnTo>
                  <a:lnTo>
                    <a:pt x="9717" y="25482"/>
                  </a:lnTo>
                  <a:lnTo>
                    <a:pt x="7529" y="24854"/>
                  </a:lnTo>
                  <a:lnTo>
                    <a:pt x="7561" y="24774"/>
                  </a:lnTo>
                  <a:lnTo>
                    <a:pt x="8108" y="22876"/>
                  </a:lnTo>
                  <a:close/>
                  <a:moveTo>
                    <a:pt x="10602" y="23567"/>
                  </a:moveTo>
                  <a:lnTo>
                    <a:pt x="11101" y="23712"/>
                  </a:lnTo>
                  <a:lnTo>
                    <a:pt x="11680" y="23873"/>
                  </a:lnTo>
                  <a:lnTo>
                    <a:pt x="12774" y="24195"/>
                  </a:lnTo>
                  <a:lnTo>
                    <a:pt x="12741" y="24243"/>
                  </a:lnTo>
                  <a:lnTo>
                    <a:pt x="12661" y="24533"/>
                  </a:lnTo>
                  <a:lnTo>
                    <a:pt x="12211" y="26125"/>
                  </a:lnTo>
                  <a:lnTo>
                    <a:pt x="12211" y="26206"/>
                  </a:lnTo>
                  <a:lnTo>
                    <a:pt x="10039" y="25578"/>
                  </a:lnTo>
                  <a:lnTo>
                    <a:pt x="10055" y="25498"/>
                  </a:lnTo>
                  <a:lnTo>
                    <a:pt x="10248" y="24774"/>
                  </a:lnTo>
                  <a:lnTo>
                    <a:pt x="10570" y="23680"/>
                  </a:lnTo>
                  <a:lnTo>
                    <a:pt x="10602" y="23567"/>
                  </a:lnTo>
                  <a:close/>
                  <a:moveTo>
                    <a:pt x="13063" y="24291"/>
                  </a:moveTo>
                  <a:lnTo>
                    <a:pt x="13144" y="24323"/>
                  </a:lnTo>
                  <a:lnTo>
                    <a:pt x="15235" y="24919"/>
                  </a:lnTo>
                  <a:lnTo>
                    <a:pt x="14672" y="26849"/>
                  </a:lnTo>
                  <a:lnTo>
                    <a:pt x="14672" y="26913"/>
                  </a:lnTo>
                  <a:lnTo>
                    <a:pt x="12500" y="26286"/>
                  </a:lnTo>
                  <a:lnTo>
                    <a:pt x="12532" y="26222"/>
                  </a:lnTo>
                  <a:lnTo>
                    <a:pt x="12790" y="25289"/>
                  </a:lnTo>
                  <a:lnTo>
                    <a:pt x="12983" y="24597"/>
                  </a:lnTo>
                  <a:lnTo>
                    <a:pt x="13063" y="24291"/>
                  </a:lnTo>
                  <a:close/>
                  <a:moveTo>
                    <a:pt x="15541" y="25047"/>
                  </a:moveTo>
                  <a:lnTo>
                    <a:pt x="16618" y="25369"/>
                  </a:lnTo>
                  <a:lnTo>
                    <a:pt x="17712" y="25691"/>
                  </a:lnTo>
                  <a:lnTo>
                    <a:pt x="17584" y="26093"/>
                  </a:lnTo>
                  <a:lnTo>
                    <a:pt x="17149" y="27621"/>
                  </a:lnTo>
                  <a:lnTo>
                    <a:pt x="17133" y="27653"/>
                  </a:lnTo>
                  <a:lnTo>
                    <a:pt x="14961" y="27026"/>
                  </a:lnTo>
                  <a:lnTo>
                    <a:pt x="14977" y="26994"/>
                  </a:lnTo>
                  <a:lnTo>
                    <a:pt x="15251" y="26045"/>
                  </a:lnTo>
                  <a:lnTo>
                    <a:pt x="15541" y="25047"/>
                  </a:lnTo>
                  <a:close/>
                  <a:moveTo>
                    <a:pt x="7224" y="0"/>
                  </a:moveTo>
                  <a:cubicBezTo>
                    <a:pt x="7095" y="32"/>
                    <a:pt x="6982" y="49"/>
                    <a:pt x="6854" y="113"/>
                  </a:cubicBezTo>
                  <a:lnTo>
                    <a:pt x="8832" y="676"/>
                  </a:lnTo>
                  <a:lnTo>
                    <a:pt x="8832" y="692"/>
                  </a:lnTo>
                  <a:lnTo>
                    <a:pt x="8543" y="1657"/>
                  </a:lnTo>
                  <a:lnTo>
                    <a:pt x="8318" y="2445"/>
                  </a:lnTo>
                  <a:lnTo>
                    <a:pt x="8269" y="2655"/>
                  </a:lnTo>
                  <a:lnTo>
                    <a:pt x="8044" y="2606"/>
                  </a:lnTo>
                  <a:lnTo>
                    <a:pt x="6468" y="2156"/>
                  </a:lnTo>
                  <a:lnTo>
                    <a:pt x="6194" y="2075"/>
                  </a:lnTo>
                  <a:lnTo>
                    <a:pt x="6065" y="2027"/>
                  </a:lnTo>
                  <a:lnTo>
                    <a:pt x="6580" y="290"/>
                  </a:lnTo>
                  <a:lnTo>
                    <a:pt x="6580" y="290"/>
                  </a:lnTo>
                  <a:cubicBezTo>
                    <a:pt x="6419" y="419"/>
                    <a:pt x="6291" y="612"/>
                    <a:pt x="6226" y="821"/>
                  </a:cubicBezTo>
                  <a:lnTo>
                    <a:pt x="5985" y="1657"/>
                  </a:lnTo>
                  <a:lnTo>
                    <a:pt x="81" y="21669"/>
                  </a:lnTo>
                  <a:cubicBezTo>
                    <a:pt x="1" y="21943"/>
                    <a:pt x="17" y="22248"/>
                    <a:pt x="162" y="22506"/>
                  </a:cubicBezTo>
                  <a:lnTo>
                    <a:pt x="676" y="20720"/>
                  </a:lnTo>
                  <a:lnTo>
                    <a:pt x="708" y="20720"/>
                  </a:lnTo>
                  <a:lnTo>
                    <a:pt x="2880" y="21331"/>
                  </a:lnTo>
                  <a:lnTo>
                    <a:pt x="2333" y="23213"/>
                  </a:lnTo>
                  <a:lnTo>
                    <a:pt x="2285" y="23326"/>
                  </a:lnTo>
                  <a:lnTo>
                    <a:pt x="338" y="22763"/>
                  </a:lnTo>
                  <a:lnTo>
                    <a:pt x="338" y="22763"/>
                  </a:lnTo>
                  <a:cubicBezTo>
                    <a:pt x="483" y="22924"/>
                    <a:pt x="660" y="23053"/>
                    <a:pt x="885" y="23101"/>
                  </a:cubicBezTo>
                  <a:lnTo>
                    <a:pt x="19530" y="28619"/>
                  </a:lnTo>
                  <a:lnTo>
                    <a:pt x="19771" y="28699"/>
                  </a:lnTo>
                  <a:cubicBezTo>
                    <a:pt x="19787" y="28699"/>
                    <a:pt x="19787" y="28683"/>
                    <a:pt x="19804" y="28683"/>
                  </a:cubicBezTo>
                  <a:cubicBezTo>
                    <a:pt x="19852" y="28651"/>
                    <a:pt x="19868" y="28619"/>
                    <a:pt x="19884" y="28570"/>
                  </a:cubicBezTo>
                  <a:lnTo>
                    <a:pt x="19932" y="28409"/>
                  </a:lnTo>
                  <a:lnTo>
                    <a:pt x="19627" y="28329"/>
                  </a:lnTo>
                  <a:lnTo>
                    <a:pt x="19627" y="28361"/>
                  </a:lnTo>
                  <a:lnTo>
                    <a:pt x="17455" y="27734"/>
                  </a:lnTo>
                  <a:lnTo>
                    <a:pt x="17455" y="27686"/>
                  </a:lnTo>
                  <a:lnTo>
                    <a:pt x="17728" y="26720"/>
                  </a:lnTo>
                  <a:lnTo>
                    <a:pt x="18018" y="25723"/>
                  </a:lnTo>
                  <a:lnTo>
                    <a:pt x="18758" y="25948"/>
                  </a:lnTo>
                  <a:lnTo>
                    <a:pt x="19884" y="26270"/>
                  </a:lnTo>
                  <a:lnTo>
                    <a:pt x="20190" y="26350"/>
                  </a:lnTo>
                  <a:lnTo>
                    <a:pt x="20270" y="26045"/>
                  </a:lnTo>
                  <a:lnTo>
                    <a:pt x="19964" y="25964"/>
                  </a:lnTo>
                  <a:lnTo>
                    <a:pt x="19176" y="25739"/>
                  </a:lnTo>
                  <a:lnTo>
                    <a:pt x="18098" y="25417"/>
                  </a:lnTo>
                  <a:lnTo>
                    <a:pt x="18677" y="23423"/>
                  </a:lnTo>
                  <a:lnTo>
                    <a:pt x="19755" y="23744"/>
                  </a:lnTo>
                  <a:lnTo>
                    <a:pt x="20543" y="23970"/>
                  </a:lnTo>
                  <a:lnTo>
                    <a:pt x="20849" y="24050"/>
                  </a:lnTo>
                  <a:lnTo>
                    <a:pt x="20930" y="23744"/>
                  </a:lnTo>
                  <a:lnTo>
                    <a:pt x="20624" y="23664"/>
                  </a:lnTo>
                  <a:lnTo>
                    <a:pt x="19836" y="23455"/>
                  </a:lnTo>
                  <a:lnTo>
                    <a:pt x="18758" y="23133"/>
                  </a:lnTo>
                  <a:lnTo>
                    <a:pt x="19337" y="21138"/>
                  </a:lnTo>
                  <a:lnTo>
                    <a:pt x="20431" y="21460"/>
                  </a:lnTo>
                  <a:lnTo>
                    <a:pt x="21203" y="21685"/>
                  </a:lnTo>
                  <a:lnTo>
                    <a:pt x="21509" y="21766"/>
                  </a:lnTo>
                  <a:lnTo>
                    <a:pt x="21589" y="21460"/>
                  </a:lnTo>
                  <a:lnTo>
                    <a:pt x="21283" y="21380"/>
                  </a:lnTo>
                  <a:lnTo>
                    <a:pt x="20511" y="21154"/>
                  </a:lnTo>
                  <a:lnTo>
                    <a:pt x="19417" y="20833"/>
                  </a:lnTo>
                  <a:lnTo>
                    <a:pt x="19755" y="19674"/>
                  </a:lnTo>
                  <a:lnTo>
                    <a:pt x="19787" y="19594"/>
                  </a:lnTo>
                  <a:lnTo>
                    <a:pt x="19868" y="19353"/>
                  </a:lnTo>
                  <a:lnTo>
                    <a:pt x="19997" y="18838"/>
                  </a:lnTo>
                  <a:lnTo>
                    <a:pt x="21090" y="19160"/>
                  </a:lnTo>
                  <a:lnTo>
                    <a:pt x="21412" y="19272"/>
                  </a:lnTo>
                  <a:lnTo>
                    <a:pt x="22168" y="19481"/>
                  </a:lnTo>
                  <a:lnTo>
                    <a:pt x="22200" y="19401"/>
                  </a:lnTo>
                  <a:lnTo>
                    <a:pt x="22249" y="19192"/>
                  </a:lnTo>
                  <a:lnTo>
                    <a:pt x="21959" y="19111"/>
                  </a:lnTo>
                  <a:lnTo>
                    <a:pt x="20865" y="18790"/>
                  </a:lnTo>
                  <a:lnTo>
                    <a:pt x="20077" y="18564"/>
                  </a:lnTo>
                  <a:lnTo>
                    <a:pt x="20608" y="16730"/>
                  </a:lnTo>
                  <a:lnTo>
                    <a:pt x="20640" y="16570"/>
                  </a:lnTo>
                  <a:lnTo>
                    <a:pt x="21734" y="16891"/>
                  </a:lnTo>
                  <a:lnTo>
                    <a:pt x="22522" y="17117"/>
                  </a:lnTo>
                  <a:lnTo>
                    <a:pt x="22812" y="17197"/>
                  </a:lnTo>
                  <a:lnTo>
                    <a:pt x="22892" y="16891"/>
                  </a:lnTo>
                  <a:lnTo>
                    <a:pt x="22603" y="16811"/>
                  </a:lnTo>
                  <a:lnTo>
                    <a:pt x="21895" y="16618"/>
                  </a:lnTo>
                  <a:lnTo>
                    <a:pt x="20720" y="16264"/>
                  </a:lnTo>
                  <a:lnTo>
                    <a:pt x="21010" y="15283"/>
                  </a:lnTo>
                  <a:lnTo>
                    <a:pt x="21283" y="14285"/>
                  </a:lnTo>
                  <a:lnTo>
                    <a:pt x="22377" y="14607"/>
                  </a:lnTo>
                  <a:lnTo>
                    <a:pt x="23166" y="14816"/>
                  </a:lnTo>
                  <a:lnTo>
                    <a:pt x="23455" y="14897"/>
                  </a:lnTo>
                  <a:lnTo>
                    <a:pt x="23536" y="14607"/>
                  </a:lnTo>
                  <a:lnTo>
                    <a:pt x="23246" y="14527"/>
                  </a:lnTo>
                  <a:lnTo>
                    <a:pt x="22458" y="14301"/>
                  </a:lnTo>
                  <a:lnTo>
                    <a:pt x="21364" y="13980"/>
                  </a:lnTo>
                  <a:lnTo>
                    <a:pt x="21589" y="13240"/>
                  </a:lnTo>
                  <a:lnTo>
                    <a:pt x="21959" y="11985"/>
                  </a:lnTo>
                  <a:lnTo>
                    <a:pt x="23037" y="12307"/>
                  </a:lnTo>
                  <a:lnTo>
                    <a:pt x="23825" y="12532"/>
                  </a:lnTo>
                  <a:lnTo>
                    <a:pt x="24131" y="12612"/>
                  </a:lnTo>
                  <a:lnTo>
                    <a:pt x="24211" y="12307"/>
                  </a:lnTo>
                  <a:lnTo>
                    <a:pt x="23906" y="12226"/>
                  </a:lnTo>
                  <a:lnTo>
                    <a:pt x="23117" y="12001"/>
                  </a:lnTo>
                  <a:lnTo>
                    <a:pt x="22040" y="11679"/>
                  </a:lnTo>
                  <a:lnTo>
                    <a:pt x="22168" y="11181"/>
                  </a:lnTo>
                  <a:lnTo>
                    <a:pt x="22410" y="10312"/>
                  </a:lnTo>
                  <a:lnTo>
                    <a:pt x="22603" y="9668"/>
                  </a:lnTo>
                  <a:lnTo>
                    <a:pt x="23680" y="9990"/>
                  </a:lnTo>
                  <a:lnTo>
                    <a:pt x="24469" y="10215"/>
                  </a:lnTo>
                  <a:lnTo>
                    <a:pt x="24774" y="10296"/>
                  </a:lnTo>
                  <a:lnTo>
                    <a:pt x="24855" y="9990"/>
                  </a:lnTo>
                  <a:lnTo>
                    <a:pt x="24549" y="9910"/>
                  </a:lnTo>
                  <a:lnTo>
                    <a:pt x="23680" y="9668"/>
                  </a:lnTo>
                  <a:lnTo>
                    <a:pt x="22683" y="9395"/>
                  </a:lnTo>
                  <a:lnTo>
                    <a:pt x="22957" y="8414"/>
                  </a:lnTo>
                  <a:lnTo>
                    <a:pt x="23246" y="7400"/>
                  </a:lnTo>
                  <a:lnTo>
                    <a:pt x="24388" y="7738"/>
                  </a:lnTo>
                  <a:lnTo>
                    <a:pt x="25112" y="7947"/>
                  </a:lnTo>
                  <a:lnTo>
                    <a:pt x="25418" y="8028"/>
                  </a:lnTo>
                  <a:lnTo>
                    <a:pt x="25498" y="7722"/>
                  </a:lnTo>
                  <a:lnTo>
                    <a:pt x="25193" y="7641"/>
                  </a:lnTo>
                  <a:lnTo>
                    <a:pt x="24404" y="7416"/>
                  </a:lnTo>
                  <a:lnTo>
                    <a:pt x="23327" y="7095"/>
                  </a:lnTo>
                  <a:lnTo>
                    <a:pt x="23857" y="5228"/>
                  </a:lnTo>
                  <a:lnTo>
                    <a:pt x="23906" y="5116"/>
                  </a:lnTo>
                  <a:lnTo>
                    <a:pt x="26077" y="5727"/>
                  </a:lnTo>
                  <a:lnTo>
                    <a:pt x="26029" y="5856"/>
                  </a:lnTo>
                  <a:lnTo>
                    <a:pt x="26335" y="5936"/>
                  </a:lnTo>
                  <a:lnTo>
                    <a:pt x="26415" y="5647"/>
                  </a:lnTo>
                  <a:lnTo>
                    <a:pt x="26415" y="5631"/>
                  </a:lnTo>
                  <a:lnTo>
                    <a:pt x="26222" y="5518"/>
                  </a:lnTo>
                  <a:lnTo>
                    <a:pt x="7706" y="49"/>
                  </a:lnTo>
                  <a:cubicBezTo>
                    <a:pt x="7578" y="0"/>
                    <a:pt x="7481" y="0"/>
                    <a:pt x="7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19" name="Google Shape;1719;p43"/>
            <p:cNvSpPr/>
            <p:nvPr/>
          </p:nvSpPr>
          <p:spPr>
            <a:xfrm>
              <a:off x="10522044" y="894023"/>
              <a:ext cx="510047" cy="510846"/>
            </a:xfrm>
            <a:custGeom>
              <a:avLst/>
              <a:gdLst/>
              <a:ahLst/>
              <a:cxnLst/>
              <a:rect l="l" t="t" r="r" b="b"/>
              <a:pathLst>
                <a:path w="10859" h="10876" extrusionOk="0">
                  <a:moveTo>
                    <a:pt x="3282" y="1593"/>
                  </a:moveTo>
                  <a:lnTo>
                    <a:pt x="3909" y="1770"/>
                  </a:lnTo>
                  <a:lnTo>
                    <a:pt x="4537" y="1947"/>
                  </a:lnTo>
                  <a:lnTo>
                    <a:pt x="4344" y="2575"/>
                  </a:lnTo>
                  <a:lnTo>
                    <a:pt x="4167" y="3202"/>
                  </a:lnTo>
                  <a:lnTo>
                    <a:pt x="3539" y="3009"/>
                  </a:lnTo>
                  <a:lnTo>
                    <a:pt x="2928" y="2832"/>
                  </a:lnTo>
                  <a:lnTo>
                    <a:pt x="3105" y="2205"/>
                  </a:lnTo>
                  <a:lnTo>
                    <a:pt x="3282" y="1593"/>
                  </a:lnTo>
                  <a:close/>
                  <a:moveTo>
                    <a:pt x="4875" y="2044"/>
                  </a:moveTo>
                  <a:lnTo>
                    <a:pt x="5502" y="2237"/>
                  </a:lnTo>
                  <a:lnTo>
                    <a:pt x="6113" y="2414"/>
                  </a:lnTo>
                  <a:lnTo>
                    <a:pt x="5904" y="3170"/>
                  </a:lnTo>
                  <a:lnTo>
                    <a:pt x="5759" y="3653"/>
                  </a:lnTo>
                  <a:lnTo>
                    <a:pt x="4987" y="3443"/>
                  </a:lnTo>
                  <a:lnTo>
                    <a:pt x="4489" y="3299"/>
                  </a:lnTo>
                  <a:lnTo>
                    <a:pt x="4698" y="2671"/>
                  </a:lnTo>
                  <a:lnTo>
                    <a:pt x="4875" y="2044"/>
                  </a:lnTo>
                  <a:close/>
                  <a:moveTo>
                    <a:pt x="6467" y="2494"/>
                  </a:moveTo>
                  <a:lnTo>
                    <a:pt x="7079" y="2671"/>
                  </a:lnTo>
                  <a:lnTo>
                    <a:pt x="7706" y="2848"/>
                  </a:lnTo>
                  <a:lnTo>
                    <a:pt x="7465" y="3701"/>
                  </a:lnTo>
                  <a:lnTo>
                    <a:pt x="7352" y="4119"/>
                  </a:lnTo>
                  <a:lnTo>
                    <a:pt x="6725" y="3942"/>
                  </a:lnTo>
                  <a:lnTo>
                    <a:pt x="6097" y="3765"/>
                  </a:lnTo>
                  <a:lnTo>
                    <a:pt x="6274" y="3122"/>
                  </a:lnTo>
                  <a:lnTo>
                    <a:pt x="6467" y="2494"/>
                  </a:lnTo>
                  <a:close/>
                  <a:moveTo>
                    <a:pt x="8028" y="2961"/>
                  </a:moveTo>
                  <a:lnTo>
                    <a:pt x="8655" y="3138"/>
                  </a:lnTo>
                  <a:lnTo>
                    <a:pt x="9282" y="3315"/>
                  </a:lnTo>
                  <a:lnTo>
                    <a:pt x="9009" y="4328"/>
                  </a:lnTo>
                  <a:lnTo>
                    <a:pt x="8928" y="4570"/>
                  </a:lnTo>
                  <a:lnTo>
                    <a:pt x="8365" y="4393"/>
                  </a:lnTo>
                  <a:lnTo>
                    <a:pt x="7674" y="4200"/>
                  </a:lnTo>
                  <a:lnTo>
                    <a:pt x="7851" y="3572"/>
                  </a:lnTo>
                  <a:lnTo>
                    <a:pt x="8028" y="2961"/>
                  </a:lnTo>
                  <a:close/>
                  <a:moveTo>
                    <a:pt x="2816" y="3170"/>
                  </a:moveTo>
                  <a:lnTo>
                    <a:pt x="3202" y="3283"/>
                  </a:lnTo>
                  <a:lnTo>
                    <a:pt x="4086" y="3540"/>
                  </a:lnTo>
                  <a:lnTo>
                    <a:pt x="3909" y="4167"/>
                  </a:lnTo>
                  <a:lnTo>
                    <a:pt x="3716" y="4779"/>
                  </a:lnTo>
                  <a:lnTo>
                    <a:pt x="3202" y="4618"/>
                  </a:lnTo>
                  <a:lnTo>
                    <a:pt x="2462" y="4409"/>
                  </a:lnTo>
                  <a:lnTo>
                    <a:pt x="2639" y="3797"/>
                  </a:lnTo>
                  <a:lnTo>
                    <a:pt x="2816" y="3170"/>
                  </a:lnTo>
                  <a:close/>
                  <a:moveTo>
                    <a:pt x="4408" y="3636"/>
                  </a:moveTo>
                  <a:lnTo>
                    <a:pt x="5003" y="3813"/>
                  </a:lnTo>
                  <a:lnTo>
                    <a:pt x="5679" y="4006"/>
                  </a:lnTo>
                  <a:lnTo>
                    <a:pt x="5502" y="4618"/>
                  </a:lnTo>
                  <a:lnTo>
                    <a:pt x="5309" y="5245"/>
                  </a:lnTo>
                  <a:lnTo>
                    <a:pt x="4698" y="5068"/>
                  </a:lnTo>
                  <a:lnTo>
                    <a:pt x="4054" y="4891"/>
                  </a:lnTo>
                  <a:lnTo>
                    <a:pt x="4231" y="4264"/>
                  </a:lnTo>
                  <a:lnTo>
                    <a:pt x="4408" y="3636"/>
                  </a:lnTo>
                  <a:close/>
                  <a:moveTo>
                    <a:pt x="6001" y="4103"/>
                  </a:moveTo>
                  <a:lnTo>
                    <a:pt x="6612" y="4280"/>
                  </a:lnTo>
                  <a:lnTo>
                    <a:pt x="7239" y="4457"/>
                  </a:lnTo>
                  <a:lnTo>
                    <a:pt x="7062" y="5084"/>
                  </a:lnTo>
                  <a:lnTo>
                    <a:pt x="6885" y="5712"/>
                  </a:lnTo>
                  <a:lnTo>
                    <a:pt x="6258" y="5535"/>
                  </a:lnTo>
                  <a:lnTo>
                    <a:pt x="5631" y="5342"/>
                  </a:lnTo>
                  <a:lnTo>
                    <a:pt x="5808" y="4730"/>
                  </a:lnTo>
                  <a:lnTo>
                    <a:pt x="6001" y="4103"/>
                  </a:lnTo>
                  <a:close/>
                  <a:moveTo>
                    <a:pt x="7561" y="4537"/>
                  </a:moveTo>
                  <a:lnTo>
                    <a:pt x="8188" y="4730"/>
                  </a:lnTo>
                  <a:lnTo>
                    <a:pt x="8816" y="4907"/>
                  </a:lnTo>
                  <a:lnTo>
                    <a:pt x="8655" y="5535"/>
                  </a:lnTo>
                  <a:lnTo>
                    <a:pt x="8478" y="6146"/>
                  </a:lnTo>
                  <a:lnTo>
                    <a:pt x="7642" y="5905"/>
                  </a:lnTo>
                  <a:lnTo>
                    <a:pt x="7207" y="5792"/>
                  </a:lnTo>
                  <a:lnTo>
                    <a:pt x="7384" y="5165"/>
                  </a:lnTo>
                  <a:lnTo>
                    <a:pt x="7561" y="4537"/>
                  </a:lnTo>
                  <a:close/>
                  <a:moveTo>
                    <a:pt x="2365" y="4763"/>
                  </a:moveTo>
                  <a:lnTo>
                    <a:pt x="2976" y="4940"/>
                  </a:lnTo>
                  <a:lnTo>
                    <a:pt x="3604" y="5133"/>
                  </a:lnTo>
                  <a:lnTo>
                    <a:pt x="3427" y="5744"/>
                  </a:lnTo>
                  <a:lnTo>
                    <a:pt x="3250" y="6371"/>
                  </a:lnTo>
                  <a:lnTo>
                    <a:pt x="2365" y="6114"/>
                  </a:lnTo>
                  <a:lnTo>
                    <a:pt x="1979" y="5985"/>
                  </a:lnTo>
                  <a:lnTo>
                    <a:pt x="2172" y="5390"/>
                  </a:lnTo>
                  <a:lnTo>
                    <a:pt x="2365" y="4763"/>
                  </a:lnTo>
                  <a:close/>
                  <a:moveTo>
                    <a:pt x="3974" y="5213"/>
                  </a:moveTo>
                  <a:lnTo>
                    <a:pt x="4585" y="5390"/>
                  </a:lnTo>
                  <a:lnTo>
                    <a:pt x="5212" y="5567"/>
                  </a:lnTo>
                  <a:lnTo>
                    <a:pt x="5035" y="6194"/>
                  </a:lnTo>
                  <a:lnTo>
                    <a:pt x="4859" y="6822"/>
                  </a:lnTo>
                  <a:lnTo>
                    <a:pt x="4231" y="6629"/>
                  </a:lnTo>
                  <a:lnTo>
                    <a:pt x="3604" y="6452"/>
                  </a:lnTo>
                  <a:lnTo>
                    <a:pt x="3781" y="5824"/>
                  </a:lnTo>
                  <a:lnTo>
                    <a:pt x="3974" y="5213"/>
                  </a:lnTo>
                  <a:close/>
                  <a:moveTo>
                    <a:pt x="5534" y="5647"/>
                  </a:moveTo>
                  <a:lnTo>
                    <a:pt x="6162" y="5824"/>
                  </a:lnTo>
                  <a:lnTo>
                    <a:pt x="6789" y="6017"/>
                  </a:lnTo>
                  <a:lnTo>
                    <a:pt x="6483" y="7015"/>
                  </a:lnTo>
                  <a:lnTo>
                    <a:pt x="6403" y="7256"/>
                  </a:lnTo>
                  <a:lnTo>
                    <a:pt x="5775" y="7079"/>
                  </a:lnTo>
                  <a:lnTo>
                    <a:pt x="5148" y="6886"/>
                  </a:lnTo>
                  <a:lnTo>
                    <a:pt x="5277" y="6532"/>
                  </a:lnTo>
                  <a:lnTo>
                    <a:pt x="5534" y="5647"/>
                  </a:lnTo>
                  <a:close/>
                  <a:moveTo>
                    <a:pt x="7127" y="6146"/>
                  </a:moveTo>
                  <a:lnTo>
                    <a:pt x="7738" y="6339"/>
                  </a:lnTo>
                  <a:lnTo>
                    <a:pt x="8365" y="6516"/>
                  </a:lnTo>
                  <a:lnTo>
                    <a:pt x="8269" y="6870"/>
                  </a:lnTo>
                  <a:lnTo>
                    <a:pt x="8012" y="7755"/>
                  </a:lnTo>
                  <a:lnTo>
                    <a:pt x="7384" y="7578"/>
                  </a:lnTo>
                  <a:lnTo>
                    <a:pt x="6757" y="7401"/>
                  </a:lnTo>
                  <a:lnTo>
                    <a:pt x="6934" y="6773"/>
                  </a:lnTo>
                  <a:lnTo>
                    <a:pt x="7127" y="6146"/>
                  </a:lnTo>
                  <a:close/>
                  <a:moveTo>
                    <a:pt x="1915" y="6355"/>
                  </a:moveTo>
                  <a:lnTo>
                    <a:pt x="2494" y="6516"/>
                  </a:lnTo>
                  <a:lnTo>
                    <a:pt x="3186" y="6709"/>
                  </a:lnTo>
                  <a:lnTo>
                    <a:pt x="2976" y="7336"/>
                  </a:lnTo>
                  <a:lnTo>
                    <a:pt x="2799" y="7964"/>
                  </a:lnTo>
                  <a:lnTo>
                    <a:pt x="2172" y="7787"/>
                  </a:lnTo>
                  <a:lnTo>
                    <a:pt x="1561" y="7594"/>
                  </a:lnTo>
                  <a:lnTo>
                    <a:pt x="1738" y="6983"/>
                  </a:lnTo>
                  <a:lnTo>
                    <a:pt x="1915" y="6355"/>
                  </a:lnTo>
                  <a:close/>
                  <a:moveTo>
                    <a:pt x="3491" y="6789"/>
                  </a:moveTo>
                  <a:lnTo>
                    <a:pt x="4102" y="6983"/>
                  </a:lnTo>
                  <a:lnTo>
                    <a:pt x="4730" y="7159"/>
                  </a:lnTo>
                  <a:lnTo>
                    <a:pt x="4569" y="7787"/>
                  </a:lnTo>
                  <a:lnTo>
                    <a:pt x="4392" y="8398"/>
                  </a:lnTo>
                  <a:lnTo>
                    <a:pt x="4006" y="8302"/>
                  </a:lnTo>
                  <a:lnTo>
                    <a:pt x="3121" y="8044"/>
                  </a:lnTo>
                  <a:lnTo>
                    <a:pt x="3298" y="7417"/>
                  </a:lnTo>
                  <a:lnTo>
                    <a:pt x="3491" y="6789"/>
                  </a:lnTo>
                  <a:close/>
                  <a:moveTo>
                    <a:pt x="5084" y="7256"/>
                  </a:moveTo>
                  <a:lnTo>
                    <a:pt x="5711" y="7433"/>
                  </a:lnTo>
                  <a:lnTo>
                    <a:pt x="6339" y="7626"/>
                  </a:lnTo>
                  <a:lnTo>
                    <a:pt x="6162" y="8237"/>
                  </a:lnTo>
                  <a:lnTo>
                    <a:pt x="5985" y="8865"/>
                  </a:lnTo>
                  <a:lnTo>
                    <a:pt x="5357" y="8688"/>
                  </a:lnTo>
                  <a:lnTo>
                    <a:pt x="4730" y="8495"/>
                  </a:lnTo>
                  <a:lnTo>
                    <a:pt x="4907" y="7883"/>
                  </a:lnTo>
                  <a:lnTo>
                    <a:pt x="5084" y="7256"/>
                  </a:lnTo>
                  <a:close/>
                  <a:moveTo>
                    <a:pt x="6676" y="7723"/>
                  </a:moveTo>
                  <a:lnTo>
                    <a:pt x="7561" y="7980"/>
                  </a:lnTo>
                  <a:lnTo>
                    <a:pt x="7947" y="8076"/>
                  </a:lnTo>
                  <a:lnTo>
                    <a:pt x="7754" y="8704"/>
                  </a:lnTo>
                  <a:lnTo>
                    <a:pt x="7561" y="9331"/>
                  </a:lnTo>
                  <a:lnTo>
                    <a:pt x="6950" y="9154"/>
                  </a:lnTo>
                  <a:lnTo>
                    <a:pt x="6322" y="8961"/>
                  </a:lnTo>
                  <a:lnTo>
                    <a:pt x="6499" y="8350"/>
                  </a:lnTo>
                  <a:lnTo>
                    <a:pt x="6676" y="7723"/>
                  </a:lnTo>
                  <a:close/>
                  <a:moveTo>
                    <a:pt x="3427" y="1"/>
                  </a:moveTo>
                  <a:lnTo>
                    <a:pt x="3282" y="516"/>
                  </a:lnTo>
                  <a:lnTo>
                    <a:pt x="3105" y="1143"/>
                  </a:lnTo>
                  <a:lnTo>
                    <a:pt x="2478" y="966"/>
                  </a:lnTo>
                  <a:lnTo>
                    <a:pt x="1947" y="821"/>
                  </a:lnTo>
                  <a:lnTo>
                    <a:pt x="1850" y="1143"/>
                  </a:lnTo>
                  <a:lnTo>
                    <a:pt x="2333" y="1288"/>
                  </a:lnTo>
                  <a:lnTo>
                    <a:pt x="2992" y="1481"/>
                  </a:lnTo>
                  <a:lnTo>
                    <a:pt x="2816" y="2108"/>
                  </a:lnTo>
                  <a:lnTo>
                    <a:pt x="2639" y="2736"/>
                  </a:lnTo>
                  <a:lnTo>
                    <a:pt x="2011" y="2543"/>
                  </a:lnTo>
                  <a:lnTo>
                    <a:pt x="1496" y="2414"/>
                  </a:lnTo>
                  <a:lnTo>
                    <a:pt x="1384" y="2736"/>
                  </a:lnTo>
                  <a:lnTo>
                    <a:pt x="1915" y="2897"/>
                  </a:lnTo>
                  <a:lnTo>
                    <a:pt x="2542" y="3073"/>
                  </a:lnTo>
                  <a:lnTo>
                    <a:pt x="2349" y="3701"/>
                  </a:lnTo>
                  <a:lnTo>
                    <a:pt x="2172" y="4312"/>
                  </a:lnTo>
                  <a:lnTo>
                    <a:pt x="1545" y="4135"/>
                  </a:lnTo>
                  <a:lnTo>
                    <a:pt x="1030" y="3974"/>
                  </a:lnTo>
                  <a:lnTo>
                    <a:pt x="933" y="4296"/>
                  </a:lnTo>
                  <a:lnTo>
                    <a:pt x="1496" y="4457"/>
                  </a:lnTo>
                  <a:lnTo>
                    <a:pt x="2076" y="4618"/>
                  </a:lnTo>
                  <a:lnTo>
                    <a:pt x="1899" y="5245"/>
                  </a:lnTo>
                  <a:lnTo>
                    <a:pt x="1706" y="5873"/>
                  </a:lnTo>
                  <a:lnTo>
                    <a:pt x="1094" y="5680"/>
                  </a:lnTo>
                  <a:lnTo>
                    <a:pt x="563" y="5519"/>
                  </a:lnTo>
                  <a:lnTo>
                    <a:pt x="467" y="5840"/>
                  </a:lnTo>
                  <a:lnTo>
                    <a:pt x="853" y="5969"/>
                  </a:lnTo>
                  <a:lnTo>
                    <a:pt x="1609" y="6194"/>
                  </a:lnTo>
                  <a:lnTo>
                    <a:pt x="1352" y="7127"/>
                  </a:lnTo>
                  <a:lnTo>
                    <a:pt x="1255" y="7449"/>
                  </a:lnTo>
                  <a:lnTo>
                    <a:pt x="628" y="7272"/>
                  </a:lnTo>
                  <a:lnTo>
                    <a:pt x="97" y="7111"/>
                  </a:lnTo>
                  <a:lnTo>
                    <a:pt x="0" y="7433"/>
                  </a:lnTo>
                  <a:lnTo>
                    <a:pt x="531" y="7594"/>
                  </a:lnTo>
                  <a:lnTo>
                    <a:pt x="1142" y="7771"/>
                  </a:lnTo>
                  <a:lnTo>
                    <a:pt x="966" y="8398"/>
                  </a:lnTo>
                  <a:lnTo>
                    <a:pt x="821" y="8929"/>
                  </a:lnTo>
                  <a:lnTo>
                    <a:pt x="1142" y="9026"/>
                  </a:lnTo>
                  <a:lnTo>
                    <a:pt x="1303" y="8495"/>
                  </a:lnTo>
                  <a:lnTo>
                    <a:pt x="1496" y="7883"/>
                  </a:lnTo>
                  <a:lnTo>
                    <a:pt x="2108" y="8060"/>
                  </a:lnTo>
                  <a:lnTo>
                    <a:pt x="2735" y="8237"/>
                  </a:lnTo>
                  <a:lnTo>
                    <a:pt x="2558" y="8865"/>
                  </a:lnTo>
                  <a:lnTo>
                    <a:pt x="2413" y="9379"/>
                  </a:lnTo>
                  <a:lnTo>
                    <a:pt x="2735" y="9492"/>
                  </a:lnTo>
                  <a:lnTo>
                    <a:pt x="2896" y="8961"/>
                  </a:lnTo>
                  <a:lnTo>
                    <a:pt x="3073" y="8334"/>
                  </a:lnTo>
                  <a:lnTo>
                    <a:pt x="3459" y="8446"/>
                  </a:lnTo>
                  <a:lnTo>
                    <a:pt x="4344" y="8704"/>
                  </a:lnTo>
                  <a:lnTo>
                    <a:pt x="4167" y="9331"/>
                  </a:lnTo>
                  <a:lnTo>
                    <a:pt x="4006" y="9846"/>
                  </a:lnTo>
                  <a:lnTo>
                    <a:pt x="4328" y="9943"/>
                  </a:lnTo>
                  <a:lnTo>
                    <a:pt x="4472" y="9428"/>
                  </a:lnTo>
                  <a:lnTo>
                    <a:pt x="4649" y="8800"/>
                  </a:lnTo>
                  <a:lnTo>
                    <a:pt x="5277" y="8977"/>
                  </a:lnTo>
                  <a:lnTo>
                    <a:pt x="5888" y="9170"/>
                  </a:lnTo>
                  <a:lnTo>
                    <a:pt x="5775" y="9540"/>
                  </a:lnTo>
                  <a:lnTo>
                    <a:pt x="5550" y="10312"/>
                  </a:lnTo>
                  <a:lnTo>
                    <a:pt x="5872" y="10409"/>
                  </a:lnTo>
                  <a:lnTo>
                    <a:pt x="6113" y="9589"/>
                  </a:lnTo>
                  <a:lnTo>
                    <a:pt x="6210" y="9267"/>
                  </a:lnTo>
                  <a:lnTo>
                    <a:pt x="6837" y="9444"/>
                  </a:lnTo>
                  <a:lnTo>
                    <a:pt x="7465" y="9621"/>
                  </a:lnTo>
                  <a:lnTo>
                    <a:pt x="7288" y="10248"/>
                  </a:lnTo>
                  <a:lnTo>
                    <a:pt x="7127" y="10779"/>
                  </a:lnTo>
                  <a:lnTo>
                    <a:pt x="7449" y="10876"/>
                  </a:lnTo>
                  <a:lnTo>
                    <a:pt x="7609" y="10345"/>
                  </a:lnTo>
                  <a:lnTo>
                    <a:pt x="7786" y="9733"/>
                  </a:lnTo>
                  <a:lnTo>
                    <a:pt x="8414" y="9910"/>
                  </a:lnTo>
                  <a:lnTo>
                    <a:pt x="8928" y="10071"/>
                  </a:lnTo>
                  <a:lnTo>
                    <a:pt x="9041" y="9749"/>
                  </a:lnTo>
                  <a:lnTo>
                    <a:pt x="8558" y="9605"/>
                  </a:lnTo>
                  <a:lnTo>
                    <a:pt x="7867" y="9412"/>
                  </a:lnTo>
                  <a:lnTo>
                    <a:pt x="8044" y="8784"/>
                  </a:lnTo>
                  <a:lnTo>
                    <a:pt x="8237" y="8157"/>
                  </a:lnTo>
                  <a:lnTo>
                    <a:pt x="8848" y="8350"/>
                  </a:lnTo>
                  <a:lnTo>
                    <a:pt x="9379" y="8479"/>
                  </a:lnTo>
                  <a:lnTo>
                    <a:pt x="9475" y="8157"/>
                  </a:lnTo>
                  <a:lnTo>
                    <a:pt x="8961" y="7996"/>
                  </a:lnTo>
                  <a:lnTo>
                    <a:pt x="8333" y="7819"/>
                  </a:lnTo>
                  <a:lnTo>
                    <a:pt x="8558" y="7079"/>
                  </a:lnTo>
                  <a:lnTo>
                    <a:pt x="8687" y="6548"/>
                  </a:lnTo>
                  <a:lnTo>
                    <a:pt x="9315" y="6741"/>
                  </a:lnTo>
                  <a:lnTo>
                    <a:pt x="9845" y="6870"/>
                  </a:lnTo>
                  <a:lnTo>
                    <a:pt x="9942" y="6548"/>
                  </a:lnTo>
                  <a:lnTo>
                    <a:pt x="9379" y="6387"/>
                  </a:lnTo>
                  <a:lnTo>
                    <a:pt x="8800" y="6210"/>
                  </a:lnTo>
                  <a:lnTo>
                    <a:pt x="8977" y="5583"/>
                  </a:lnTo>
                  <a:lnTo>
                    <a:pt x="9154" y="4972"/>
                  </a:lnTo>
                  <a:lnTo>
                    <a:pt x="9781" y="5149"/>
                  </a:lnTo>
                  <a:lnTo>
                    <a:pt x="10296" y="5310"/>
                  </a:lnTo>
                  <a:lnTo>
                    <a:pt x="10408" y="4988"/>
                  </a:lnTo>
                  <a:lnTo>
                    <a:pt x="9878" y="4843"/>
                  </a:lnTo>
                  <a:lnTo>
                    <a:pt x="9250" y="4666"/>
                  </a:lnTo>
                  <a:lnTo>
                    <a:pt x="9443" y="4039"/>
                  </a:lnTo>
                  <a:lnTo>
                    <a:pt x="9620" y="3411"/>
                  </a:lnTo>
                  <a:lnTo>
                    <a:pt x="10248" y="3604"/>
                  </a:lnTo>
                  <a:lnTo>
                    <a:pt x="10762" y="3765"/>
                  </a:lnTo>
                  <a:lnTo>
                    <a:pt x="10859" y="3443"/>
                  </a:lnTo>
                  <a:lnTo>
                    <a:pt x="10344" y="3299"/>
                  </a:lnTo>
                  <a:lnTo>
                    <a:pt x="9717" y="3122"/>
                  </a:lnTo>
                  <a:lnTo>
                    <a:pt x="9894" y="2494"/>
                  </a:lnTo>
                  <a:lnTo>
                    <a:pt x="10055" y="1963"/>
                  </a:lnTo>
                  <a:lnTo>
                    <a:pt x="9733" y="1867"/>
                  </a:lnTo>
                  <a:lnTo>
                    <a:pt x="9572" y="2398"/>
                  </a:lnTo>
                  <a:lnTo>
                    <a:pt x="9395" y="2993"/>
                  </a:lnTo>
                  <a:lnTo>
                    <a:pt x="8768" y="2816"/>
                  </a:lnTo>
                  <a:lnTo>
                    <a:pt x="8140" y="2639"/>
                  </a:lnTo>
                  <a:lnTo>
                    <a:pt x="8333" y="2012"/>
                  </a:lnTo>
                  <a:lnTo>
                    <a:pt x="8462" y="1481"/>
                  </a:lnTo>
                  <a:lnTo>
                    <a:pt x="8140" y="1384"/>
                  </a:lnTo>
                  <a:lnTo>
                    <a:pt x="7979" y="1915"/>
                  </a:lnTo>
                  <a:lnTo>
                    <a:pt x="7802" y="2527"/>
                  </a:lnTo>
                  <a:lnTo>
                    <a:pt x="7175" y="2350"/>
                  </a:lnTo>
                  <a:lnTo>
                    <a:pt x="6564" y="2173"/>
                  </a:lnTo>
                  <a:lnTo>
                    <a:pt x="6741" y="1545"/>
                  </a:lnTo>
                  <a:lnTo>
                    <a:pt x="6885" y="1014"/>
                  </a:lnTo>
                  <a:lnTo>
                    <a:pt x="6564" y="918"/>
                  </a:lnTo>
                  <a:lnTo>
                    <a:pt x="6403" y="1449"/>
                  </a:lnTo>
                  <a:lnTo>
                    <a:pt x="6210" y="2060"/>
                  </a:lnTo>
                  <a:lnTo>
                    <a:pt x="5599" y="1883"/>
                  </a:lnTo>
                  <a:lnTo>
                    <a:pt x="4971" y="1706"/>
                  </a:lnTo>
                  <a:lnTo>
                    <a:pt x="5148" y="1079"/>
                  </a:lnTo>
                  <a:lnTo>
                    <a:pt x="5309" y="564"/>
                  </a:lnTo>
                  <a:lnTo>
                    <a:pt x="4987" y="451"/>
                  </a:lnTo>
                  <a:lnTo>
                    <a:pt x="4842" y="982"/>
                  </a:lnTo>
                  <a:lnTo>
                    <a:pt x="4665" y="1610"/>
                  </a:lnTo>
                  <a:lnTo>
                    <a:pt x="3990" y="1400"/>
                  </a:lnTo>
                  <a:lnTo>
                    <a:pt x="3395" y="1240"/>
                  </a:lnTo>
                  <a:lnTo>
                    <a:pt x="3588" y="612"/>
                  </a:lnTo>
                  <a:lnTo>
                    <a:pt x="3749" y="97"/>
                  </a:lnTo>
                  <a:lnTo>
                    <a:pt x="34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0" name="Google Shape;1720;p43"/>
            <p:cNvSpPr/>
            <p:nvPr/>
          </p:nvSpPr>
          <p:spPr>
            <a:xfrm>
              <a:off x="9495937" y="75712"/>
              <a:ext cx="1032964" cy="1261145"/>
            </a:xfrm>
            <a:custGeom>
              <a:avLst/>
              <a:gdLst/>
              <a:ahLst/>
              <a:cxnLst/>
              <a:rect l="l" t="t" r="r" b="b"/>
              <a:pathLst>
                <a:path w="21992" h="26850" extrusionOk="0">
                  <a:moveTo>
                    <a:pt x="7175" y="11471"/>
                  </a:moveTo>
                  <a:cubicBezTo>
                    <a:pt x="7481" y="11471"/>
                    <a:pt x="7738" y="11616"/>
                    <a:pt x="7883" y="11873"/>
                  </a:cubicBezTo>
                  <a:lnTo>
                    <a:pt x="7931" y="11937"/>
                  </a:lnTo>
                  <a:cubicBezTo>
                    <a:pt x="8044" y="12114"/>
                    <a:pt x="8237" y="12452"/>
                    <a:pt x="8687" y="12581"/>
                  </a:cubicBezTo>
                  <a:cubicBezTo>
                    <a:pt x="8768" y="12597"/>
                    <a:pt x="8848" y="12629"/>
                    <a:pt x="8929" y="12661"/>
                  </a:cubicBezTo>
                  <a:lnTo>
                    <a:pt x="8977" y="12677"/>
                  </a:lnTo>
                  <a:cubicBezTo>
                    <a:pt x="9186" y="12758"/>
                    <a:pt x="9283" y="12903"/>
                    <a:pt x="9331" y="13112"/>
                  </a:cubicBezTo>
                  <a:cubicBezTo>
                    <a:pt x="9443" y="13675"/>
                    <a:pt x="9138" y="13884"/>
                    <a:pt x="8880" y="14045"/>
                  </a:cubicBezTo>
                  <a:cubicBezTo>
                    <a:pt x="8800" y="14109"/>
                    <a:pt x="8719" y="14141"/>
                    <a:pt x="8655" y="14206"/>
                  </a:cubicBezTo>
                  <a:cubicBezTo>
                    <a:pt x="8285" y="14608"/>
                    <a:pt x="8478" y="15090"/>
                    <a:pt x="8687" y="15492"/>
                  </a:cubicBezTo>
                  <a:cubicBezTo>
                    <a:pt x="8816" y="15798"/>
                    <a:pt x="8961" y="16088"/>
                    <a:pt x="8880" y="16361"/>
                  </a:cubicBezTo>
                  <a:cubicBezTo>
                    <a:pt x="8848" y="16538"/>
                    <a:pt x="8639" y="16651"/>
                    <a:pt x="8398" y="16651"/>
                  </a:cubicBezTo>
                  <a:cubicBezTo>
                    <a:pt x="8221" y="16651"/>
                    <a:pt x="8044" y="16570"/>
                    <a:pt x="7899" y="16442"/>
                  </a:cubicBezTo>
                  <a:cubicBezTo>
                    <a:pt x="7577" y="16072"/>
                    <a:pt x="7529" y="15718"/>
                    <a:pt x="7497" y="15332"/>
                  </a:cubicBezTo>
                  <a:cubicBezTo>
                    <a:pt x="7449" y="14865"/>
                    <a:pt x="7400" y="14366"/>
                    <a:pt x="6805" y="13996"/>
                  </a:cubicBezTo>
                  <a:cubicBezTo>
                    <a:pt x="6757" y="13964"/>
                    <a:pt x="6693" y="13916"/>
                    <a:pt x="6628" y="13900"/>
                  </a:cubicBezTo>
                  <a:cubicBezTo>
                    <a:pt x="6371" y="13755"/>
                    <a:pt x="6210" y="13659"/>
                    <a:pt x="6081" y="13353"/>
                  </a:cubicBezTo>
                  <a:cubicBezTo>
                    <a:pt x="5969" y="13031"/>
                    <a:pt x="5953" y="12661"/>
                    <a:pt x="6065" y="12275"/>
                  </a:cubicBezTo>
                  <a:cubicBezTo>
                    <a:pt x="6226" y="11809"/>
                    <a:pt x="6693" y="11471"/>
                    <a:pt x="7175" y="11471"/>
                  </a:cubicBezTo>
                  <a:close/>
                  <a:moveTo>
                    <a:pt x="14656" y="18613"/>
                  </a:moveTo>
                  <a:cubicBezTo>
                    <a:pt x="15074" y="18613"/>
                    <a:pt x="15460" y="18951"/>
                    <a:pt x="15492" y="19369"/>
                  </a:cubicBezTo>
                  <a:cubicBezTo>
                    <a:pt x="15524" y="19498"/>
                    <a:pt x="15524" y="19627"/>
                    <a:pt x="15492" y="19755"/>
                  </a:cubicBezTo>
                  <a:cubicBezTo>
                    <a:pt x="15492" y="20142"/>
                    <a:pt x="15476" y="20560"/>
                    <a:pt x="15926" y="20785"/>
                  </a:cubicBezTo>
                  <a:cubicBezTo>
                    <a:pt x="16087" y="20865"/>
                    <a:pt x="16280" y="20946"/>
                    <a:pt x="16505" y="21026"/>
                  </a:cubicBezTo>
                  <a:cubicBezTo>
                    <a:pt x="17229" y="21300"/>
                    <a:pt x="18050" y="21622"/>
                    <a:pt x="17937" y="22442"/>
                  </a:cubicBezTo>
                  <a:cubicBezTo>
                    <a:pt x="17889" y="22796"/>
                    <a:pt x="17567" y="23005"/>
                    <a:pt x="17262" y="23118"/>
                  </a:cubicBezTo>
                  <a:cubicBezTo>
                    <a:pt x="17020" y="23166"/>
                    <a:pt x="16682" y="23214"/>
                    <a:pt x="16232" y="23214"/>
                  </a:cubicBezTo>
                  <a:cubicBezTo>
                    <a:pt x="15910" y="23214"/>
                    <a:pt x="15605" y="23198"/>
                    <a:pt x="15251" y="23166"/>
                  </a:cubicBezTo>
                  <a:cubicBezTo>
                    <a:pt x="14446" y="23118"/>
                    <a:pt x="13610" y="22989"/>
                    <a:pt x="13127" y="22892"/>
                  </a:cubicBezTo>
                  <a:cubicBezTo>
                    <a:pt x="13047" y="22876"/>
                    <a:pt x="12918" y="22844"/>
                    <a:pt x="12822" y="22828"/>
                  </a:cubicBezTo>
                  <a:cubicBezTo>
                    <a:pt x="12049" y="22683"/>
                    <a:pt x="10891" y="22474"/>
                    <a:pt x="10489" y="21911"/>
                  </a:cubicBezTo>
                  <a:cubicBezTo>
                    <a:pt x="10441" y="21847"/>
                    <a:pt x="10409" y="21782"/>
                    <a:pt x="10393" y="21718"/>
                  </a:cubicBezTo>
                  <a:cubicBezTo>
                    <a:pt x="10232" y="21396"/>
                    <a:pt x="10248" y="21042"/>
                    <a:pt x="10409" y="20721"/>
                  </a:cubicBezTo>
                  <a:cubicBezTo>
                    <a:pt x="10602" y="20319"/>
                    <a:pt x="11036" y="20077"/>
                    <a:pt x="11470" y="20077"/>
                  </a:cubicBezTo>
                  <a:cubicBezTo>
                    <a:pt x="11551" y="20077"/>
                    <a:pt x="11631" y="20077"/>
                    <a:pt x="11696" y="20093"/>
                  </a:cubicBezTo>
                  <a:cubicBezTo>
                    <a:pt x="11840" y="20109"/>
                    <a:pt x="11985" y="20109"/>
                    <a:pt x="12098" y="20142"/>
                  </a:cubicBezTo>
                  <a:lnTo>
                    <a:pt x="12194" y="20142"/>
                  </a:lnTo>
                  <a:cubicBezTo>
                    <a:pt x="12580" y="20142"/>
                    <a:pt x="12806" y="19852"/>
                    <a:pt x="13063" y="19562"/>
                  </a:cubicBezTo>
                  <a:cubicBezTo>
                    <a:pt x="13385" y="19192"/>
                    <a:pt x="13755" y="18758"/>
                    <a:pt x="14511" y="18629"/>
                  </a:cubicBezTo>
                  <a:cubicBezTo>
                    <a:pt x="14559" y="18629"/>
                    <a:pt x="14607" y="18613"/>
                    <a:pt x="14656" y="18613"/>
                  </a:cubicBezTo>
                  <a:close/>
                  <a:moveTo>
                    <a:pt x="6162" y="1"/>
                  </a:moveTo>
                  <a:cubicBezTo>
                    <a:pt x="6113" y="1"/>
                    <a:pt x="6049" y="49"/>
                    <a:pt x="6033" y="130"/>
                  </a:cubicBezTo>
                  <a:lnTo>
                    <a:pt x="5245" y="2752"/>
                  </a:lnTo>
                  <a:lnTo>
                    <a:pt x="5164" y="3041"/>
                  </a:lnTo>
                  <a:lnTo>
                    <a:pt x="3749" y="7819"/>
                  </a:lnTo>
                  <a:lnTo>
                    <a:pt x="3668" y="8109"/>
                  </a:lnTo>
                  <a:lnTo>
                    <a:pt x="2687" y="11471"/>
                  </a:lnTo>
                  <a:lnTo>
                    <a:pt x="2606" y="11744"/>
                  </a:lnTo>
                  <a:lnTo>
                    <a:pt x="161" y="20093"/>
                  </a:lnTo>
                  <a:cubicBezTo>
                    <a:pt x="0" y="20640"/>
                    <a:pt x="290" y="21203"/>
                    <a:pt x="837" y="21364"/>
                  </a:cubicBezTo>
                  <a:lnTo>
                    <a:pt x="3395" y="22104"/>
                  </a:lnTo>
                  <a:lnTo>
                    <a:pt x="3668" y="22185"/>
                  </a:lnTo>
                  <a:lnTo>
                    <a:pt x="9894" y="24018"/>
                  </a:lnTo>
                  <a:lnTo>
                    <a:pt x="10167" y="24099"/>
                  </a:lnTo>
                  <a:lnTo>
                    <a:pt x="19463" y="26844"/>
                  </a:lnTo>
                  <a:lnTo>
                    <a:pt x="19463" y="26844"/>
                  </a:lnTo>
                  <a:cubicBezTo>
                    <a:pt x="19392" y="26816"/>
                    <a:pt x="19341" y="26715"/>
                    <a:pt x="19385" y="26641"/>
                  </a:cubicBezTo>
                  <a:lnTo>
                    <a:pt x="19996" y="24517"/>
                  </a:lnTo>
                  <a:lnTo>
                    <a:pt x="20881" y="21412"/>
                  </a:lnTo>
                  <a:lnTo>
                    <a:pt x="21010" y="20994"/>
                  </a:lnTo>
                  <a:lnTo>
                    <a:pt x="21991" y="17584"/>
                  </a:lnTo>
                  <a:lnTo>
                    <a:pt x="21991" y="17584"/>
                  </a:lnTo>
                  <a:cubicBezTo>
                    <a:pt x="21814" y="17632"/>
                    <a:pt x="21669" y="17680"/>
                    <a:pt x="21508" y="17729"/>
                  </a:cubicBezTo>
                  <a:cubicBezTo>
                    <a:pt x="21412" y="17761"/>
                    <a:pt x="21283" y="17809"/>
                    <a:pt x="21171" y="17841"/>
                  </a:cubicBezTo>
                  <a:cubicBezTo>
                    <a:pt x="20865" y="17954"/>
                    <a:pt x="20543" y="18082"/>
                    <a:pt x="20222" y="18082"/>
                  </a:cubicBezTo>
                  <a:cubicBezTo>
                    <a:pt x="19948" y="18082"/>
                    <a:pt x="19739" y="17986"/>
                    <a:pt x="19546" y="17761"/>
                  </a:cubicBezTo>
                  <a:cubicBezTo>
                    <a:pt x="19417" y="17616"/>
                    <a:pt x="19353" y="17455"/>
                    <a:pt x="19272" y="17278"/>
                  </a:cubicBezTo>
                  <a:cubicBezTo>
                    <a:pt x="19256" y="17214"/>
                    <a:pt x="19240" y="17182"/>
                    <a:pt x="19224" y="17117"/>
                  </a:cubicBezTo>
                  <a:cubicBezTo>
                    <a:pt x="19160" y="16972"/>
                    <a:pt x="19095" y="16860"/>
                    <a:pt x="18983" y="16731"/>
                  </a:cubicBezTo>
                  <a:cubicBezTo>
                    <a:pt x="18902" y="16635"/>
                    <a:pt x="18790" y="16554"/>
                    <a:pt x="18661" y="16490"/>
                  </a:cubicBezTo>
                  <a:cubicBezTo>
                    <a:pt x="18452" y="16393"/>
                    <a:pt x="18259" y="16345"/>
                    <a:pt x="18050" y="16345"/>
                  </a:cubicBezTo>
                  <a:cubicBezTo>
                    <a:pt x="17712" y="16345"/>
                    <a:pt x="17374" y="16522"/>
                    <a:pt x="17052" y="16812"/>
                  </a:cubicBezTo>
                  <a:cubicBezTo>
                    <a:pt x="16988" y="16860"/>
                    <a:pt x="16940" y="16924"/>
                    <a:pt x="16892" y="16956"/>
                  </a:cubicBezTo>
                  <a:cubicBezTo>
                    <a:pt x="16618" y="17214"/>
                    <a:pt x="16441" y="17391"/>
                    <a:pt x="16184" y="17391"/>
                  </a:cubicBezTo>
                  <a:cubicBezTo>
                    <a:pt x="16087" y="17391"/>
                    <a:pt x="15942" y="17359"/>
                    <a:pt x="15798" y="17294"/>
                  </a:cubicBezTo>
                  <a:cubicBezTo>
                    <a:pt x="15476" y="17149"/>
                    <a:pt x="15412" y="16876"/>
                    <a:pt x="15379" y="16538"/>
                  </a:cubicBezTo>
                  <a:cubicBezTo>
                    <a:pt x="15379" y="16474"/>
                    <a:pt x="15363" y="16426"/>
                    <a:pt x="15363" y="16377"/>
                  </a:cubicBezTo>
                  <a:cubicBezTo>
                    <a:pt x="15331" y="16297"/>
                    <a:pt x="15331" y="16184"/>
                    <a:pt x="15315" y="16088"/>
                  </a:cubicBezTo>
                  <a:cubicBezTo>
                    <a:pt x="15315" y="16023"/>
                    <a:pt x="15299" y="15991"/>
                    <a:pt x="15299" y="15927"/>
                  </a:cubicBezTo>
                  <a:cubicBezTo>
                    <a:pt x="15154" y="15348"/>
                    <a:pt x="14575" y="15106"/>
                    <a:pt x="14092" y="15058"/>
                  </a:cubicBezTo>
                  <a:cubicBezTo>
                    <a:pt x="13304" y="15010"/>
                    <a:pt x="13224" y="14978"/>
                    <a:pt x="13127" y="14946"/>
                  </a:cubicBezTo>
                  <a:cubicBezTo>
                    <a:pt x="12966" y="14897"/>
                    <a:pt x="12886" y="14817"/>
                    <a:pt x="12822" y="14720"/>
                  </a:cubicBezTo>
                  <a:cubicBezTo>
                    <a:pt x="12693" y="14463"/>
                    <a:pt x="12918" y="13964"/>
                    <a:pt x="13095" y="13530"/>
                  </a:cubicBezTo>
                  <a:cubicBezTo>
                    <a:pt x="13143" y="13433"/>
                    <a:pt x="13208" y="13337"/>
                    <a:pt x="13240" y="13240"/>
                  </a:cubicBezTo>
                  <a:cubicBezTo>
                    <a:pt x="13320" y="13047"/>
                    <a:pt x="13385" y="12870"/>
                    <a:pt x="13401" y="12709"/>
                  </a:cubicBezTo>
                  <a:lnTo>
                    <a:pt x="13401" y="12613"/>
                  </a:lnTo>
                  <a:cubicBezTo>
                    <a:pt x="13417" y="12050"/>
                    <a:pt x="13143" y="11599"/>
                    <a:pt x="12645" y="11390"/>
                  </a:cubicBezTo>
                  <a:cubicBezTo>
                    <a:pt x="12436" y="11310"/>
                    <a:pt x="12210" y="11262"/>
                    <a:pt x="12001" y="11262"/>
                  </a:cubicBezTo>
                  <a:cubicBezTo>
                    <a:pt x="11712" y="11262"/>
                    <a:pt x="11438" y="11326"/>
                    <a:pt x="11149" y="11406"/>
                  </a:cubicBezTo>
                  <a:cubicBezTo>
                    <a:pt x="11052" y="11423"/>
                    <a:pt x="10923" y="11439"/>
                    <a:pt x="10811" y="11439"/>
                  </a:cubicBezTo>
                  <a:cubicBezTo>
                    <a:pt x="10682" y="11439"/>
                    <a:pt x="10569" y="11423"/>
                    <a:pt x="10537" y="11406"/>
                  </a:cubicBezTo>
                  <a:cubicBezTo>
                    <a:pt x="10232" y="11246"/>
                    <a:pt x="10055" y="11004"/>
                    <a:pt x="9990" y="10715"/>
                  </a:cubicBezTo>
                  <a:cubicBezTo>
                    <a:pt x="9974" y="10586"/>
                    <a:pt x="9974" y="10441"/>
                    <a:pt x="10006" y="10296"/>
                  </a:cubicBezTo>
                  <a:cubicBezTo>
                    <a:pt x="10071" y="9943"/>
                    <a:pt x="10296" y="9540"/>
                    <a:pt x="10618" y="9154"/>
                  </a:cubicBezTo>
                  <a:cubicBezTo>
                    <a:pt x="11358" y="8334"/>
                    <a:pt x="12001" y="7626"/>
                    <a:pt x="11293" y="6838"/>
                  </a:cubicBezTo>
                  <a:cubicBezTo>
                    <a:pt x="11213" y="6757"/>
                    <a:pt x="11149" y="6677"/>
                    <a:pt x="11068" y="6596"/>
                  </a:cubicBezTo>
                  <a:cubicBezTo>
                    <a:pt x="10650" y="6114"/>
                    <a:pt x="10393" y="5840"/>
                    <a:pt x="10489" y="5293"/>
                  </a:cubicBezTo>
                  <a:cubicBezTo>
                    <a:pt x="10537" y="5117"/>
                    <a:pt x="10586" y="4956"/>
                    <a:pt x="10634" y="4795"/>
                  </a:cubicBezTo>
                  <a:cubicBezTo>
                    <a:pt x="10746" y="4505"/>
                    <a:pt x="10891" y="4280"/>
                    <a:pt x="11052" y="4039"/>
                  </a:cubicBezTo>
                  <a:cubicBezTo>
                    <a:pt x="11213" y="3797"/>
                    <a:pt x="11390" y="3540"/>
                    <a:pt x="11583" y="3138"/>
                  </a:cubicBezTo>
                  <a:cubicBezTo>
                    <a:pt x="11792" y="2655"/>
                    <a:pt x="11760" y="2028"/>
                    <a:pt x="11470" y="1545"/>
                  </a:cubicBezTo>
                  <a:cubicBezTo>
                    <a:pt x="11229" y="1143"/>
                    <a:pt x="10859" y="902"/>
                    <a:pt x="10409" y="886"/>
                  </a:cubicBezTo>
                  <a:lnTo>
                    <a:pt x="10344" y="886"/>
                  </a:lnTo>
                  <a:cubicBezTo>
                    <a:pt x="10055" y="886"/>
                    <a:pt x="9781" y="1030"/>
                    <a:pt x="9540" y="1175"/>
                  </a:cubicBezTo>
                  <a:cubicBezTo>
                    <a:pt x="9331" y="1288"/>
                    <a:pt x="9106" y="1417"/>
                    <a:pt x="8864" y="1417"/>
                  </a:cubicBezTo>
                  <a:lnTo>
                    <a:pt x="8736" y="1417"/>
                  </a:lnTo>
                  <a:cubicBezTo>
                    <a:pt x="8398" y="1352"/>
                    <a:pt x="8221" y="1127"/>
                    <a:pt x="8012" y="870"/>
                  </a:cubicBezTo>
                  <a:cubicBezTo>
                    <a:pt x="7770" y="564"/>
                    <a:pt x="7513" y="226"/>
                    <a:pt x="6934" y="65"/>
                  </a:cubicBezTo>
                  <a:cubicBezTo>
                    <a:pt x="6757" y="17"/>
                    <a:pt x="6564" y="1"/>
                    <a:pt x="6387" y="1"/>
                  </a:cubicBezTo>
                  <a:close/>
                  <a:moveTo>
                    <a:pt x="19463" y="26844"/>
                  </a:moveTo>
                  <a:cubicBezTo>
                    <a:pt x="19469" y="26847"/>
                    <a:pt x="19475" y="26848"/>
                    <a:pt x="19482" y="26850"/>
                  </a:cubicBezTo>
                  <a:lnTo>
                    <a:pt x="19463" y="268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1" name="Google Shape;1721;p43"/>
            <p:cNvSpPr/>
            <p:nvPr/>
          </p:nvSpPr>
          <p:spPr>
            <a:xfrm>
              <a:off x="10188040" y="270402"/>
              <a:ext cx="358992" cy="432359"/>
            </a:xfrm>
            <a:custGeom>
              <a:avLst/>
              <a:gdLst/>
              <a:ahLst/>
              <a:cxnLst/>
              <a:rect l="l" t="t" r="r" b="b"/>
              <a:pathLst>
                <a:path w="7643" h="9205" extrusionOk="0">
                  <a:moveTo>
                    <a:pt x="3365" y="1"/>
                  </a:moveTo>
                  <a:cubicBezTo>
                    <a:pt x="2071" y="1"/>
                    <a:pt x="877" y="617"/>
                    <a:pt x="1304" y="1953"/>
                  </a:cubicBezTo>
                  <a:cubicBezTo>
                    <a:pt x="1433" y="2339"/>
                    <a:pt x="1931" y="3047"/>
                    <a:pt x="1545" y="3481"/>
                  </a:cubicBezTo>
                  <a:cubicBezTo>
                    <a:pt x="1384" y="3690"/>
                    <a:pt x="1095" y="3722"/>
                    <a:pt x="870" y="3819"/>
                  </a:cubicBezTo>
                  <a:cubicBezTo>
                    <a:pt x="291" y="4092"/>
                    <a:pt x="1" y="4832"/>
                    <a:pt x="194" y="5411"/>
                  </a:cubicBezTo>
                  <a:cubicBezTo>
                    <a:pt x="383" y="5937"/>
                    <a:pt x="910" y="6271"/>
                    <a:pt x="1426" y="6271"/>
                  </a:cubicBezTo>
                  <a:cubicBezTo>
                    <a:pt x="1526" y="6271"/>
                    <a:pt x="1626" y="6258"/>
                    <a:pt x="1722" y="6232"/>
                  </a:cubicBezTo>
                  <a:cubicBezTo>
                    <a:pt x="1978" y="6161"/>
                    <a:pt x="2221" y="6015"/>
                    <a:pt x="2474" y="6015"/>
                  </a:cubicBezTo>
                  <a:cubicBezTo>
                    <a:pt x="2507" y="6015"/>
                    <a:pt x="2541" y="6017"/>
                    <a:pt x="2575" y="6023"/>
                  </a:cubicBezTo>
                  <a:cubicBezTo>
                    <a:pt x="2897" y="6055"/>
                    <a:pt x="3138" y="6344"/>
                    <a:pt x="3234" y="6618"/>
                  </a:cubicBezTo>
                  <a:cubicBezTo>
                    <a:pt x="3331" y="6908"/>
                    <a:pt x="3363" y="7245"/>
                    <a:pt x="3411" y="7551"/>
                  </a:cubicBezTo>
                  <a:cubicBezTo>
                    <a:pt x="3628" y="8728"/>
                    <a:pt x="4362" y="9205"/>
                    <a:pt x="5011" y="9205"/>
                  </a:cubicBezTo>
                  <a:cubicBezTo>
                    <a:pt x="5472" y="9205"/>
                    <a:pt x="5889" y="8965"/>
                    <a:pt x="6050" y="8564"/>
                  </a:cubicBezTo>
                  <a:cubicBezTo>
                    <a:pt x="6371" y="7760"/>
                    <a:pt x="5519" y="6714"/>
                    <a:pt x="6050" y="6039"/>
                  </a:cubicBezTo>
                  <a:cubicBezTo>
                    <a:pt x="6371" y="5621"/>
                    <a:pt x="7063" y="5572"/>
                    <a:pt x="7337" y="5138"/>
                  </a:cubicBezTo>
                  <a:cubicBezTo>
                    <a:pt x="7642" y="4639"/>
                    <a:pt x="7272" y="4028"/>
                    <a:pt x="6902" y="3626"/>
                  </a:cubicBezTo>
                  <a:cubicBezTo>
                    <a:pt x="6597" y="3320"/>
                    <a:pt x="6130" y="2966"/>
                    <a:pt x="6033" y="2516"/>
                  </a:cubicBezTo>
                  <a:cubicBezTo>
                    <a:pt x="5921" y="2049"/>
                    <a:pt x="6130" y="1631"/>
                    <a:pt x="5889" y="1148"/>
                  </a:cubicBezTo>
                  <a:cubicBezTo>
                    <a:pt x="5515" y="402"/>
                    <a:pt x="4408" y="1"/>
                    <a:pt x="33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2" name="Google Shape;1722;p43"/>
            <p:cNvSpPr/>
            <p:nvPr/>
          </p:nvSpPr>
          <p:spPr>
            <a:xfrm>
              <a:off x="10521293" y="939396"/>
              <a:ext cx="324187" cy="446591"/>
            </a:xfrm>
            <a:custGeom>
              <a:avLst/>
              <a:gdLst/>
              <a:ahLst/>
              <a:cxnLst/>
              <a:rect l="l" t="t" r="r" b="b"/>
              <a:pathLst>
                <a:path w="6902" h="9508" extrusionOk="0">
                  <a:moveTo>
                    <a:pt x="2011" y="0"/>
                  </a:moveTo>
                  <a:lnTo>
                    <a:pt x="65" y="6757"/>
                  </a:lnTo>
                  <a:lnTo>
                    <a:pt x="16" y="6917"/>
                  </a:lnTo>
                  <a:lnTo>
                    <a:pt x="16" y="6933"/>
                  </a:lnTo>
                  <a:cubicBezTo>
                    <a:pt x="0" y="6998"/>
                    <a:pt x="0" y="7062"/>
                    <a:pt x="0" y="7110"/>
                  </a:cubicBezTo>
                  <a:cubicBezTo>
                    <a:pt x="0" y="7303"/>
                    <a:pt x="81" y="7480"/>
                    <a:pt x="225" y="7593"/>
                  </a:cubicBezTo>
                  <a:lnTo>
                    <a:pt x="258" y="7641"/>
                  </a:lnTo>
                  <a:cubicBezTo>
                    <a:pt x="290" y="7641"/>
                    <a:pt x="306" y="7657"/>
                    <a:pt x="322" y="7673"/>
                  </a:cubicBezTo>
                  <a:cubicBezTo>
                    <a:pt x="338" y="7706"/>
                    <a:pt x="386" y="7706"/>
                    <a:pt x="402" y="7722"/>
                  </a:cubicBezTo>
                  <a:cubicBezTo>
                    <a:pt x="451" y="7738"/>
                    <a:pt x="467" y="7738"/>
                    <a:pt x="499" y="7754"/>
                  </a:cubicBezTo>
                  <a:lnTo>
                    <a:pt x="6580" y="9507"/>
                  </a:lnTo>
                  <a:cubicBezTo>
                    <a:pt x="6612" y="9443"/>
                    <a:pt x="6644" y="9363"/>
                    <a:pt x="6676" y="9282"/>
                  </a:cubicBezTo>
                  <a:cubicBezTo>
                    <a:pt x="6757" y="9105"/>
                    <a:pt x="6805" y="8928"/>
                    <a:pt x="6837" y="8751"/>
                  </a:cubicBezTo>
                  <a:cubicBezTo>
                    <a:pt x="6885" y="8542"/>
                    <a:pt x="6901" y="8349"/>
                    <a:pt x="6773" y="8140"/>
                  </a:cubicBezTo>
                  <a:cubicBezTo>
                    <a:pt x="6757" y="8076"/>
                    <a:pt x="6741" y="8027"/>
                    <a:pt x="6725" y="7979"/>
                  </a:cubicBezTo>
                  <a:cubicBezTo>
                    <a:pt x="6548" y="7657"/>
                    <a:pt x="6258" y="7625"/>
                    <a:pt x="5952" y="7561"/>
                  </a:cubicBezTo>
                  <a:cubicBezTo>
                    <a:pt x="5679" y="7497"/>
                    <a:pt x="5389" y="7464"/>
                    <a:pt x="5212" y="7191"/>
                  </a:cubicBezTo>
                  <a:cubicBezTo>
                    <a:pt x="5051" y="6982"/>
                    <a:pt x="5116" y="6676"/>
                    <a:pt x="5164" y="6419"/>
                  </a:cubicBezTo>
                  <a:cubicBezTo>
                    <a:pt x="5180" y="6290"/>
                    <a:pt x="5212" y="6145"/>
                    <a:pt x="5212" y="6065"/>
                  </a:cubicBezTo>
                  <a:cubicBezTo>
                    <a:pt x="5212" y="5872"/>
                    <a:pt x="5051" y="5775"/>
                    <a:pt x="4810" y="5647"/>
                  </a:cubicBezTo>
                  <a:cubicBezTo>
                    <a:pt x="4730" y="5614"/>
                    <a:pt x="4649" y="5566"/>
                    <a:pt x="4569" y="5502"/>
                  </a:cubicBezTo>
                  <a:cubicBezTo>
                    <a:pt x="4038" y="5132"/>
                    <a:pt x="4231" y="4617"/>
                    <a:pt x="4392" y="4199"/>
                  </a:cubicBezTo>
                  <a:cubicBezTo>
                    <a:pt x="4488" y="3941"/>
                    <a:pt x="4569" y="3716"/>
                    <a:pt x="4521" y="3555"/>
                  </a:cubicBezTo>
                  <a:cubicBezTo>
                    <a:pt x="4505" y="3491"/>
                    <a:pt x="4488" y="3459"/>
                    <a:pt x="4440" y="3394"/>
                  </a:cubicBezTo>
                  <a:cubicBezTo>
                    <a:pt x="4392" y="3314"/>
                    <a:pt x="4311" y="3282"/>
                    <a:pt x="4183" y="3282"/>
                  </a:cubicBezTo>
                  <a:cubicBezTo>
                    <a:pt x="4118" y="3282"/>
                    <a:pt x="4022" y="3282"/>
                    <a:pt x="3925" y="3298"/>
                  </a:cubicBezTo>
                  <a:cubicBezTo>
                    <a:pt x="3843" y="3309"/>
                    <a:pt x="3750" y="3320"/>
                    <a:pt x="3656" y="3320"/>
                  </a:cubicBezTo>
                  <a:cubicBezTo>
                    <a:pt x="3475" y="3320"/>
                    <a:pt x="3285" y="3279"/>
                    <a:pt x="3137" y="3121"/>
                  </a:cubicBezTo>
                  <a:cubicBezTo>
                    <a:pt x="2896" y="2847"/>
                    <a:pt x="3041" y="2494"/>
                    <a:pt x="3185" y="2107"/>
                  </a:cubicBezTo>
                  <a:cubicBezTo>
                    <a:pt x="3314" y="1721"/>
                    <a:pt x="3475" y="1319"/>
                    <a:pt x="3314" y="917"/>
                  </a:cubicBezTo>
                  <a:cubicBezTo>
                    <a:pt x="3282" y="837"/>
                    <a:pt x="3234" y="756"/>
                    <a:pt x="3202" y="708"/>
                  </a:cubicBezTo>
                  <a:cubicBezTo>
                    <a:pt x="2960" y="354"/>
                    <a:pt x="2494" y="81"/>
                    <a:pt x="20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3" name="Google Shape;1723;p43"/>
            <p:cNvSpPr/>
            <p:nvPr/>
          </p:nvSpPr>
          <p:spPr>
            <a:xfrm>
              <a:off x="10790290" y="1040429"/>
              <a:ext cx="169280" cy="205870"/>
            </a:xfrm>
            <a:custGeom>
              <a:avLst/>
              <a:gdLst/>
              <a:ahLst/>
              <a:cxnLst/>
              <a:rect l="l" t="t" r="r" b="b"/>
              <a:pathLst>
                <a:path w="3604" h="4383" extrusionOk="0">
                  <a:moveTo>
                    <a:pt x="1583" y="1"/>
                  </a:moveTo>
                  <a:cubicBezTo>
                    <a:pt x="1378" y="1"/>
                    <a:pt x="1178" y="33"/>
                    <a:pt x="1014" y="101"/>
                  </a:cubicBezTo>
                  <a:cubicBezTo>
                    <a:pt x="676" y="246"/>
                    <a:pt x="563" y="455"/>
                    <a:pt x="676" y="809"/>
                  </a:cubicBezTo>
                  <a:cubicBezTo>
                    <a:pt x="692" y="841"/>
                    <a:pt x="708" y="906"/>
                    <a:pt x="724" y="938"/>
                  </a:cubicBezTo>
                  <a:cubicBezTo>
                    <a:pt x="837" y="1163"/>
                    <a:pt x="965" y="1469"/>
                    <a:pt x="756" y="1726"/>
                  </a:cubicBezTo>
                  <a:cubicBezTo>
                    <a:pt x="676" y="1823"/>
                    <a:pt x="547" y="1871"/>
                    <a:pt x="451" y="1903"/>
                  </a:cubicBezTo>
                  <a:cubicBezTo>
                    <a:pt x="402" y="1935"/>
                    <a:pt x="386" y="1935"/>
                    <a:pt x="354" y="1951"/>
                  </a:cubicBezTo>
                  <a:cubicBezTo>
                    <a:pt x="129" y="2048"/>
                    <a:pt x="0" y="2337"/>
                    <a:pt x="81" y="2579"/>
                  </a:cubicBezTo>
                  <a:cubicBezTo>
                    <a:pt x="148" y="2754"/>
                    <a:pt x="362" y="2884"/>
                    <a:pt x="562" y="2884"/>
                  </a:cubicBezTo>
                  <a:cubicBezTo>
                    <a:pt x="601" y="2884"/>
                    <a:pt x="639" y="2879"/>
                    <a:pt x="676" y="2868"/>
                  </a:cubicBezTo>
                  <a:cubicBezTo>
                    <a:pt x="708" y="2852"/>
                    <a:pt x="756" y="2852"/>
                    <a:pt x="788" y="2836"/>
                  </a:cubicBezTo>
                  <a:cubicBezTo>
                    <a:pt x="885" y="2788"/>
                    <a:pt x="998" y="2756"/>
                    <a:pt x="1094" y="2756"/>
                  </a:cubicBezTo>
                  <a:lnTo>
                    <a:pt x="1158" y="2756"/>
                  </a:lnTo>
                  <a:cubicBezTo>
                    <a:pt x="1400" y="2772"/>
                    <a:pt x="1561" y="2997"/>
                    <a:pt x="1609" y="3158"/>
                  </a:cubicBezTo>
                  <a:cubicBezTo>
                    <a:pt x="1657" y="3270"/>
                    <a:pt x="1673" y="3399"/>
                    <a:pt x="1689" y="3512"/>
                  </a:cubicBezTo>
                  <a:cubicBezTo>
                    <a:pt x="1689" y="3560"/>
                    <a:pt x="1721" y="3624"/>
                    <a:pt x="1721" y="3656"/>
                  </a:cubicBezTo>
                  <a:cubicBezTo>
                    <a:pt x="1802" y="4075"/>
                    <a:pt x="2011" y="4348"/>
                    <a:pt x="2333" y="4380"/>
                  </a:cubicBezTo>
                  <a:cubicBezTo>
                    <a:pt x="2348" y="4381"/>
                    <a:pt x="2363" y="4382"/>
                    <a:pt x="2378" y="4382"/>
                  </a:cubicBezTo>
                  <a:cubicBezTo>
                    <a:pt x="2565" y="4382"/>
                    <a:pt x="2707" y="4289"/>
                    <a:pt x="2767" y="4155"/>
                  </a:cubicBezTo>
                  <a:cubicBezTo>
                    <a:pt x="2815" y="4026"/>
                    <a:pt x="2783" y="3833"/>
                    <a:pt x="2719" y="3640"/>
                  </a:cubicBezTo>
                  <a:cubicBezTo>
                    <a:pt x="2654" y="3383"/>
                    <a:pt x="2574" y="3077"/>
                    <a:pt x="2783" y="2836"/>
                  </a:cubicBezTo>
                  <a:cubicBezTo>
                    <a:pt x="2880" y="2691"/>
                    <a:pt x="3024" y="2627"/>
                    <a:pt x="3169" y="2579"/>
                  </a:cubicBezTo>
                  <a:cubicBezTo>
                    <a:pt x="3282" y="2514"/>
                    <a:pt x="3378" y="2466"/>
                    <a:pt x="3427" y="2386"/>
                  </a:cubicBezTo>
                  <a:cubicBezTo>
                    <a:pt x="3604" y="2225"/>
                    <a:pt x="3459" y="1983"/>
                    <a:pt x="3282" y="1806"/>
                  </a:cubicBezTo>
                  <a:cubicBezTo>
                    <a:pt x="3266" y="1790"/>
                    <a:pt x="3217" y="1742"/>
                    <a:pt x="3185" y="1726"/>
                  </a:cubicBezTo>
                  <a:cubicBezTo>
                    <a:pt x="3041" y="1581"/>
                    <a:pt x="2847" y="1404"/>
                    <a:pt x="2783" y="1179"/>
                  </a:cubicBezTo>
                  <a:cubicBezTo>
                    <a:pt x="2767" y="1066"/>
                    <a:pt x="2767" y="938"/>
                    <a:pt x="2767" y="841"/>
                  </a:cubicBezTo>
                  <a:cubicBezTo>
                    <a:pt x="2767" y="729"/>
                    <a:pt x="2783" y="616"/>
                    <a:pt x="2719" y="503"/>
                  </a:cubicBezTo>
                  <a:cubicBezTo>
                    <a:pt x="2561" y="177"/>
                    <a:pt x="2058" y="1"/>
                    <a:pt x="15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4" name="Google Shape;1724;p43"/>
            <p:cNvSpPr/>
            <p:nvPr/>
          </p:nvSpPr>
          <p:spPr>
            <a:xfrm>
              <a:off x="10684466" y="771995"/>
              <a:ext cx="69563" cy="62000"/>
            </a:xfrm>
            <a:custGeom>
              <a:avLst/>
              <a:gdLst/>
              <a:ahLst/>
              <a:cxnLst/>
              <a:rect l="l" t="t" r="r" b="b"/>
              <a:pathLst>
                <a:path w="1481" h="1320" extrusionOk="0">
                  <a:moveTo>
                    <a:pt x="743" y="0"/>
                  </a:moveTo>
                  <a:cubicBezTo>
                    <a:pt x="448" y="0"/>
                    <a:pt x="193" y="180"/>
                    <a:pt x="114" y="459"/>
                  </a:cubicBezTo>
                  <a:cubicBezTo>
                    <a:pt x="1" y="797"/>
                    <a:pt x="210" y="1167"/>
                    <a:pt x="548" y="1296"/>
                  </a:cubicBezTo>
                  <a:cubicBezTo>
                    <a:pt x="604" y="1312"/>
                    <a:pt x="661" y="1319"/>
                    <a:pt x="717" y="1319"/>
                  </a:cubicBezTo>
                  <a:cubicBezTo>
                    <a:pt x="1001" y="1319"/>
                    <a:pt x="1274" y="1127"/>
                    <a:pt x="1368" y="845"/>
                  </a:cubicBezTo>
                  <a:cubicBezTo>
                    <a:pt x="1481" y="508"/>
                    <a:pt x="1272" y="138"/>
                    <a:pt x="934" y="25"/>
                  </a:cubicBezTo>
                  <a:cubicBezTo>
                    <a:pt x="870" y="8"/>
                    <a:pt x="806" y="0"/>
                    <a:pt x="7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5" name="Google Shape;1725;p43"/>
            <p:cNvSpPr/>
            <p:nvPr/>
          </p:nvSpPr>
          <p:spPr>
            <a:xfrm>
              <a:off x="9616838" y="610606"/>
              <a:ext cx="600746" cy="595533"/>
            </a:xfrm>
            <a:custGeom>
              <a:avLst/>
              <a:gdLst/>
              <a:ahLst/>
              <a:cxnLst/>
              <a:rect l="l" t="t" r="r" b="b"/>
              <a:pathLst>
                <a:path w="12790" h="12679" extrusionOk="0">
                  <a:moveTo>
                    <a:pt x="227" y="0"/>
                  </a:moveTo>
                  <a:cubicBezTo>
                    <a:pt x="192" y="0"/>
                    <a:pt x="159" y="11"/>
                    <a:pt x="129" y="35"/>
                  </a:cubicBezTo>
                  <a:cubicBezTo>
                    <a:pt x="113" y="35"/>
                    <a:pt x="113" y="51"/>
                    <a:pt x="97" y="51"/>
                  </a:cubicBezTo>
                  <a:cubicBezTo>
                    <a:pt x="16" y="115"/>
                    <a:pt x="0" y="244"/>
                    <a:pt x="49" y="324"/>
                  </a:cubicBezTo>
                  <a:cubicBezTo>
                    <a:pt x="49" y="340"/>
                    <a:pt x="81" y="356"/>
                    <a:pt x="81" y="356"/>
                  </a:cubicBezTo>
                  <a:cubicBezTo>
                    <a:pt x="483" y="807"/>
                    <a:pt x="740" y="1289"/>
                    <a:pt x="853" y="1788"/>
                  </a:cubicBezTo>
                  <a:cubicBezTo>
                    <a:pt x="1014" y="2431"/>
                    <a:pt x="933" y="3139"/>
                    <a:pt x="853" y="3799"/>
                  </a:cubicBezTo>
                  <a:lnTo>
                    <a:pt x="837" y="3911"/>
                  </a:lnTo>
                  <a:cubicBezTo>
                    <a:pt x="756" y="4700"/>
                    <a:pt x="692" y="5472"/>
                    <a:pt x="933" y="6212"/>
                  </a:cubicBezTo>
                  <a:cubicBezTo>
                    <a:pt x="1142" y="6791"/>
                    <a:pt x="1577" y="7370"/>
                    <a:pt x="2204" y="7595"/>
                  </a:cubicBezTo>
                  <a:cubicBezTo>
                    <a:pt x="1496" y="8239"/>
                    <a:pt x="998" y="9107"/>
                    <a:pt x="821" y="10057"/>
                  </a:cubicBezTo>
                  <a:cubicBezTo>
                    <a:pt x="772" y="10217"/>
                    <a:pt x="772" y="10394"/>
                    <a:pt x="756" y="10555"/>
                  </a:cubicBezTo>
                  <a:cubicBezTo>
                    <a:pt x="756" y="10587"/>
                    <a:pt x="756" y="10636"/>
                    <a:pt x="805" y="10668"/>
                  </a:cubicBezTo>
                  <a:cubicBezTo>
                    <a:pt x="837" y="10732"/>
                    <a:pt x="901" y="10780"/>
                    <a:pt x="982" y="10780"/>
                  </a:cubicBezTo>
                  <a:lnTo>
                    <a:pt x="998" y="10780"/>
                  </a:lnTo>
                  <a:cubicBezTo>
                    <a:pt x="1046" y="10780"/>
                    <a:pt x="1062" y="10780"/>
                    <a:pt x="1094" y="10748"/>
                  </a:cubicBezTo>
                  <a:cubicBezTo>
                    <a:pt x="1159" y="10716"/>
                    <a:pt x="1223" y="10652"/>
                    <a:pt x="1223" y="10571"/>
                  </a:cubicBezTo>
                  <a:cubicBezTo>
                    <a:pt x="1223" y="10427"/>
                    <a:pt x="1239" y="10266"/>
                    <a:pt x="1287" y="10137"/>
                  </a:cubicBezTo>
                  <a:cubicBezTo>
                    <a:pt x="1448" y="9204"/>
                    <a:pt x="1963" y="8367"/>
                    <a:pt x="2687" y="7772"/>
                  </a:cubicBezTo>
                  <a:cubicBezTo>
                    <a:pt x="2735" y="7756"/>
                    <a:pt x="2751" y="7740"/>
                    <a:pt x="2783" y="7692"/>
                  </a:cubicBezTo>
                  <a:cubicBezTo>
                    <a:pt x="2864" y="7676"/>
                    <a:pt x="2928" y="7644"/>
                    <a:pt x="2976" y="7579"/>
                  </a:cubicBezTo>
                  <a:cubicBezTo>
                    <a:pt x="3346" y="7338"/>
                    <a:pt x="3781" y="7161"/>
                    <a:pt x="4199" y="7048"/>
                  </a:cubicBezTo>
                  <a:lnTo>
                    <a:pt x="4199" y="7048"/>
                  </a:lnTo>
                  <a:lnTo>
                    <a:pt x="4151" y="7097"/>
                  </a:lnTo>
                  <a:cubicBezTo>
                    <a:pt x="4054" y="7209"/>
                    <a:pt x="3942" y="7338"/>
                    <a:pt x="3861" y="7483"/>
                  </a:cubicBezTo>
                  <a:cubicBezTo>
                    <a:pt x="3427" y="8223"/>
                    <a:pt x="3411" y="9156"/>
                    <a:pt x="3813" y="9896"/>
                  </a:cubicBezTo>
                  <a:cubicBezTo>
                    <a:pt x="4151" y="10571"/>
                    <a:pt x="4875" y="10877"/>
                    <a:pt x="5502" y="11134"/>
                  </a:cubicBezTo>
                  <a:cubicBezTo>
                    <a:pt x="5663" y="11199"/>
                    <a:pt x="5824" y="11279"/>
                    <a:pt x="5969" y="11344"/>
                  </a:cubicBezTo>
                  <a:cubicBezTo>
                    <a:pt x="6548" y="11617"/>
                    <a:pt x="7014" y="12035"/>
                    <a:pt x="7320" y="12582"/>
                  </a:cubicBezTo>
                  <a:cubicBezTo>
                    <a:pt x="7352" y="12663"/>
                    <a:pt x="7432" y="12679"/>
                    <a:pt x="7497" y="12679"/>
                  </a:cubicBezTo>
                  <a:cubicBezTo>
                    <a:pt x="7529" y="12679"/>
                    <a:pt x="7561" y="12679"/>
                    <a:pt x="7593" y="12663"/>
                  </a:cubicBezTo>
                  <a:cubicBezTo>
                    <a:pt x="7690" y="12598"/>
                    <a:pt x="7738" y="12470"/>
                    <a:pt x="7674" y="12357"/>
                  </a:cubicBezTo>
                  <a:cubicBezTo>
                    <a:pt x="7320" y="11762"/>
                    <a:pt x="6789" y="11263"/>
                    <a:pt x="6129" y="10957"/>
                  </a:cubicBezTo>
                  <a:cubicBezTo>
                    <a:pt x="5969" y="10877"/>
                    <a:pt x="5808" y="10813"/>
                    <a:pt x="5647" y="10748"/>
                  </a:cubicBezTo>
                  <a:cubicBezTo>
                    <a:pt x="5068" y="10507"/>
                    <a:pt x="4456" y="10250"/>
                    <a:pt x="4183" y="9703"/>
                  </a:cubicBezTo>
                  <a:cubicBezTo>
                    <a:pt x="3861" y="9091"/>
                    <a:pt x="3877" y="8303"/>
                    <a:pt x="4215" y="7692"/>
                  </a:cubicBezTo>
                  <a:cubicBezTo>
                    <a:pt x="4279" y="7595"/>
                    <a:pt x="4360" y="7499"/>
                    <a:pt x="4456" y="7370"/>
                  </a:cubicBezTo>
                  <a:cubicBezTo>
                    <a:pt x="4585" y="7257"/>
                    <a:pt x="4682" y="7113"/>
                    <a:pt x="4762" y="6952"/>
                  </a:cubicBezTo>
                  <a:cubicBezTo>
                    <a:pt x="4923" y="6936"/>
                    <a:pt x="5084" y="6936"/>
                    <a:pt x="5245" y="6936"/>
                  </a:cubicBezTo>
                  <a:cubicBezTo>
                    <a:pt x="5405" y="6936"/>
                    <a:pt x="5582" y="6952"/>
                    <a:pt x="5743" y="6968"/>
                  </a:cubicBezTo>
                  <a:cubicBezTo>
                    <a:pt x="5959" y="6995"/>
                    <a:pt x="6186" y="7017"/>
                    <a:pt x="6413" y="7017"/>
                  </a:cubicBezTo>
                  <a:cubicBezTo>
                    <a:pt x="6593" y="7017"/>
                    <a:pt x="6773" y="7003"/>
                    <a:pt x="6950" y="6968"/>
                  </a:cubicBezTo>
                  <a:cubicBezTo>
                    <a:pt x="8060" y="6759"/>
                    <a:pt x="8703" y="5681"/>
                    <a:pt x="8961" y="5086"/>
                  </a:cubicBezTo>
                  <a:cubicBezTo>
                    <a:pt x="9089" y="4828"/>
                    <a:pt x="9186" y="4555"/>
                    <a:pt x="9266" y="4298"/>
                  </a:cubicBezTo>
                  <a:cubicBezTo>
                    <a:pt x="9926" y="4909"/>
                    <a:pt x="10811" y="5231"/>
                    <a:pt x="11695" y="5231"/>
                  </a:cubicBezTo>
                  <a:cubicBezTo>
                    <a:pt x="11872" y="5231"/>
                    <a:pt x="12065" y="5198"/>
                    <a:pt x="12242" y="5182"/>
                  </a:cubicBezTo>
                  <a:cubicBezTo>
                    <a:pt x="12419" y="5166"/>
                    <a:pt x="12596" y="5102"/>
                    <a:pt x="12789" y="5038"/>
                  </a:cubicBezTo>
                  <a:cubicBezTo>
                    <a:pt x="12789" y="4989"/>
                    <a:pt x="12757" y="4941"/>
                    <a:pt x="12757" y="4877"/>
                  </a:cubicBezTo>
                  <a:cubicBezTo>
                    <a:pt x="12757" y="4878"/>
                    <a:pt x="12757" y="4878"/>
                    <a:pt x="12757" y="4878"/>
                  </a:cubicBezTo>
                  <a:cubicBezTo>
                    <a:pt x="12755" y="4878"/>
                    <a:pt x="12741" y="4774"/>
                    <a:pt x="12741" y="4684"/>
                  </a:cubicBezTo>
                  <a:cubicBezTo>
                    <a:pt x="12564" y="4748"/>
                    <a:pt x="12387" y="4812"/>
                    <a:pt x="12178" y="4828"/>
                  </a:cubicBezTo>
                  <a:cubicBezTo>
                    <a:pt x="12022" y="4854"/>
                    <a:pt x="11865" y="4866"/>
                    <a:pt x="11708" y="4866"/>
                  </a:cubicBezTo>
                  <a:cubicBezTo>
                    <a:pt x="10862" y="4866"/>
                    <a:pt x="10024" y="4511"/>
                    <a:pt x="9427" y="3928"/>
                  </a:cubicBezTo>
                  <a:cubicBezTo>
                    <a:pt x="9588" y="3493"/>
                    <a:pt x="9733" y="3075"/>
                    <a:pt x="9942" y="2689"/>
                  </a:cubicBezTo>
                  <a:cubicBezTo>
                    <a:pt x="10151" y="2351"/>
                    <a:pt x="10392" y="2045"/>
                    <a:pt x="10666" y="1820"/>
                  </a:cubicBezTo>
                  <a:cubicBezTo>
                    <a:pt x="10746" y="1643"/>
                    <a:pt x="10811" y="1466"/>
                    <a:pt x="10827" y="1305"/>
                  </a:cubicBezTo>
                  <a:lnTo>
                    <a:pt x="10827" y="1209"/>
                  </a:lnTo>
                  <a:cubicBezTo>
                    <a:pt x="10698" y="1273"/>
                    <a:pt x="10569" y="1370"/>
                    <a:pt x="10457" y="1450"/>
                  </a:cubicBezTo>
                  <a:cubicBezTo>
                    <a:pt x="10103" y="1708"/>
                    <a:pt x="9813" y="2061"/>
                    <a:pt x="9588" y="2496"/>
                  </a:cubicBezTo>
                  <a:cubicBezTo>
                    <a:pt x="9331" y="2946"/>
                    <a:pt x="9138" y="3461"/>
                    <a:pt x="8977" y="3960"/>
                  </a:cubicBezTo>
                  <a:cubicBezTo>
                    <a:pt x="8864" y="4298"/>
                    <a:pt x="8735" y="4668"/>
                    <a:pt x="8575" y="4989"/>
                  </a:cubicBezTo>
                  <a:cubicBezTo>
                    <a:pt x="8333" y="5520"/>
                    <a:pt x="7802" y="6453"/>
                    <a:pt x="6869" y="6630"/>
                  </a:cubicBezTo>
                  <a:cubicBezTo>
                    <a:pt x="6748" y="6653"/>
                    <a:pt x="6622" y="6662"/>
                    <a:pt x="6495" y="6662"/>
                  </a:cubicBezTo>
                  <a:cubicBezTo>
                    <a:pt x="6268" y="6662"/>
                    <a:pt x="6034" y="6635"/>
                    <a:pt x="5808" y="6614"/>
                  </a:cubicBezTo>
                  <a:cubicBezTo>
                    <a:pt x="5631" y="6598"/>
                    <a:pt x="5470" y="6566"/>
                    <a:pt x="5277" y="6566"/>
                  </a:cubicBezTo>
                  <a:cubicBezTo>
                    <a:pt x="5226" y="6564"/>
                    <a:pt x="5175" y="6563"/>
                    <a:pt x="5123" y="6563"/>
                  </a:cubicBezTo>
                  <a:cubicBezTo>
                    <a:pt x="4253" y="6563"/>
                    <a:pt x="3352" y="6821"/>
                    <a:pt x="2622" y="7322"/>
                  </a:cubicBezTo>
                  <a:cubicBezTo>
                    <a:pt x="2011" y="7241"/>
                    <a:pt x="1545" y="6646"/>
                    <a:pt x="1368" y="6115"/>
                  </a:cubicBezTo>
                  <a:cubicBezTo>
                    <a:pt x="1142" y="5472"/>
                    <a:pt x="1207" y="4748"/>
                    <a:pt x="1287" y="3992"/>
                  </a:cubicBezTo>
                  <a:lnTo>
                    <a:pt x="1303" y="3879"/>
                  </a:lnTo>
                  <a:cubicBezTo>
                    <a:pt x="1384" y="3171"/>
                    <a:pt x="1464" y="2431"/>
                    <a:pt x="1287" y="1708"/>
                  </a:cubicBezTo>
                  <a:cubicBezTo>
                    <a:pt x="1142" y="1128"/>
                    <a:pt x="837" y="581"/>
                    <a:pt x="402" y="83"/>
                  </a:cubicBezTo>
                  <a:cubicBezTo>
                    <a:pt x="352" y="32"/>
                    <a:pt x="288" y="0"/>
                    <a:pt x="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6" name="Google Shape;1726;p43"/>
            <p:cNvSpPr/>
            <p:nvPr/>
          </p:nvSpPr>
          <p:spPr>
            <a:xfrm>
              <a:off x="10313497" y="863070"/>
              <a:ext cx="167025" cy="221417"/>
            </a:xfrm>
            <a:custGeom>
              <a:avLst/>
              <a:gdLst/>
              <a:ahLst/>
              <a:cxnLst/>
              <a:rect l="l" t="t" r="r" b="b"/>
              <a:pathLst>
                <a:path w="3556" h="4714" extrusionOk="0">
                  <a:moveTo>
                    <a:pt x="1577" y="0"/>
                  </a:moveTo>
                  <a:cubicBezTo>
                    <a:pt x="1432" y="177"/>
                    <a:pt x="1239" y="338"/>
                    <a:pt x="1062" y="499"/>
                  </a:cubicBezTo>
                  <a:cubicBezTo>
                    <a:pt x="644" y="885"/>
                    <a:pt x="226" y="1255"/>
                    <a:pt x="129" y="1866"/>
                  </a:cubicBezTo>
                  <a:cubicBezTo>
                    <a:pt x="0" y="2606"/>
                    <a:pt x="467" y="3379"/>
                    <a:pt x="1384" y="3909"/>
                  </a:cubicBezTo>
                  <a:cubicBezTo>
                    <a:pt x="2027" y="4295"/>
                    <a:pt x="2719" y="4553"/>
                    <a:pt x="3443" y="4714"/>
                  </a:cubicBezTo>
                  <a:lnTo>
                    <a:pt x="3556" y="4295"/>
                  </a:lnTo>
                  <a:cubicBezTo>
                    <a:pt x="2880" y="4135"/>
                    <a:pt x="2220" y="3893"/>
                    <a:pt x="1609" y="3539"/>
                  </a:cubicBezTo>
                  <a:cubicBezTo>
                    <a:pt x="1030" y="3169"/>
                    <a:pt x="435" y="2542"/>
                    <a:pt x="547" y="1899"/>
                  </a:cubicBezTo>
                  <a:cubicBezTo>
                    <a:pt x="628" y="1464"/>
                    <a:pt x="982" y="1142"/>
                    <a:pt x="1368" y="805"/>
                  </a:cubicBezTo>
                  <a:cubicBezTo>
                    <a:pt x="1529" y="660"/>
                    <a:pt x="1673" y="515"/>
                    <a:pt x="1818" y="370"/>
                  </a:cubicBezTo>
                  <a:cubicBezTo>
                    <a:pt x="1754" y="242"/>
                    <a:pt x="1689" y="113"/>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7" name="Google Shape;1727;p43"/>
            <p:cNvSpPr/>
            <p:nvPr/>
          </p:nvSpPr>
          <p:spPr>
            <a:xfrm>
              <a:off x="9664419" y="202296"/>
              <a:ext cx="330246" cy="375196"/>
            </a:xfrm>
            <a:custGeom>
              <a:avLst/>
              <a:gdLst/>
              <a:ahLst/>
              <a:cxnLst/>
              <a:rect l="l" t="t" r="r" b="b"/>
              <a:pathLst>
                <a:path w="7031" h="7988" extrusionOk="0">
                  <a:moveTo>
                    <a:pt x="1722" y="0"/>
                  </a:moveTo>
                  <a:cubicBezTo>
                    <a:pt x="1682" y="0"/>
                    <a:pt x="1642" y="9"/>
                    <a:pt x="1609" y="25"/>
                  </a:cubicBezTo>
                  <a:cubicBezTo>
                    <a:pt x="1577" y="41"/>
                    <a:pt x="1561" y="73"/>
                    <a:pt x="1529" y="105"/>
                  </a:cubicBezTo>
                  <a:cubicBezTo>
                    <a:pt x="1497" y="169"/>
                    <a:pt x="1497" y="250"/>
                    <a:pt x="1529" y="314"/>
                  </a:cubicBezTo>
                  <a:cubicBezTo>
                    <a:pt x="1561" y="346"/>
                    <a:pt x="1577" y="362"/>
                    <a:pt x="1609" y="395"/>
                  </a:cubicBezTo>
                  <a:cubicBezTo>
                    <a:pt x="2221" y="748"/>
                    <a:pt x="2655" y="1070"/>
                    <a:pt x="3025" y="1456"/>
                  </a:cubicBezTo>
                  <a:cubicBezTo>
                    <a:pt x="3781" y="2212"/>
                    <a:pt x="4151" y="3178"/>
                    <a:pt x="4022" y="4046"/>
                  </a:cubicBezTo>
                  <a:lnTo>
                    <a:pt x="4022" y="4062"/>
                  </a:lnTo>
                  <a:cubicBezTo>
                    <a:pt x="3910" y="4207"/>
                    <a:pt x="3797" y="4368"/>
                    <a:pt x="3685" y="4529"/>
                  </a:cubicBezTo>
                  <a:cubicBezTo>
                    <a:pt x="3620" y="4609"/>
                    <a:pt x="3572" y="4690"/>
                    <a:pt x="3524" y="4770"/>
                  </a:cubicBezTo>
                  <a:cubicBezTo>
                    <a:pt x="3122" y="5381"/>
                    <a:pt x="2703" y="6025"/>
                    <a:pt x="2060" y="6138"/>
                  </a:cubicBezTo>
                  <a:cubicBezTo>
                    <a:pt x="1996" y="6148"/>
                    <a:pt x="1933" y="6154"/>
                    <a:pt x="1870" y="6154"/>
                  </a:cubicBezTo>
                  <a:cubicBezTo>
                    <a:pt x="1379" y="6154"/>
                    <a:pt x="930" y="5838"/>
                    <a:pt x="644" y="5510"/>
                  </a:cubicBezTo>
                  <a:cubicBezTo>
                    <a:pt x="564" y="5414"/>
                    <a:pt x="467" y="5301"/>
                    <a:pt x="387" y="5156"/>
                  </a:cubicBezTo>
                  <a:cubicBezTo>
                    <a:pt x="345" y="5094"/>
                    <a:pt x="270" y="5058"/>
                    <a:pt x="201" y="5058"/>
                  </a:cubicBezTo>
                  <a:cubicBezTo>
                    <a:pt x="162" y="5058"/>
                    <a:pt x="126" y="5069"/>
                    <a:pt x="97" y="5092"/>
                  </a:cubicBezTo>
                  <a:cubicBezTo>
                    <a:pt x="49" y="5188"/>
                    <a:pt x="1" y="5317"/>
                    <a:pt x="65" y="5414"/>
                  </a:cubicBezTo>
                  <a:cubicBezTo>
                    <a:pt x="162" y="5575"/>
                    <a:pt x="274" y="5703"/>
                    <a:pt x="371" y="5816"/>
                  </a:cubicBezTo>
                  <a:cubicBezTo>
                    <a:pt x="709" y="6218"/>
                    <a:pt x="1272" y="6604"/>
                    <a:pt x="1915" y="6604"/>
                  </a:cubicBezTo>
                  <a:cubicBezTo>
                    <a:pt x="1996" y="6604"/>
                    <a:pt x="2092" y="6604"/>
                    <a:pt x="2173" y="6588"/>
                  </a:cubicBezTo>
                  <a:cubicBezTo>
                    <a:pt x="2414" y="6540"/>
                    <a:pt x="2623" y="6443"/>
                    <a:pt x="2800" y="6315"/>
                  </a:cubicBezTo>
                  <a:cubicBezTo>
                    <a:pt x="3411" y="7360"/>
                    <a:pt x="4634" y="7988"/>
                    <a:pt x="6001" y="7988"/>
                  </a:cubicBezTo>
                  <a:cubicBezTo>
                    <a:pt x="6114" y="7988"/>
                    <a:pt x="6242" y="7988"/>
                    <a:pt x="6387" y="7971"/>
                  </a:cubicBezTo>
                  <a:cubicBezTo>
                    <a:pt x="6355" y="7827"/>
                    <a:pt x="6355" y="7682"/>
                    <a:pt x="6403" y="7553"/>
                  </a:cubicBezTo>
                  <a:lnTo>
                    <a:pt x="6403" y="7553"/>
                  </a:lnTo>
                  <a:cubicBezTo>
                    <a:pt x="6291" y="7564"/>
                    <a:pt x="6177" y="7569"/>
                    <a:pt x="6061" y="7569"/>
                  </a:cubicBezTo>
                  <a:cubicBezTo>
                    <a:pt x="4950" y="7569"/>
                    <a:pt x="3724" y="7077"/>
                    <a:pt x="3170" y="6057"/>
                  </a:cubicBezTo>
                  <a:cubicBezTo>
                    <a:pt x="3459" y="5751"/>
                    <a:pt x="3701" y="5398"/>
                    <a:pt x="3942" y="5028"/>
                  </a:cubicBezTo>
                  <a:cubicBezTo>
                    <a:pt x="4006" y="4947"/>
                    <a:pt x="4055" y="4867"/>
                    <a:pt x="4103" y="4786"/>
                  </a:cubicBezTo>
                  <a:cubicBezTo>
                    <a:pt x="4827" y="3708"/>
                    <a:pt x="5824" y="2920"/>
                    <a:pt x="6838" y="2582"/>
                  </a:cubicBezTo>
                  <a:cubicBezTo>
                    <a:pt x="6870" y="2582"/>
                    <a:pt x="6886" y="2566"/>
                    <a:pt x="6886" y="2566"/>
                  </a:cubicBezTo>
                  <a:cubicBezTo>
                    <a:pt x="6918" y="2373"/>
                    <a:pt x="6982" y="2212"/>
                    <a:pt x="7031" y="2052"/>
                  </a:cubicBezTo>
                  <a:cubicBezTo>
                    <a:pt x="6999" y="2052"/>
                    <a:pt x="6966" y="2084"/>
                    <a:pt x="6918" y="2084"/>
                  </a:cubicBezTo>
                  <a:lnTo>
                    <a:pt x="6677" y="2132"/>
                  </a:lnTo>
                  <a:cubicBezTo>
                    <a:pt x="5905" y="2405"/>
                    <a:pt x="5149" y="2904"/>
                    <a:pt x="4505" y="3564"/>
                  </a:cubicBezTo>
                  <a:cubicBezTo>
                    <a:pt x="4473" y="2743"/>
                    <a:pt x="4055" y="1858"/>
                    <a:pt x="3347" y="1151"/>
                  </a:cubicBezTo>
                  <a:cubicBezTo>
                    <a:pt x="2961" y="748"/>
                    <a:pt x="2478" y="395"/>
                    <a:pt x="1835" y="25"/>
                  </a:cubicBezTo>
                  <a:cubicBezTo>
                    <a:pt x="1803" y="9"/>
                    <a:pt x="1762" y="0"/>
                    <a:pt x="1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8" name="Google Shape;1728;p43"/>
            <p:cNvSpPr/>
            <p:nvPr/>
          </p:nvSpPr>
          <p:spPr>
            <a:xfrm>
              <a:off x="10531109" y="1093505"/>
              <a:ext cx="304553" cy="291731"/>
            </a:xfrm>
            <a:custGeom>
              <a:avLst/>
              <a:gdLst/>
              <a:ahLst/>
              <a:cxnLst/>
              <a:rect l="l" t="t" r="r" b="b"/>
              <a:pathLst>
                <a:path w="6484" h="6211" extrusionOk="0">
                  <a:moveTo>
                    <a:pt x="885" y="1"/>
                  </a:moveTo>
                  <a:lnTo>
                    <a:pt x="740" y="451"/>
                  </a:lnTo>
                  <a:cubicBezTo>
                    <a:pt x="885" y="612"/>
                    <a:pt x="966" y="805"/>
                    <a:pt x="1078" y="982"/>
                  </a:cubicBezTo>
                  <a:cubicBezTo>
                    <a:pt x="1239" y="1304"/>
                    <a:pt x="1416" y="1626"/>
                    <a:pt x="1770" y="1851"/>
                  </a:cubicBezTo>
                  <a:cubicBezTo>
                    <a:pt x="1979" y="1979"/>
                    <a:pt x="2253" y="2060"/>
                    <a:pt x="2494" y="2060"/>
                  </a:cubicBezTo>
                  <a:lnTo>
                    <a:pt x="2526" y="2060"/>
                  </a:lnTo>
                  <a:cubicBezTo>
                    <a:pt x="2413" y="2382"/>
                    <a:pt x="2349" y="2752"/>
                    <a:pt x="2413" y="3106"/>
                  </a:cubicBezTo>
                  <a:cubicBezTo>
                    <a:pt x="1577" y="3106"/>
                    <a:pt x="756" y="3459"/>
                    <a:pt x="177" y="4039"/>
                  </a:cubicBezTo>
                  <a:cubicBezTo>
                    <a:pt x="113" y="4103"/>
                    <a:pt x="49" y="4183"/>
                    <a:pt x="0" y="4232"/>
                  </a:cubicBezTo>
                  <a:cubicBezTo>
                    <a:pt x="81" y="4344"/>
                    <a:pt x="193" y="4425"/>
                    <a:pt x="322" y="4457"/>
                  </a:cubicBezTo>
                  <a:lnTo>
                    <a:pt x="354" y="4473"/>
                  </a:lnTo>
                  <a:lnTo>
                    <a:pt x="483" y="4360"/>
                  </a:lnTo>
                  <a:cubicBezTo>
                    <a:pt x="999" y="3829"/>
                    <a:pt x="1728" y="3555"/>
                    <a:pt x="2463" y="3555"/>
                  </a:cubicBezTo>
                  <a:cubicBezTo>
                    <a:pt x="2484" y="3555"/>
                    <a:pt x="2505" y="3556"/>
                    <a:pt x="2526" y="3556"/>
                  </a:cubicBezTo>
                  <a:cubicBezTo>
                    <a:pt x="2735" y="4103"/>
                    <a:pt x="3153" y="4537"/>
                    <a:pt x="3668" y="4762"/>
                  </a:cubicBezTo>
                  <a:cubicBezTo>
                    <a:pt x="3942" y="4875"/>
                    <a:pt x="4215" y="4923"/>
                    <a:pt x="4505" y="4988"/>
                  </a:cubicBezTo>
                  <a:cubicBezTo>
                    <a:pt x="4794" y="5036"/>
                    <a:pt x="5084" y="5100"/>
                    <a:pt x="5341" y="5229"/>
                  </a:cubicBezTo>
                  <a:cubicBezTo>
                    <a:pt x="5679" y="5406"/>
                    <a:pt x="5952" y="5728"/>
                    <a:pt x="6081" y="6130"/>
                  </a:cubicBezTo>
                  <a:lnTo>
                    <a:pt x="6387" y="6210"/>
                  </a:lnTo>
                  <a:cubicBezTo>
                    <a:pt x="6435" y="6130"/>
                    <a:pt x="6467" y="6049"/>
                    <a:pt x="6483" y="5985"/>
                  </a:cubicBezTo>
                  <a:cubicBezTo>
                    <a:pt x="6290" y="5502"/>
                    <a:pt x="5952" y="5084"/>
                    <a:pt x="5502" y="4859"/>
                  </a:cubicBezTo>
                  <a:cubicBezTo>
                    <a:pt x="5196" y="4698"/>
                    <a:pt x="4859" y="4634"/>
                    <a:pt x="4537" y="4586"/>
                  </a:cubicBezTo>
                  <a:cubicBezTo>
                    <a:pt x="4279" y="4537"/>
                    <a:pt x="4038" y="4473"/>
                    <a:pt x="3813" y="4392"/>
                  </a:cubicBezTo>
                  <a:cubicBezTo>
                    <a:pt x="3379" y="4216"/>
                    <a:pt x="3009" y="3813"/>
                    <a:pt x="2864" y="3347"/>
                  </a:cubicBezTo>
                  <a:cubicBezTo>
                    <a:pt x="2735" y="2896"/>
                    <a:pt x="2816" y="2366"/>
                    <a:pt x="3073" y="1963"/>
                  </a:cubicBezTo>
                  <a:cubicBezTo>
                    <a:pt x="3379" y="1803"/>
                    <a:pt x="3668" y="1545"/>
                    <a:pt x="3877" y="1207"/>
                  </a:cubicBezTo>
                  <a:cubicBezTo>
                    <a:pt x="3990" y="998"/>
                    <a:pt x="4119" y="773"/>
                    <a:pt x="4215" y="564"/>
                  </a:cubicBezTo>
                  <a:cubicBezTo>
                    <a:pt x="4263" y="483"/>
                    <a:pt x="4296" y="371"/>
                    <a:pt x="4360" y="290"/>
                  </a:cubicBezTo>
                  <a:cubicBezTo>
                    <a:pt x="4328" y="226"/>
                    <a:pt x="4312" y="178"/>
                    <a:pt x="4279" y="129"/>
                  </a:cubicBezTo>
                  <a:cubicBezTo>
                    <a:pt x="4215" y="33"/>
                    <a:pt x="4119" y="17"/>
                    <a:pt x="4022" y="17"/>
                  </a:cubicBezTo>
                  <a:lnTo>
                    <a:pt x="3829" y="371"/>
                  </a:lnTo>
                  <a:cubicBezTo>
                    <a:pt x="3732" y="596"/>
                    <a:pt x="3636" y="805"/>
                    <a:pt x="3507" y="982"/>
                  </a:cubicBezTo>
                  <a:cubicBezTo>
                    <a:pt x="3298" y="1336"/>
                    <a:pt x="2976" y="1577"/>
                    <a:pt x="2671" y="1642"/>
                  </a:cubicBezTo>
                  <a:cubicBezTo>
                    <a:pt x="2614" y="1654"/>
                    <a:pt x="2558" y="1660"/>
                    <a:pt x="2502" y="1660"/>
                  </a:cubicBezTo>
                  <a:cubicBezTo>
                    <a:pt x="2334" y="1660"/>
                    <a:pt x="2168" y="1605"/>
                    <a:pt x="2011" y="1497"/>
                  </a:cubicBezTo>
                  <a:cubicBezTo>
                    <a:pt x="1770" y="1336"/>
                    <a:pt x="1625" y="1079"/>
                    <a:pt x="1464" y="805"/>
                  </a:cubicBezTo>
                  <a:cubicBezTo>
                    <a:pt x="1303" y="516"/>
                    <a:pt x="1159" y="210"/>
                    <a:pt x="8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29" name="Google Shape;1729;p43"/>
            <p:cNvSpPr/>
            <p:nvPr/>
          </p:nvSpPr>
          <p:spPr>
            <a:xfrm>
              <a:off x="10718473" y="651846"/>
              <a:ext cx="69563" cy="62047"/>
            </a:xfrm>
            <a:custGeom>
              <a:avLst/>
              <a:gdLst/>
              <a:ahLst/>
              <a:cxnLst/>
              <a:rect l="l" t="t" r="r" b="b"/>
              <a:pathLst>
                <a:path w="1481" h="1321" extrusionOk="0">
                  <a:moveTo>
                    <a:pt x="757" y="0"/>
                  </a:moveTo>
                  <a:cubicBezTo>
                    <a:pt x="476" y="0"/>
                    <a:pt x="207" y="183"/>
                    <a:pt x="113" y="476"/>
                  </a:cubicBezTo>
                  <a:cubicBezTo>
                    <a:pt x="1" y="813"/>
                    <a:pt x="210" y="1167"/>
                    <a:pt x="548" y="1296"/>
                  </a:cubicBezTo>
                  <a:cubicBezTo>
                    <a:pt x="606" y="1313"/>
                    <a:pt x="666" y="1321"/>
                    <a:pt x="725" y="1321"/>
                  </a:cubicBezTo>
                  <a:cubicBezTo>
                    <a:pt x="1006" y="1321"/>
                    <a:pt x="1275" y="1138"/>
                    <a:pt x="1368" y="846"/>
                  </a:cubicBezTo>
                  <a:cubicBezTo>
                    <a:pt x="1481" y="492"/>
                    <a:pt x="1272" y="122"/>
                    <a:pt x="934" y="25"/>
                  </a:cubicBezTo>
                  <a:cubicBezTo>
                    <a:pt x="875" y="8"/>
                    <a:pt x="816" y="0"/>
                    <a:pt x="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0" name="Google Shape;1730;p43"/>
            <p:cNvSpPr/>
            <p:nvPr/>
          </p:nvSpPr>
          <p:spPr>
            <a:xfrm>
              <a:off x="9395422" y="-84315"/>
              <a:ext cx="2097586" cy="1703038"/>
            </a:xfrm>
            <a:custGeom>
              <a:avLst/>
              <a:gdLst/>
              <a:ahLst/>
              <a:cxnLst/>
              <a:rect l="l" t="t" r="r" b="b"/>
              <a:pathLst>
                <a:path w="44658" h="36258" extrusionOk="0">
                  <a:moveTo>
                    <a:pt x="8286" y="319"/>
                  </a:moveTo>
                  <a:cubicBezTo>
                    <a:pt x="8382" y="319"/>
                    <a:pt x="8479" y="335"/>
                    <a:pt x="8591" y="351"/>
                  </a:cubicBezTo>
                  <a:lnTo>
                    <a:pt x="43532" y="10679"/>
                  </a:lnTo>
                  <a:cubicBezTo>
                    <a:pt x="43821" y="10760"/>
                    <a:pt x="44047" y="10937"/>
                    <a:pt x="44175" y="11194"/>
                  </a:cubicBezTo>
                  <a:cubicBezTo>
                    <a:pt x="44320" y="11451"/>
                    <a:pt x="44336" y="11741"/>
                    <a:pt x="44256" y="12014"/>
                  </a:cubicBezTo>
                  <a:lnTo>
                    <a:pt x="37419" y="35147"/>
                  </a:lnTo>
                  <a:cubicBezTo>
                    <a:pt x="37338" y="35421"/>
                    <a:pt x="37161" y="35646"/>
                    <a:pt x="36904" y="35791"/>
                  </a:cubicBezTo>
                  <a:cubicBezTo>
                    <a:pt x="36743" y="35871"/>
                    <a:pt x="36566" y="35935"/>
                    <a:pt x="36373" y="35935"/>
                  </a:cubicBezTo>
                  <a:cubicBezTo>
                    <a:pt x="36277" y="35935"/>
                    <a:pt x="36180" y="35903"/>
                    <a:pt x="36084" y="35887"/>
                  </a:cubicBezTo>
                  <a:lnTo>
                    <a:pt x="1127" y="25575"/>
                  </a:lnTo>
                  <a:cubicBezTo>
                    <a:pt x="837" y="25495"/>
                    <a:pt x="628" y="25302"/>
                    <a:pt x="483" y="25045"/>
                  </a:cubicBezTo>
                  <a:cubicBezTo>
                    <a:pt x="339" y="24787"/>
                    <a:pt x="323" y="24514"/>
                    <a:pt x="403" y="24224"/>
                  </a:cubicBezTo>
                  <a:lnTo>
                    <a:pt x="7240" y="1108"/>
                  </a:lnTo>
                  <a:cubicBezTo>
                    <a:pt x="7385" y="625"/>
                    <a:pt x="7819" y="319"/>
                    <a:pt x="8286" y="319"/>
                  </a:cubicBezTo>
                  <a:close/>
                  <a:moveTo>
                    <a:pt x="8265" y="1"/>
                  </a:moveTo>
                  <a:cubicBezTo>
                    <a:pt x="7667" y="1"/>
                    <a:pt x="7118" y="391"/>
                    <a:pt x="6934" y="995"/>
                  </a:cubicBezTo>
                  <a:lnTo>
                    <a:pt x="97" y="24128"/>
                  </a:lnTo>
                  <a:cubicBezTo>
                    <a:pt x="1" y="24482"/>
                    <a:pt x="49" y="24868"/>
                    <a:pt x="226" y="25189"/>
                  </a:cubicBezTo>
                  <a:cubicBezTo>
                    <a:pt x="403" y="25511"/>
                    <a:pt x="709" y="25752"/>
                    <a:pt x="1047" y="25881"/>
                  </a:cubicBezTo>
                  <a:lnTo>
                    <a:pt x="36003" y="36193"/>
                  </a:lnTo>
                  <a:cubicBezTo>
                    <a:pt x="36116" y="36225"/>
                    <a:pt x="36261" y="36257"/>
                    <a:pt x="36405" y="36257"/>
                  </a:cubicBezTo>
                  <a:cubicBezTo>
                    <a:pt x="36614" y="36257"/>
                    <a:pt x="36856" y="36193"/>
                    <a:pt x="37065" y="36096"/>
                  </a:cubicBezTo>
                  <a:cubicBezTo>
                    <a:pt x="37387" y="35903"/>
                    <a:pt x="37628" y="35614"/>
                    <a:pt x="37741" y="35260"/>
                  </a:cubicBezTo>
                  <a:lnTo>
                    <a:pt x="44577" y="12143"/>
                  </a:lnTo>
                  <a:cubicBezTo>
                    <a:pt x="44658" y="11757"/>
                    <a:pt x="44626" y="11371"/>
                    <a:pt x="44449" y="11033"/>
                  </a:cubicBezTo>
                  <a:cubicBezTo>
                    <a:pt x="44256" y="10711"/>
                    <a:pt x="43966" y="10470"/>
                    <a:pt x="43612" y="10373"/>
                  </a:cubicBezTo>
                  <a:lnTo>
                    <a:pt x="8672" y="62"/>
                  </a:lnTo>
                  <a:cubicBezTo>
                    <a:pt x="8536" y="21"/>
                    <a:pt x="8399" y="1"/>
                    <a:pt x="8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1" name="Google Shape;1731;p43"/>
            <p:cNvSpPr/>
            <p:nvPr/>
          </p:nvSpPr>
          <p:spPr>
            <a:xfrm>
              <a:off x="11165815" y="940148"/>
              <a:ext cx="124705" cy="116392"/>
            </a:xfrm>
            <a:custGeom>
              <a:avLst/>
              <a:gdLst/>
              <a:ahLst/>
              <a:cxnLst/>
              <a:rect l="l" t="t" r="r" b="b"/>
              <a:pathLst>
                <a:path w="2655" h="2478" extrusionOk="0">
                  <a:moveTo>
                    <a:pt x="1289" y="285"/>
                  </a:moveTo>
                  <a:cubicBezTo>
                    <a:pt x="1374" y="285"/>
                    <a:pt x="1460" y="297"/>
                    <a:pt x="1545" y="322"/>
                  </a:cubicBezTo>
                  <a:cubicBezTo>
                    <a:pt x="2027" y="483"/>
                    <a:pt x="2301" y="981"/>
                    <a:pt x="2172" y="1464"/>
                  </a:cubicBezTo>
                  <a:cubicBezTo>
                    <a:pt x="2108" y="1705"/>
                    <a:pt x="1947" y="1898"/>
                    <a:pt x="1722" y="2011"/>
                  </a:cubicBezTo>
                  <a:cubicBezTo>
                    <a:pt x="1580" y="2092"/>
                    <a:pt x="1432" y="2128"/>
                    <a:pt x="1282" y="2128"/>
                  </a:cubicBezTo>
                  <a:cubicBezTo>
                    <a:pt x="1193" y="2128"/>
                    <a:pt x="1104" y="2115"/>
                    <a:pt x="1014" y="2091"/>
                  </a:cubicBezTo>
                  <a:cubicBezTo>
                    <a:pt x="772" y="2027"/>
                    <a:pt x="595" y="1866"/>
                    <a:pt x="483" y="1657"/>
                  </a:cubicBezTo>
                  <a:cubicBezTo>
                    <a:pt x="354" y="1432"/>
                    <a:pt x="338" y="1191"/>
                    <a:pt x="402" y="949"/>
                  </a:cubicBezTo>
                  <a:cubicBezTo>
                    <a:pt x="509" y="551"/>
                    <a:pt x="888" y="285"/>
                    <a:pt x="1289" y="285"/>
                  </a:cubicBezTo>
                  <a:close/>
                  <a:moveTo>
                    <a:pt x="1287" y="0"/>
                  </a:moveTo>
                  <a:cubicBezTo>
                    <a:pt x="740" y="0"/>
                    <a:pt x="258" y="338"/>
                    <a:pt x="97" y="885"/>
                  </a:cubicBezTo>
                  <a:cubicBezTo>
                    <a:pt x="0" y="1207"/>
                    <a:pt x="32" y="1528"/>
                    <a:pt x="193" y="1834"/>
                  </a:cubicBezTo>
                  <a:cubicBezTo>
                    <a:pt x="354" y="2108"/>
                    <a:pt x="612" y="2333"/>
                    <a:pt x="917" y="2429"/>
                  </a:cubicBezTo>
                  <a:cubicBezTo>
                    <a:pt x="1046" y="2478"/>
                    <a:pt x="1159" y="2478"/>
                    <a:pt x="1287" y="2478"/>
                  </a:cubicBezTo>
                  <a:cubicBezTo>
                    <a:pt x="1480" y="2478"/>
                    <a:pt x="1689" y="2429"/>
                    <a:pt x="1866" y="2317"/>
                  </a:cubicBezTo>
                  <a:cubicBezTo>
                    <a:pt x="2140" y="2156"/>
                    <a:pt x="2365" y="1882"/>
                    <a:pt x="2462" y="1593"/>
                  </a:cubicBezTo>
                  <a:cubicBezTo>
                    <a:pt x="2655" y="901"/>
                    <a:pt x="2285" y="225"/>
                    <a:pt x="1625" y="32"/>
                  </a:cubicBezTo>
                  <a:cubicBezTo>
                    <a:pt x="1496" y="0"/>
                    <a:pt x="1384" y="0"/>
                    <a:pt x="12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2" name="Google Shape;1732;p43"/>
            <p:cNvSpPr/>
            <p:nvPr/>
          </p:nvSpPr>
          <p:spPr>
            <a:xfrm>
              <a:off x="9489127" y="184"/>
              <a:ext cx="1817269" cy="1503651"/>
            </a:xfrm>
            <a:custGeom>
              <a:avLst/>
              <a:gdLst/>
              <a:ahLst/>
              <a:cxnLst/>
              <a:rect l="l" t="t" r="r" b="b"/>
              <a:pathLst>
                <a:path w="38690" h="32013" extrusionOk="0">
                  <a:moveTo>
                    <a:pt x="7384" y="322"/>
                  </a:moveTo>
                  <a:cubicBezTo>
                    <a:pt x="7465" y="322"/>
                    <a:pt x="7545" y="354"/>
                    <a:pt x="7626" y="370"/>
                  </a:cubicBezTo>
                  <a:lnTo>
                    <a:pt x="8848" y="724"/>
                  </a:lnTo>
                  <a:lnTo>
                    <a:pt x="9154" y="805"/>
                  </a:lnTo>
                  <a:lnTo>
                    <a:pt x="11326" y="1448"/>
                  </a:lnTo>
                  <a:lnTo>
                    <a:pt x="11615" y="1528"/>
                  </a:lnTo>
                  <a:lnTo>
                    <a:pt x="13787" y="2172"/>
                  </a:lnTo>
                  <a:lnTo>
                    <a:pt x="14093" y="2252"/>
                  </a:lnTo>
                  <a:lnTo>
                    <a:pt x="16264" y="2896"/>
                  </a:lnTo>
                  <a:lnTo>
                    <a:pt x="16570" y="2976"/>
                  </a:lnTo>
                  <a:lnTo>
                    <a:pt x="18742" y="3620"/>
                  </a:lnTo>
                  <a:lnTo>
                    <a:pt x="19047" y="3700"/>
                  </a:lnTo>
                  <a:lnTo>
                    <a:pt x="21219" y="4344"/>
                  </a:lnTo>
                  <a:lnTo>
                    <a:pt x="21509" y="4424"/>
                  </a:lnTo>
                  <a:lnTo>
                    <a:pt x="23680" y="5068"/>
                  </a:lnTo>
                  <a:lnTo>
                    <a:pt x="23986" y="5148"/>
                  </a:lnTo>
                  <a:lnTo>
                    <a:pt x="25852" y="5695"/>
                  </a:lnTo>
                  <a:lnTo>
                    <a:pt x="25321" y="7561"/>
                  </a:lnTo>
                  <a:lnTo>
                    <a:pt x="25241" y="7867"/>
                  </a:lnTo>
                  <a:lnTo>
                    <a:pt x="24646" y="9861"/>
                  </a:lnTo>
                  <a:lnTo>
                    <a:pt x="24565" y="10167"/>
                  </a:lnTo>
                  <a:lnTo>
                    <a:pt x="23986" y="12146"/>
                  </a:lnTo>
                  <a:lnTo>
                    <a:pt x="23906" y="12451"/>
                  </a:lnTo>
                  <a:lnTo>
                    <a:pt x="23327" y="14446"/>
                  </a:lnTo>
                  <a:lnTo>
                    <a:pt x="23246" y="14752"/>
                  </a:lnTo>
                  <a:lnTo>
                    <a:pt x="22667" y="16730"/>
                  </a:lnTo>
                  <a:lnTo>
                    <a:pt x="22587" y="17036"/>
                  </a:lnTo>
                  <a:lnTo>
                    <a:pt x="21991" y="19031"/>
                  </a:lnTo>
                  <a:lnTo>
                    <a:pt x="21991" y="19047"/>
                  </a:lnTo>
                  <a:cubicBezTo>
                    <a:pt x="21879" y="19063"/>
                    <a:pt x="21750" y="19095"/>
                    <a:pt x="21637" y="19127"/>
                  </a:cubicBezTo>
                  <a:lnTo>
                    <a:pt x="21460" y="19192"/>
                  </a:lnTo>
                  <a:lnTo>
                    <a:pt x="21267" y="19256"/>
                  </a:lnTo>
                  <a:cubicBezTo>
                    <a:pt x="20994" y="19369"/>
                    <a:pt x="20672" y="19497"/>
                    <a:pt x="20383" y="19497"/>
                  </a:cubicBezTo>
                  <a:cubicBezTo>
                    <a:pt x="20190" y="19497"/>
                    <a:pt x="20029" y="19433"/>
                    <a:pt x="19884" y="19288"/>
                  </a:cubicBezTo>
                  <a:lnTo>
                    <a:pt x="19820" y="19224"/>
                  </a:lnTo>
                  <a:cubicBezTo>
                    <a:pt x="19771" y="19143"/>
                    <a:pt x="19707" y="19047"/>
                    <a:pt x="19659" y="18950"/>
                  </a:cubicBezTo>
                  <a:cubicBezTo>
                    <a:pt x="19643" y="18902"/>
                    <a:pt x="19627" y="18854"/>
                    <a:pt x="19610" y="18790"/>
                  </a:cubicBezTo>
                  <a:cubicBezTo>
                    <a:pt x="19578" y="18741"/>
                    <a:pt x="19562" y="18693"/>
                    <a:pt x="19546" y="18629"/>
                  </a:cubicBezTo>
                  <a:cubicBezTo>
                    <a:pt x="19482" y="18484"/>
                    <a:pt x="19417" y="18371"/>
                    <a:pt x="19321" y="18243"/>
                  </a:cubicBezTo>
                  <a:cubicBezTo>
                    <a:pt x="19224" y="18098"/>
                    <a:pt x="19080" y="17985"/>
                    <a:pt x="18903" y="17905"/>
                  </a:cubicBezTo>
                  <a:cubicBezTo>
                    <a:pt x="18677" y="17808"/>
                    <a:pt x="18436" y="17744"/>
                    <a:pt x="18211" y="17744"/>
                  </a:cubicBezTo>
                  <a:cubicBezTo>
                    <a:pt x="18082" y="17744"/>
                    <a:pt x="17937" y="17760"/>
                    <a:pt x="17793" y="17808"/>
                  </a:cubicBezTo>
                  <a:cubicBezTo>
                    <a:pt x="17600" y="17857"/>
                    <a:pt x="17407" y="17985"/>
                    <a:pt x="17230" y="18130"/>
                  </a:cubicBezTo>
                  <a:cubicBezTo>
                    <a:pt x="17197" y="18162"/>
                    <a:pt x="17149" y="18178"/>
                    <a:pt x="17117" y="18227"/>
                  </a:cubicBezTo>
                  <a:cubicBezTo>
                    <a:pt x="17053" y="18259"/>
                    <a:pt x="17004" y="18323"/>
                    <a:pt x="16956" y="18371"/>
                  </a:cubicBezTo>
                  <a:cubicBezTo>
                    <a:pt x="16683" y="18629"/>
                    <a:pt x="16522" y="18773"/>
                    <a:pt x="16345" y="18773"/>
                  </a:cubicBezTo>
                  <a:cubicBezTo>
                    <a:pt x="16264" y="18773"/>
                    <a:pt x="16152" y="18741"/>
                    <a:pt x="16023" y="18693"/>
                  </a:cubicBezTo>
                  <a:cubicBezTo>
                    <a:pt x="15766" y="18564"/>
                    <a:pt x="15717" y="18323"/>
                    <a:pt x="15669" y="17905"/>
                  </a:cubicBezTo>
                  <a:cubicBezTo>
                    <a:pt x="15637" y="17776"/>
                    <a:pt x="15637" y="17647"/>
                    <a:pt x="15605" y="17503"/>
                  </a:cubicBezTo>
                  <a:cubicBezTo>
                    <a:pt x="15605" y="17487"/>
                    <a:pt x="15605" y="17454"/>
                    <a:pt x="15589" y="17438"/>
                  </a:cubicBezTo>
                  <a:cubicBezTo>
                    <a:pt x="15557" y="17342"/>
                    <a:pt x="15524" y="17245"/>
                    <a:pt x="15460" y="17133"/>
                  </a:cubicBezTo>
                  <a:cubicBezTo>
                    <a:pt x="15396" y="17036"/>
                    <a:pt x="15315" y="16940"/>
                    <a:pt x="15219" y="16843"/>
                  </a:cubicBezTo>
                  <a:cubicBezTo>
                    <a:pt x="15138" y="16763"/>
                    <a:pt x="15042" y="16698"/>
                    <a:pt x="14945" y="16650"/>
                  </a:cubicBezTo>
                  <a:cubicBezTo>
                    <a:pt x="14736" y="16537"/>
                    <a:pt x="14495" y="16473"/>
                    <a:pt x="14237" y="16457"/>
                  </a:cubicBezTo>
                  <a:cubicBezTo>
                    <a:pt x="13465" y="16393"/>
                    <a:pt x="13385" y="16377"/>
                    <a:pt x="13304" y="16360"/>
                  </a:cubicBezTo>
                  <a:cubicBezTo>
                    <a:pt x="13144" y="16296"/>
                    <a:pt x="13111" y="16232"/>
                    <a:pt x="13111" y="16216"/>
                  </a:cubicBezTo>
                  <a:cubicBezTo>
                    <a:pt x="13015" y="16007"/>
                    <a:pt x="13224" y="15508"/>
                    <a:pt x="13385" y="15170"/>
                  </a:cubicBezTo>
                  <a:cubicBezTo>
                    <a:pt x="13497" y="14929"/>
                    <a:pt x="13594" y="14687"/>
                    <a:pt x="13658" y="14478"/>
                  </a:cubicBezTo>
                  <a:cubicBezTo>
                    <a:pt x="13674" y="14430"/>
                    <a:pt x="13674" y="14366"/>
                    <a:pt x="13691" y="14301"/>
                  </a:cubicBezTo>
                  <a:lnTo>
                    <a:pt x="13691" y="14189"/>
                  </a:lnTo>
                  <a:cubicBezTo>
                    <a:pt x="13707" y="13915"/>
                    <a:pt x="13658" y="13658"/>
                    <a:pt x="13530" y="13433"/>
                  </a:cubicBezTo>
                  <a:cubicBezTo>
                    <a:pt x="13465" y="13320"/>
                    <a:pt x="13385" y="13224"/>
                    <a:pt x="13288" y="13111"/>
                  </a:cubicBezTo>
                  <a:cubicBezTo>
                    <a:pt x="13176" y="12998"/>
                    <a:pt x="13015" y="12902"/>
                    <a:pt x="12822" y="12821"/>
                  </a:cubicBezTo>
                  <a:cubicBezTo>
                    <a:pt x="12613" y="12709"/>
                    <a:pt x="12371" y="12677"/>
                    <a:pt x="12130" y="12677"/>
                  </a:cubicBezTo>
                  <a:cubicBezTo>
                    <a:pt x="11824" y="12677"/>
                    <a:pt x="11519" y="12741"/>
                    <a:pt x="11245" y="12821"/>
                  </a:cubicBezTo>
                  <a:cubicBezTo>
                    <a:pt x="11197" y="12837"/>
                    <a:pt x="11101" y="12837"/>
                    <a:pt x="11020" y="12854"/>
                  </a:cubicBezTo>
                  <a:lnTo>
                    <a:pt x="10940" y="12854"/>
                  </a:lnTo>
                  <a:cubicBezTo>
                    <a:pt x="10795" y="12854"/>
                    <a:pt x="10731" y="12837"/>
                    <a:pt x="10714" y="12837"/>
                  </a:cubicBezTo>
                  <a:cubicBezTo>
                    <a:pt x="10698" y="12837"/>
                    <a:pt x="10698" y="12837"/>
                    <a:pt x="10698" y="12821"/>
                  </a:cubicBezTo>
                  <a:cubicBezTo>
                    <a:pt x="10457" y="12677"/>
                    <a:pt x="10296" y="12500"/>
                    <a:pt x="10248" y="12258"/>
                  </a:cubicBezTo>
                  <a:cubicBezTo>
                    <a:pt x="10200" y="11937"/>
                    <a:pt x="10328" y="11534"/>
                    <a:pt x="10602" y="11132"/>
                  </a:cubicBezTo>
                  <a:cubicBezTo>
                    <a:pt x="10650" y="11052"/>
                    <a:pt x="10714" y="10939"/>
                    <a:pt x="10795" y="10859"/>
                  </a:cubicBezTo>
                  <a:cubicBezTo>
                    <a:pt x="10811" y="10843"/>
                    <a:pt x="10811" y="10827"/>
                    <a:pt x="10843" y="10827"/>
                  </a:cubicBezTo>
                  <a:cubicBezTo>
                    <a:pt x="11084" y="10569"/>
                    <a:pt x="11294" y="10296"/>
                    <a:pt x="11503" y="10038"/>
                  </a:cubicBezTo>
                  <a:cubicBezTo>
                    <a:pt x="11824" y="9604"/>
                    <a:pt x="11985" y="9138"/>
                    <a:pt x="11760" y="8671"/>
                  </a:cubicBezTo>
                  <a:cubicBezTo>
                    <a:pt x="11696" y="8558"/>
                    <a:pt x="11647" y="8430"/>
                    <a:pt x="11519" y="8317"/>
                  </a:cubicBezTo>
                  <a:cubicBezTo>
                    <a:pt x="11438" y="8237"/>
                    <a:pt x="11358" y="8124"/>
                    <a:pt x="11294" y="8076"/>
                  </a:cubicBezTo>
                  <a:cubicBezTo>
                    <a:pt x="10843" y="7561"/>
                    <a:pt x="10650" y="7352"/>
                    <a:pt x="10763" y="6901"/>
                  </a:cubicBezTo>
                  <a:cubicBezTo>
                    <a:pt x="10811" y="6644"/>
                    <a:pt x="10875" y="6467"/>
                    <a:pt x="10956" y="6274"/>
                  </a:cubicBezTo>
                  <a:cubicBezTo>
                    <a:pt x="11004" y="6178"/>
                    <a:pt x="11052" y="6081"/>
                    <a:pt x="11117" y="6001"/>
                  </a:cubicBezTo>
                  <a:cubicBezTo>
                    <a:pt x="11181" y="5920"/>
                    <a:pt x="11245" y="5824"/>
                    <a:pt x="11294" y="5711"/>
                  </a:cubicBezTo>
                  <a:cubicBezTo>
                    <a:pt x="11454" y="5470"/>
                    <a:pt x="11664" y="5196"/>
                    <a:pt x="11841" y="4794"/>
                  </a:cubicBezTo>
                  <a:cubicBezTo>
                    <a:pt x="11937" y="4569"/>
                    <a:pt x="12001" y="4328"/>
                    <a:pt x="12001" y="4070"/>
                  </a:cubicBezTo>
                  <a:cubicBezTo>
                    <a:pt x="12001" y="3942"/>
                    <a:pt x="12001" y="3845"/>
                    <a:pt x="11985" y="3732"/>
                  </a:cubicBezTo>
                  <a:cubicBezTo>
                    <a:pt x="11937" y="3491"/>
                    <a:pt x="11857" y="3266"/>
                    <a:pt x="11744" y="3041"/>
                  </a:cubicBezTo>
                  <a:cubicBezTo>
                    <a:pt x="11615" y="2848"/>
                    <a:pt x="11487" y="2687"/>
                    <a:pt x="11326" y="2574"/>
                  </a:cubicBezTo>
                  <a:cubicBezTo>
                    <a:pt x="11245" y="2526"/>
                    <a:pt x="11133" y="2462"/>
                    <a:pt x="11036" y="2413"/>
                  </a:cubicBezTo>
                  <a:cubicBezTo>
                    <a:pt x="10891" y="2365"/>
                    <a:pt x="10731" y="2317"/>
                    <a:pt x="10570" y="2317"/>
                  </a:cubicBezTo>
                  <a:lnTo>
                    <a:pt x="10521" y="2317"/>
                  </a:lnTo>
                  <a:cubicBezTo>
                    <a:pt x="10151" y="2317"/>
                    <a:pt x="9878" y="2478"/>
                    <a:pt x="9637" y="2622"/>
                  </a:cubicBezTo>
                  <a:cubicBezTo>
                    <a:pt x="9411" y="2735"/>
                    <a:pt x="9234" y="2848"/>
                    <a:pt x="9025" y="2848"/>
                  </a:cubicBezTo>
                  <a:lnTo>
                    <a:pt x="8929" y="2848"/>
                  </a:lnTo>
                  <a:cubicBezTo>
                    <a:pt x="8913" y="2848"/>
                    <a:pt x="8881" y="2848"/>
                    <a:pt x="8881" y="2815"/>
                  </a:cubicBezTo>
                  <a:cubicBezTo>
                    <a:pt x="8864" y="2815"/>
                    <a:pt x="8832" y="2799"/>
                    <a:pt x="8800" y="2799"/>
                  </a:cubicBezTo>
                  <a:cubicBezTo>
                    <a:pt x="8752" y="2783"/>
                    <a:pt x="8688" y="2735"/>
                    <a:pt x="8623" y="2703"/>
                  </a:cubicBezTo>
                  <a:cubicBezTo>
                    <a:pt x="8543" y="2638"/>
                    <a:pt x="8462" y="2558"/>
                    <a:pt x="8366" y="2445"/>
                  </a:cubicBezTo>
                  <a:cubicBezTo>
                    <a:pt x="8350" y="2413"/>
                    <a:pt x="8318" y="2381"/>
                    <a:pt x="8301" y="2365"/>
                  </a:cubicBezTo>
                  <a:cubicBezTo>
                    <a:pt x="8060" y="2059"/>
                    <a:pt x="7754" y="1673"/>
                    <a:pt x="7143" y="1496"/>
                  </a:cubicBezTo>
                  <a:cubicBezTo>
                    <a:pt x="6950" y="1448"/>
                    <a:pt x="6757" y="1416"/>
                    <a:pt x="6548" y="1416"/>
                  </a:cubicBezTo>
                  <a:lnTo>
                    <a:pt x="6435" y="1416"/>
                  </a:lnTo>
                  <a:lnTo>
                    <a:pt x="6548" y="933"/>
                  </a:lnTo>
                  <a:cubicBezTo>
                    <a:pt x="6661" y="595"/>
                    <a:pt x="6934" y="370"/>
                    <a:pt x="7272" y="322"/>
                  </a:cubicBezTo>
                  <a:close/>
                  <a:moveTo>
                    <a:pt x="6371" y="1754"/>
                  </a:moveTo>
                  <a:cubicBezTo>
                    <a:pt x="6532" y="1754"/>
                    <a:pt x="6693" y="1770"/>
                    <a:pt x="6870" y="1818"/>
                  </a:cubicBezTo>
                  <a:cubicBezTo>
                    <a:pt x="7401" y="1963"/>
                    <a:pt x="7642" y="2285"/>
                    <a:pt x="7883" y="2574"/>
                  </a:cubicBezTo>
                  <a:cubicBezTo>
                    <a:pt x="7899" y="2606"/>
                    <a:pt x="7899" y="2622"/>
                    <a:pt x="7915" y="2622"/>
                  </a:cubicBezTo>
                  <a:cubicBezTo>
                    <a:pt x="8108" y="2848"/>
                    <a:pt x="8269" y="3041"/>
                    <a:pt x="8559" y="3137"/>
                  </a:cubicBezTo>
                  <a:cubicBezTo>
                    <a:pt x="8591" y="3137"/>
                    <a:pt x="8607" y="3169"/>
                    <a:pt x="8639" y="3169"/>
                  </a:cubicBezTo>
                  <a:cubicBezTo>
                    <a:pt x="8671" y="3169"/>
                    <a:pt x="8688" y="3169"/>
                    <a:pt x="8720" y="3185"/>
                  </a:cubicBezTo>
                  <a:lnTo>
                    <a:pt x="8864" y="3185"/>
                  </a:lnTo>
                  <a:cubicBezTo>
                    <a:pt x="9041" y="3185"/>
                    <a:pt x="9218" y="3121"/>
                    <a:pt x="9379" y="3041"/>
                  </a:cubicBezTo>
                  <a:cubicBezTo>
                    <a:pt x="9717" y="2880"/>
                    <a:pt x="10007" y="2638"/>
                    <a:pt x="10377" y="2638"/>
                  </a:cubicBezTo>
                  <a:lnTo>
                    <a:pt x="10409" y="2638"/>
                  </a:lnTo>
                  <a:cubicBezTo>
                    <a:pt x="10554" y="2638"/>
                    <a:pt x="10698" y="2687"/>
                    <a:pt x="10811" y="2735"/>
                  </a:cubicBezTo>
                  <a:cubicBezTo>
                    <a:pt x="10907" y="2783"/>
                    <a:pt x="11020" y="2832"/>
                    <a:pt x="11101" y="2928"/>
                  </a:cubicBezTo>
                  <a:cubicBezTo>
                    <a:pt x="11310" y="3105"/>
                    <a:pt x="11454" y="3362"/>
                    <a:pt x="11535" y="3636"/>
                  </a:cubicBezTo>
                  <a:cubicBezTo>
                    <a:pt x="11583" y="3748"/>
                    <a:pt x="11583" y="3861"/>
                    <a:pt x="11599" y="3990"/>
                  </a:cubicBezTo>
                  <a:cubicBezTo>
                    <a:pt x="11615" y="4231"/>
                    <a:pt x="11583" y="4440"/>
                    <a:pt x="11471" y="4665"/>
                  </a:cubicBezTo>
                  <a:cubicBezTo>
                    <a:pt x="11213" y="5228"/>
                    <a:pt x="10956" y="5534"/>
                    <a:pt x="10731" y="5904"/>
                  </a:cubicBezTo>
                  <a:cubicBezTo>
                    <a:pt x="10666" y="5985"/>
                    <a:pt x="10634" y="6081"/>
                    <a:pt x="10570" y="6178"/>
                  </a:cubicBezTo>
                  <a:cubicBezTo>
                    <a:pt x="10489" y="6355"/>
                    <a:pt x="10409" y="6564"/>
                    <a:pt x="10377" y="6821"/>
                  </a:cubicBezTo>
                  <a:cubicBezTo>
                    <a:pt x="10232" y="7529"/>
                    <a:pt x="10650" y="7867"/>
                    <a:pt x="11213" y="8494"/>
                  </a:cubicBezTo>
                  <a:cubicBezTo>
                    <a:pt x="11213" y="8494"/>
                    <a:pt x="11213" y="8510"/>
                    <a:pt x="11229" y="8510"/>
                  </a:cubicBezTo>
                  <a:cubicBezTo>
                    <a:pt x="11358" y="8655"/>
                    <a:pt x="11422" y="8768"/>
                    <a:pt x="11454" y="8896"/>
                  </a:cubicBezTo>
                  <a:cubicBezTo>
                    <a:pt x="11599" y="9411"/>
                    <a:pt x="11133" y="9942"/>
                    <a:pt x="10538" y="10601"/>
                  </a:cubicBezTo>
                  <a:cubicBezTo>
                    <a:pt x="10489" y="10666"/>
                    <a:pt x="10457" y="10698"/>
                    <a:pt x="10393" y="10762"/>
                  </a:cubicBezTo>
                  <a:cubicBezTo>
                    <a:pt x="10328" y="10843"/>
                    <a:pt x="10248" y="10939"/>
                    <a:pt x="10216" y="11020"/>
                  </a:cubicBezTo>
                  <a:cubicBezTo>
                    <a:pt x="9749" y="11744"/>
                    <a:pt x="9653" y="12628"/>
                    <a:pt x="10489" y="13095"/>
                  </a:cubicBezTo>
                  <a:cubicBezTo>
                    <a:pt x="10505" y="13095"/>
                    <a:pt x="10505" y="13095"/>
                    <a:pt x="10538" y="13111"/>
                  </a:cubicBezTo>
                  <a:cubicBezTo>
                    <a:pt x="10618" y="13159"/>
                    <a:pt x="10731" y="13159"/>
                    <a:pt x="10859" y="13159"/>
                  </a:cubicBezTo>
                  <a:lnTo>
                    <a:pt x="10875" y="13159"/>
                  </a:lnTo>
                  <a:cubicBezTo>
                    <a:pt x="11020" y="13159"/>
                    <a:pt x="11149" y="13143"/>
                    <a:pt x="11261" y="13111"/>
                  </a:cubicBezTo>
                  <a:cubicBezTo>
                    <a:pt x="11535" y="13031"/>
                    <a:pt x="11792" y="12998"/>
                    <a:pt x="12066" y="12998"/>
                  </a:cubicBezTo>
                  <a:cubicBezTo>
                    <a:pt x="12259" y="12998"/>
                    <a:pt x="12436" y="13031"/>
                    <a:pt x="12645" y="13111"/>
                  </a:cubicBezTo>
                  <a:cubicBezTo>
                    <a:pt x="12870" y="13191"/>
                    <a:pt x="13031" y="13336"/>
                    <a:pt x="13127" y="13481"/>
                  </a:cubicBezTo>
                  <a:cubicBezTo>
                    <a:pt x="13224" y="13610"/>
                    <a:pt x="13288" y="13803"/>
                    <a:pt x="13304" y="13980"/>
                  </a:cubicBezTo>
                  <a:lnTo>
                    <a:pt x="13304" y="14092"/>
                  </a:lnTo>
                  <a:lnTo>
                    <a:pt x="13304" y="14285"/>
                  </a:lnTo>
                  <a:cubicBezTo>
                    <a:pt x="13304" y="14317"/>
                    <a:pt x="13288" y="14366"/>
                    <a:pt x="13288" y="14414"/>
                  </a:cubicBezTo>
                  <a:cubicBezTo>
                    <a:pt x="13224" y="14704"/>
                    <a:pt x="13047" y="15025"/>
                    <a:pt x="12902" y="15363"/>
                  </a:cubicBezTo>
                  <a:cubicBezTo>
                    <a:pt x="12806" y="15604"/>
                    <a:pt x="12725" y="15830"/>
                    <a:pt x="12709" y="16023"/>
                  </a:cubicBezTo>
                  <a:cubicBezTo>
                    <a:pt x="12677" y="16167"/>
                    <a:pt x="12709" y="16312"/>
                    <a:pt x="12790" y="16425"/>
                  </a:cubicBezTo>
                  <a:cubicBezTo>
                    <a:pt x="12838" y="16554"/>
                    <a:pt x="12967" y="16634"/>
                    <a:pt x="13144" y="16698"/>
                  </a:cubicBezTo>
                  <a:cubicBezTo>
                    <a:pt x="13272" y="16730"/>
                    <a:pt x="13353" y="16763"/>
                    <a:pt x="14077" y="16811"/>
                  </a:cubicBezTo>
                  <a:lnTo>
                    <a:pt x="14157" y="16811"/>
                  </a:lnTo>
                  <a:cubicBezTo>
                    <a:pt x="14366" y="16827"/>
                    <a:pt x="14607" y="16891"/>
                    <a:pt x="14801" y="17020"/>
                  </a:cubicBezTo>
                  <a:cubicBezTo>
                    <a:pt x="14977" y="17117"/>
                    <a:pt x="15122" y="17261"/>
                    <a:pt x="15171" y="17454"/>
                  </a:cubicBezTo>
                  <a:cubicBezTo>
                    <a:pt x="15203" y="17503"/>
                    <a:pt x="15203" y="17535"/>
                    <a:pt x="15219" y="17583"/>
                  </a:cubicBezTo>
                  <a:cubicBezTo>
                    <a:pt x="15331" y="18114"/>
                    <a:pt x="15219" y="18757"/>
                    <a:pt x="15814" y="19031"/>
                  </a:cubicBezTo>
                  <a:cubicBezTo>
                    <a:pt x="16007" y="19111"/>
                    <a:pt x="16136" y="19143"/>
                    <a:pt x="16264" y="19143"/>
                  </a:cubicBezTo>
                  <a:cubicBezTo>
                    <a:pt x="16538" y="19143"/>
                    <a:pt x="16747" y="18983"/>
                    <a:pt x="16972" y="18757"/>
                  </a:cubicBezTo>
                  <a:cubicBezTo>
                    <a:pt x="17053" y="18677"/>
                    <a:pt x="17133" y="18597"/>
                    <a:pt x="17230" y="18516"/>
                  </a:cubicBezTo>
                  <a:cubicBezTo>
                    <a:pt x="17294" y="18468"/>
                    <a:pt x="17342" y="18404"/>
                    <a:pt x="17407" y="18355"/>
                  </a:cubicBezTo>
                  <a:cubicBezTo>
                    <a:pt x="17503" y="18275"/>
                    <a:pt x="17616" y="18243"/>
                    <a:pt x="17712" y="18178"/>
                  </a:cubicBezTo>
                  <a:cubicBezTo>
                    <a:pt x="17857" y="18114"/>
                    <a:pt x="17986" y="18098"/>
                    <a:pt x="18130" y="18098"/>
                  </a:cubicBezTo>
                  <a:cubicBezTo>
                    <a:pt x="18307" y="18098"/>
                    <a:pt x="18500" y="18146"/>
                    <a:pt x="18677" y="18243"/>
                  </a:cubicBezTo>
                  <a:cubicBezTo>
                    <a:pt x="18854" y="18323"/>
                    <a:pt x="18951" y="18436"/>
                    <a:pt x="19031" y="18580"/>
                  </a:cubicBezTo>
                  <a:cubicBezTo>
                    <a:pt x="19192" y="18838"/>
                    <a:pt x="19257" y="19192"/>
                    <a:pt x="19466" y="19433"/>
                  </a:cubicBezTo>
                  <a:lnTo>
                    <a:pt x="19514" y="19481"/>
                  </a:lnTo>
                  <a:cubicBezTo>
                    <a:pt x="19578" y="19562"/>
                    <a:pt x="19659" y="19626"/>
                    <a:pt x="19723" y="19674"/>
                  </a:cubicBezTo>
                  <a:cubicBezTo>
                    <a:pt x="19900" y="19803"/>
                    <a:pt x="20109" y="19851"/>
                    <a:pt x="20318" y="19851"/>
                  </a:cubicBezTo>
                  <a:cubicBezTo>
                    <a:pt x="20785" y="19851"/>
                    <a:pt x="21267" y="19594"/>
                    <a:pt x="21653" y="19465"/>
                  </a:cubicBezTo>
                  <a:cubicBezTo>
                    <a:pt x="21718" y="19449"/>
                    <a:pt x="21750" y="19433"/>
                    <a:pt x="21814" y="19433"/>
                  </a:cubicBezTo>
                  <a:lnTo>
                    <a:pt x="21251" y="21363"/>
                  </a:lnTo>
                  <a:lnTo>
                    <a:pt x="21171" y="21653"/>
                  </a:lnTo>
                  <a:lnTo>
                    <a:pt x="20592" y="23648"/>
                  </a:lnTo>
                  <a:lnTo>
                    <a:pt x="20511" y="23953"/>
                  </a:lnTo>
                  <a:lnTo>
                    <a:pt x="19916" y="25948"/>
                  </a:lnTo>
                  <a:lnTo>
                    <a:pt x="19836" y="26238"/>
                  </a:lnTo>
                  <a:lnTo>
                    <a:pt x="19321" y="28233"/>
                  </a:lnTo>
                  <a:lnTo>
                    <a:pt x="17455" y="27702"/>
                  </a:lnTo>
                  <a:lnTo>
                    <a:pt x="17149" y="27621"/>
                  </a:lnTo>
                  <a:lnTo>
                    <a:pt x="14977" y="26978"/>
                  </a:lnTo>
                  <a:lnTo>
                    <a:pt x="14672" y="26865"/>
                  </a:lnTo>
                  <a:lnTo>
                    <a:pt x="12500" y="26222"/>
                  </a:lnTo>
                  <a:lnTo>
                    <a:pt x="12194" y="26141"/>
                  </a:lnTo>
                  <a:lnTo>
                    <a:pt x="10023" y="25498"/>
                  </a:lnTo>
                  <a:lnTo>
                    <a:pt x="9733" y="25417"/>
                  </a:lnTo>
                  <a:lnTo>
                    <a:pt x="7561" y="24774"/>
                  </a:lnTo>
                  <a:lnTo>
                    <a:pt x="7256" y="24677"/>
                  </a:lnTo>
                  <a:lnTo>
                    <a:pt x="5084" y="24034"/>
                  </a:lnTo>
                  <a:lnTo>
                    <a:pt x="4778" y="23953"/>
                  </a:lnTo>
                  <a:lnTo>
                    <a:pt x="2607" y="23310"/>
                  </a:lnTo>
                  <a:lnTo>
                    <a:pt x="2301" y="23230"/>
                  </a:lnTo>
                  <a:lnTo>
                    <a:pt x="966" y="22827"/>
                  </a:lnTo>
                  <a:cubicBezTo>
                    <a:pt x="499" y="22683"/>
                    <a:pt x="242" y="22232"/>
                    <a:pt x="371" y="21766"/>
                  </a:cubicBezTo>
                  <a:lnTo>
                    <a:pt x="676" y="20736"/>
                  </a:lnTo>
                  <a:lnTo>
                    <a:pt x="757" y="20430"/>
                  </a:lnTo>
                  <a:lnTo>
                    <a:pt x="1336" y="18452"/>
                  </a:lnTo>
                  <a:lnTo>
                    <a:pt x="1416" y="18146"/>
                  </a:lnTo>
                  <a:lnTo>
                    <a:pt x="2011" y="16151"/>
                  </a:lnTo>
                  <a:lnTo>
                    <a:pt x="2092" y="15846"/>
                  </a:lnTo>
                  <a:lnTo>
                    <a:pt x="2671" y="13867"/>
                  </a:lnTo>
                  <a:lnTo>
                    <a:pt x="2751" y="13561"/>
                  </a:lnTo>
                  <a:lnTo>
                    <a:pt x="3331" y="11567"/>
                  </a:lnTo>
                  <a:lnTo>
                    <a:pt x="3411" y="11261"/>
                  </a:lnTo>
                  <a:lnTo>
                    <a:pt x="4006" y="9282"/>
                  </a:lnTo>
                  <a:lnTo>
                    <a:pt x="4087" y="8977"/>
                  </a:lnTo>
                  <a:lnTo>
                    <a:pt x="4666" y="6982"/>
                  </a:lnTo>
                  <a:lnTo>
                    <a:pt x="4746" y="6676"/>
                  </a:lnTo>
                  <a:lnTo>
                    <a:pt x="5325" y="4698"/>
                  </a:lnTo>
                  <a:lnTo>
                    <a:pt x="5406" y="4392"/>
                  </a:lnTo>
                  <a:lnTo>
                    <a:pt x="5985" y="2397"/>
                  </a:lnTo>
                  <a:lnTo>
                    <a:pt x="6065" y="2092"/>
                  </a:lnTo>
                  <a:lnTo>
                    <a:pt x="6178" y="1770"/>
                  </a:lnTo>
                  <a:cubicBezTo>
                    <a:pt x="6226" y="1770"/>
                    <a:pt x="6307" y="1754"/>
                    <a:pt x="6371" y="1754"/>
                  </a:cubicBezTo>
                  <a:close/>
                  <a:moveTo>
                    <a:pt x="26110" y="5856"/>
                  </a:moveTo>
                  <a:lnTo>
                    <a:pt x="26415" y="5936"/>
                  </a:lnTo>
                  <a:lnTo>
                    <a:pt x="37596" y="9234"/>
                  </a:lnTo>
                  <a:cubicBezTo>
                    <a:pt x="38078" y="9331"/>
                    <a:pt x="38352" y="9813"/>
                    <a:pt x="38207" y="10264"/>
                  </a:cubicBezTo>
                  <a:lnTo>
                    <a:pt x="32046" y="31096"/>
                  </a:lnTo>
                  <a:cubicBezTo>
                    <a:pt x="31949" y="31482"/>
                    <a:pt x="31611" y="31723"/>
                    <a:pt x="31225" y="31723"/>
                  </a:cubicBezTo>
                  <a:cubicBezTo>
                    <a:pt x="31145" y="31723"/>
                    <a:pt x="31064" y="31691"/>
                    <a:pt x="30984" y="31675"/>
                  </a:cubicBezTo>
                  <a:lnTo>
                    <a:pt x="19916" y="28426"/>
                  </a:lnTo>
                  <a:lnTo>
                    <a:pt x="19627" y="28345"/>
                  </a:lnTo>
                  <a:lnTo>
                    <a:pt x="20190" y="26366"/>
                  </a:lnTo>
                  <a:lnTo>
                    <a:pt x="20270" y="26061"/>
                  </a:lnTo>
                  <a:lnTo>
                    <a:pt x="20849" y="24082"/>
                  </a:lnTo>
                  <a:lnTo>
                    <a:pt x="20930" y="23776"/>
                  </a:lnTo>
                  <a:lnTo>
                    <a:pt x="21509" y="21782"/>
                  </a:lnTo>
                  <a:lnTo>
                    <a:pt x="21589" y="21476"/>
                  </a:lnTo>
                  <a:lnTo>
                    <a:pt x="22168" y="19481"/>
                  </a:lnTo>
                  <a:lnTo>
                    <a:pt x="22200" y="19401"/>
                  </a:lnTo>
                  <a:lnTo>
                    <a:pt x="22249" y="19192"/>
                  </a:lnTo>
                  <a:lnTo>
                    <a:pt x="22281" y="19111"/>
                  </a:lnTo>
                  <a:lnTo>
                    <a:pt x="22844" y="17197"/>
                  </a:lnTo>
                  <a:lnTo>
                    <a:pt x="22924" y="16891"/>
                  </a:lnTo>
                  <a:lnTo>
                    <a:pt x="23503" y="14897"/>
                  </a:lnTo>
                  <a:lnTo>
                    <a:pt x="23584" y="14607"/>
                  </a:lnTo>
                  <a:lnTo>
                    <a:pt x="24163" y="12612"/>
                  </a:lnTo>
                  <a:lnTo>
                    <a:pt x="24243" y="12307"/>
                  </a:lnTo>
                  <a:lnTo>
                    <a:pt x="24823" y="10312"/>
                  </a:lnTo>
                  <a:lnTo>
                    <a:pt x="24903" y="10022"/>
                  </a:lnTo>
                  <a:lnTo>
                    <a:pt x="25498" y="8028"/>
                  </a:lnTo>
                  <a:lnTo>
                    <a:pt x="25579" y="7722"/>
                  </a:lnTo>
                  <a:lnTo>
                    <a:pt x="26110" y="5856"/>
                  </a:lnTo>
                  <a:close/>
                  <a:moveTo>
                    <a:pt x="7208" y="0"/>
                  </a:moveTo>
                  <a:cubicBezTo>
                    <a:pt x="7095" y="32"/>
                    <a:pt x="6966" y="49"/>
                    <a:pt x="6854" y="113"/>
                  </a:cubicBezTo>
                  <a:cubicBezTo>
                    <a:pt x="6757" y="145"/>
                    <a:pt x="6644" y="209"/>
                    <a:pt x="6564" y="290"/>
                  </a:cubicBezTo>
                  <a:cubicBezTo>
                    <a:pt x="6403" y="435"/>
                    <a:pt x="6291" y="612"/>
                    <a:pt x="6226" y="837"/>
                  </a:cubicBezTo>
                  <a:lnTo>
                    <a:pt x="5985" y="1657"/>
                  </a:lnTo>
                  <a:lnTo>
                    <a:pt x="81" y="21669"/>
                  </a:lnTo>
                  <a:cubicBezTo>
                    <a:pt x="1" y="21943"/>
                    <a:pt x="17" y="22248"/>
                    <a:pt x="162" y="22506"/>
                  </a:cubicBezTo>
                  <a:cubicBezTo>
                    <a:pt x="194" y="22602"/>
                    <a:pt x="258" y="22683"/>
                    <a:pt x="338" y="22763"/>
                  </a:cubicBezTo>
                  <a:cubicBezTo>
                    <a:pt x="483" y="22924"/>
                    <a:pt x="660" y="23053"/>
                    <a:pt x="885" y="23101"/>
                  </a:cubicBezTo>
                  <a:lnTo>
                    <a:pt x="19514" y="28619"/>
                  </a:lnTo>
                  <a:lnTo>
                    <a:pt x="19755" y="28699"/>
                  </a:lnTo>
                  <a:lnTo>
                    <a:pt x="30887" y="31981"/>
                  </a:lnTo>
                  <a:cubicBezTo>
                    <a:pt x="30984" y="32013"/>
                    <a:pt x="31113" y="32013"/>
                    <a:pt x="31225" y="32013"/>
                  </a:cubicBezTo>
                  <a:cubicBezTo>
                    <a:pt x="31740" y="32013"/>
                    <a:pt x="32206" y="31675"/>
                    <a:pt x="32351" y="31176"/>
                  </a:cubicBezTo>
                  <a:lnTo>
                    <a:pt x="38512" y="10360"/>
                  </a:lnTo>
                  <a:cubicBezTo>
                    <a:pt x="38689" y="9733"/>
                    <a:pt x="38319" y="9089"/>
                    <a:pt x="37708" y="8896"/>
                  </a:cubicBezTo>
                  <a:lnTo>
                    <a:pt x="26512" y="5598"/>
                  </a:lnTo>
                  <a:lnTo>
                    <a:pt x="26222" y="5518"/>
                  </a:lnTo>
                  <a:lnTo>
                    <a:pt x="7690" y="49"/>
                  </a:lnTo>
                  <a:cubicBezTo>
                    <a:pt x="7578" y="0"/>
                    <a:pt x="7481" y="0"/>
                    <a:pt x="7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3" name="Google Shape;1733;p43"/>
            <p:cNvSpPr/>
            <p:nvPr/>
          </p:nvSpPr>
          <p:spPr>
            <a:xfrm>
              <a:off x="10188040" y="264343"/>
              <a:ext cx="361246" cy="446121"/>
            </a:xfrm>
            <a:custGeom>
              <a:avLst/>
              <a:gdLst/>
              <a:ahLst/>
              <a:cxnLst/>
              <a:rect l="l" t="t" r="r" b="b"/>
              <a:pathLst>
                <a:path w="7691" h="9498" extrusionOk="0">
                  <a:moveTo>
                    <a:pt x="3540" y="296"/>
                  </a:moveTo>
                  <a:cubicBezTo>
                    <a:pt x="4167" y="312"/>
                    <a:pt x="4811" y="489"/>
                    <a:pt x="5245" y="795"/>
                  </a:cubicBezTo>
                  <a:cubicBezTo>
                    <a:pt x="5390" y="891"/>
                    <a:pt x="5535" y="1020"/>
                    <a:pt x="5631" y="1133"/>
                  </a:cubicBezTo>
                  <a:cubicBezTo>
                    <a:pt x="5696" y="1197"/>
                    <a:pt x="5728" y="1277"/>
                    <a:pt x="5776" y="1358"/>
                  </a:cubicBezTo>
                  <a:cubicBezTo>
                    <a:pt x="5808" y="1422"/>
                    <a:pt x="5824" y="1471"/>
                    <a:pt x="5824" y="1535"/>
                  </a:cubicBezTo>
                  <a:cubicBezTo>
                    <a:pt x="5873" y="1728"/>
                    <a:pt x="5873" y="1905"/>
                    <a:pt x="5873" y="2082"/>
                  </a:cubicBezTo>
                  <a:cubicBezTo>
                    <a:pt x="5857" y="2291"/>
                    <a:pt x="5857" y="2484"/>
                    <a:pt x="5905" y="2693"/>
                  </a:cubicBezTo>
                  <a:cubicBezTo>
                    <a:pt x="5953" y="2886"/>
                    <a:pt x="6050" y="3047"/>
                    <a:pt x="6194" y="3224"/>
                  </a:cubicBezTo>
                  <a:cubicBezTo>
                    <a:pt x="6307" y="3385"/>
                    <a:pt x="6468" y="3546"/>
                    <a:pt x="6629" y="3674"/>
                  </a:cubicBezTo>
                  <a:lnTo>
                    <a:pt x="6661" y="3690"/>
                  </a:lnTo>
                  <a:lnTo>
                    <a:pt x="6838" y="3867"/>
                  </a:lnTo>
                  <a:cubicBezTo>
                    <a:pt x="7031" y="4093"/>
                    <a:pt x="7240" y="4382"/>
                    <a:pt x="7320" y="4640"/>
                  </a:cubicBezTo>
                  <a:cubicBezTo>
                    <a:pt x="7353" y="4833"/>
                    <a:pt x="7353" y="5026"/>
                    <a:pt x="7256" y="5187"/>
                  </a:cubicBezTo>
                  <a:cubicBezTo>
                    <a:pt x="7208" y="5235"/>
                    <a:pt x="7176" y="5299"/>
                    <a:pt x="7111" y="5347"/>
                  </a:cubicBezTo>
                  <a:cubicBezTo>
                    <a:pt x="6999" y="5444"/>
                    <a:pt x="6838" y="5524"/>
                    <a:pt x="6677" y="5605"/>
                  </a:cubicBezTo>
                  <a:cubicBezTo>
                    <a:pt x="6564" y="5637"/>
                    <a:pt x="6468" y="5701"/>
                    <a:pt x="6371" y="5766"/>
                  </a:cubicBezTo>
                  <a:cubicBezTo>
                    <a:pt x="6243" y="5830"/>
                    <a:pt x="6146" y="5910"/>
                    <a:pt x="6066" y="6007"/>
                  </a:cubicBezTo>
                  <a:cubicBezTo>
                    <a:pt x="6050" y="6023"/>
                    <a:pt x="6033" y="6071"/>
                    <a:pt x="6001" y="6087"/>
                  </a:cubicBezTo>
                  <a:cubicBezTo>
                    <a:pt x="5680" y="6522"/>
                    <a:pt x="5808" y="7037"/>
                    <a:pt x="5921" y="7535"/>
                  </a:cubicBezTo>
                  <a:cubicBezTo>
                    <a:pt x="5969" y="7760"/>
                    <a:pt x="6033" y="7953"/>
                    <a:pt x="6050" y="8163"/>
                  </a:cubicBezTo>
                  <a:lnTo>
                    <a:pt x="6050" y="8484"/>
                  </a:lnTo>
                  <a:cubicBezTo>
                    <a:pt x="6050" y="8533"/>
                    <a:pt x="6033" y="8597"/>
                    <a:pt x="6017" y="8661"/>
                  </a:cubicBezTo>
                  <a:cubicBezTo>
                    <a:pt x="5886" y="8983"/>
                    <a:pt x="5541" y="9199"/>
                    <a:pt x="5141" y="9199"/>
                  </a:cubicBezTo>
                  <a:cubicBezTo>
                    <a:pt x="5101" y="9199"/>
                    <a:pt x="5061" y="9197"/>
                    <a:pt x="5020" y="9192"/>
                  </a:cubicBezTo>
                  <a:cubicBezTo>
                    <a:pt x="4650" y="9160"/>
                    <a:pt x="4216" y="8935"/>
                    <a:pt x="3942" y="8420"/>
                  </a:cubicBezTo>
                  <a:cubicBezTo>
                    <a:pt x="3862" y="8275"/>
                    <a:pt x="3797" y="8114"/>
                    <a:pt x="3733" y="7937"/>
                  </a:cubicBezTo>
                  <a:cubicBezTo>
                    <a:pt x="3717" y="7889"/>
                    <a:pt x="3717" y="7857"/>
                    <a:pt x="3701" y="7809"/>
                  </a:cubicBezTo>
                  <a:cubicBezTo>
                    <a:pt x="3685" y="7777"/>
                    <a:pt x="3685" y="7728"/>
                    <a:pt x="3685" y="7664"/>
                  </a:cubicBezTo>
                  <a:cubicBezTo>
                    <a:pt x="3653" y="7616"/>
                    <a:pt x="3653" y="7535"/>
                    <a:pt x="3637" y="7471"/>
                  </a:cubicBezTo>
                  <a:lnTo>
                    <a:pt x="3637" y="7390"/>
                  </a:lnTo>
                  <a:cubicBezTo>
                    <a:pt x="3604" y="7165"/>
                    <a:pt x="3572" y="6924"/>
                    <a:pt x="3492" y="6699"/>
                  </a:cubicBezTo>
                  <a:cubicBezTo>
                    <a:pt x="3379" y="6377"/>
                    <a:pt x="3122" y="6039"/>
                    <a:pt x="2720" y="6007"/>
                  </a:cubicBezTo>
                  <a:lnTo>
                    <a:pt x="2607" y="6007"/>
                  </a:lnTo>
                  <a:cubicBezTo>
                    <a:pt x="2414" y="6007"/>
                    <a:pt x="2237" y="6055"/>
                    <a:pt x="2044" y="6136"/>
                  </a:cubicBezTo>
                  <a:cubicBezTo>
                    <a:pt x="2012" y="6168"/>
                    <a:pt x="1947" y="6184"/>
                    <a:pt x="1915" y="6200"/>
                  </a:cubicBezTo>
                  <a:cubicBezTo>
                    <a:pt x="1867" y="6216"/>
                    <a:pt x="1835" y="6216"/>
                    <a:pt x="1787" y="6248"/>
                  </a:cubicBezTo>
                  <a:cubicBezTo>
                    <a:pt x="1706" y="6264"/>
                    <a:pt x="1626" y="6280"/>
                    <a:pt x="1545" y="6280"/>
                  </a:cubicBezTo>
                  <a:cubicBezTo>
                    <a:pt x="1079" y="6280"/>
                    <a:pt x="596" y="5975"/>
                    <a:pt x="435" y="5557"/>
                  </a:cubicBezTo>
                  <a:cubicBezTo>
                    <a:pt x="226" y="5154"/>
                    <a:pt x="323" y="4720"/>
                    <a:pt x="564" y="4414"/>
                  </a:cubicBezTo>
                  <a:cubicBezTo>
                    <a:pt x="644" y="4318"/>
                    <a:pt x="725" y="4237"/>
                    <a:pt x="837" y="4173"/>
                  </a:cubicBezTo>
                  <a:cubicBezTo>
                    <a:pt x="886" y="4157"/>
                    <a:pt x="902" y="4141"/>
                    <a:pt x="934" y="4109"/>
                  </a:cubicBezTo>
                  <a:cubicBezTo>
                    <a:pt x="998" y="4093"/>
                    <a:pt x="1063" y="4060"/>
                    <a:pt x="1143" y="4028"/>
                  </a:cubicBezTo>
                  <a:cubicBezTo>
                    <a:pt x="1320" y="3980"/>
                    <a:pt x="1529" y="3900"/>
                    <a:pt x="1674" y="3739"/>
                  </a:cubicBezTo>
                  <a:cubicBezTo>
                    <a:pt x="2028" y="3304"/>
                    <a:pt x="1770" y="2741"/>
                    <a:pt x="1594" y="2339"/>
                  </a:cubicBezTo>
                  <a:cubicBezTo>
                    <a:pt x="1561" y="2307"/>
                    <a:pt x="1545" y="2243"/>
                    <a:pt x="1529" y="2211"/>
                  </a:cubicBezTo>
                  <a:cubicBezTo>
                    <a:pt x="1497" y="2146"/>
                    <a:pt x="1481" y="2082"/>
                    <a:pt x="1465" y="2050"/>
                  </a:cubicBezTo>
                  <a:cubicBezTo>
                    <a:pt x="1449" y="1985"/>
                    <a:pt x="1433" y="1905"/>
                    <a:pt x="1433" y="1841"/>
                  </a:cubicBezTo>
                  <a:cubicBezTo>
                    <a:pt x="1272" y="1052"/>
                    <a:pt x="1770" y="682"/>
                    <a:pt x="2253" y="489"/>
                  </a:cubicBezTo>
                  <a:cubicBezTo>
                    <a:pt x="2527" y="377"/>
                    <a:pt x="2848" y="312"/>
                    <a:pt x="3202" y="296"/>
                  </a:cubicBezTo>
                  <a:close/>
                  <a:moveTo>
                    <a:pt x="3442" y="1"/>
                  </a:moveTo>
                  <a:cubicBezTo>
                    <a:pt x="3198" y="1"/>
                    <a:pt x="2961" y="22"/>
                    <a:pt x="2752" y="71"/>
                  </a:cubicBezTo>
                  <a:cubicBezTo>
                    <a:pt x="2543" y="103"/>
                    <a:pt x="2366" y="151"/>
                    <a:pt x="2205" y="232"/>
                  </a:cubicBezTo>
                  <a:cubicBezTo>
                    <a:pt x="1465" y="537"/>
                    <a:pt x="1095" y="1068"/>
                    <a:pt x="1175" y="1776"/>
                  </a:cubicBezTo>
                  <a:cubicBezTo>
                    <a:pt x="1207" y="1905"/>
                    <a:pt x="1224" y="2001"/>
                    <a:pt x="1256" y="2114"/>
                  </a:cubicBezTo>
                  <a:lnTo>
                    <a:pt x="1256" y="2162"/>
                  </a:lnTo>
                  <a:cubicBezTo>
                    <a:pt x="1304" y="2259"/>
                    <a:pt x="1336" y="2387"/>
                    <a:pt x="1400" y="2500"/>
                  </a:cubicBezTo>
                  <a:cubicBezTo>
                    <a:pt x="1610" y="2950"/>
                    <a:pt x="1738" y="3288"/>
                    <a:pt x="1529" y="3546"/>
                  </a:cubicBezTo>
                  <a:cubicBezTo>
                    <a:pt x="1417" y="3642"/>
                    <a:pt x="1288" y="3707"/>
                    <a:pt x="1127" y="3771"/>
                  </a:cubicBezTo>
                  <a:cubicBezTo>
                    <a:pt x="1047" y="3787"/>
                    <a:pt x="966" y="3835"/>
                    <a:pt x="902" y="3867"/>
                  </a:cubicBezTo>
                  <a:cubicBezTo>
                    <a:pt x="773" y="3932"/>
                    <a:pt x="661" y="4012"/>
                    <a:pt x="564" y="4093"/>
                  </a:cubicBezTo>
                  <a:cubicBezTo>
                    <a:pt x="484" y="4173"/>
                    <a:pt x="403" y="4254"/>
                    <a:pt x="339" y="4350"/>
                  </a:cubicBezTo>
                  <a:cubicBezTo>
                    <a:pt x="97" y="4736"/>
                    <a:pt x="1" y="5219"/>
                    <a:pt x="162" y="5637"/>
                  </a:cubicBezTo>
                  <a:cubicBezTo>
                    <a:pt x="258" y="6168"/>
                    <a:pt x="805" y="6522"/>
                    <a:pt x="1368" y="6554"/>
                  </a:cubicBezTo>
                  <a:cubicBezTo>
                    <a:pt x="1481" y="6554"/>
                    <a:pt x="1594" y="6554"/>
                    <a:pt x="1706" y="6522"/>
                  </a:cubicBezTo>
                  <a:cubicBezTo>
                    <a:pt x="1722" y="6522"/>
                    <a:pt x="1738" y="6506"/>
                    <a:pt x="1787" y="6506"/>
                  </a:cubicBezTo>
                  <a:cubicBezTo>
                    <a:pt x="1883" y="6490"/>
                    <a:pt x="1980" y="6441"/>
                    <a:pt x="2092" y="6409"/>
                  </a:cubicBezTo>
                  <a:cubicBezTo>
                    <a:pt x="2254" y="6350"/>
                    <a:pt x="2402" y="6278"/>
                    <a:pt x="2549" y="6278"/>
                  </a:cubicBezTo>
                  <a:cubicBezTo>
                    <a:pt x="2563" y="6278"/>
                    <a:pt x="2577" y="6279"/>
                    <a:pt x="2591" y="6280"/>
                  </a:cubicBezTo>
                  <a:cubicBezTo>
                    <a:pt x="2848" y="6329"/>
                    <a:pt x="3057" y="6586"/>
                    <a:pt x="3138" y="6795"/>
                  </a:cubicBezTo>
                  <a:cubicBezTo>
                    <a:pt x="3186" y="6956"/>
                    <a:pt x="3234" y="7149"/>
                    <a:pt x="3250" y="7326"/>
                  </a:cubicBezTo>
                  <a:lnTo>
                    <a:pt x="3250" y="7390"/>
                  </a:lnTo>
                  <a:cubicBezTo>
                    <a:pt x="3283" y="7487"/>
                    <a:pt x="3283" y="7567"/>
                    <a:pt x="3299" y="7680"/>
                  </a:cubicBezTo>
                  <a:lnTo>
                    <a:pt x="3299" y="7696"/>
                  </a:lnTo>
                  <a:cubicBezTo>
                    <a:pt x="3331" y="7970"/>
                    <a:pt x="3411" y="8211"/>
                    <a:pt x="3508" y="8420"/>
                  </a:cubicBezTo>
                  <a:cubicBezTo>
                    <a:pt x="3572" y="8565"/>
                    <a:pt x="3653" y="8677"/>
                    <a:pt x="3733" y="8806"/>
                  </a:cubicBezTo>
                  <a:cubicBezTo>
                    <a:pt x="4087" y="9240"/>
                    <a:pt x="4521" y="9466"/>
                    <a:pt x="4924" y="9498"/>
                  </a:cubicBezTo>
                  <a:lnTo>
                    <a:pt x="5068" y="9498"/>
                  </a:lnTo>
                  <a:cubicBezTo>
                    <a:pt x="5422" y="9498"/>
                    <a:pt x="5760" y="9369"/>
                    <a:pt x="6001" y="9128"/>
                  </a:cubicBezTo>
                  <a:cubicBezTo>
                    <a:pt x="6114" y="9015"/>
                    <a:pt x="6194" y="8903"/>
                    <a:pt x="6243" y="8758"/>
                  </a:cubicBezTo>
                  <a:cubicBezTo>
                    <a:pt x="6323" y="8533"/>
                    <a:pt x="6355" y="8291"/>
                    <a:pt x="6323" y="8050"/>
                  </a:cubicBezTo>
                  <a:cubicBezTo>
                    <a:pt x="6307" y="7857"/>
                    <a:pt x="6243" y="7648"/>
                    <a:pt x="6210" y="7455"/>
                  </a:cubicBezTo>
                  <a:cubicBezTo>
                    <a:pt x="6114" y="6988"/>
                    <a:pt x="5985" y="6570"/>
                    <a:pt x="6227" y="6264"/>
                  </a:cubicBezTo>
                  <a:cubicBezTo>
                    <a:pt x="6275" y="6200"/>
                    <a:pt x="6323" y="6152"/>
                    <a:pt x="6403" y="6103"/>
                  </a:cubicBezTo>
                  <a:cubicBezTo>
                    <a:pt x="6532" y="6023"/>
                    <a:pt x="6645" y="5959"/>
                    <a:pt x="6806" y="5878"/>
                  </a:cubicBezTo>
                  <a:cubicBezTo>
                    <a:pt x="6870" y="5862"/>
                    <a:pt x="6934" y="5830"/>
                    <a:pt x="6999" y="5798"/>
                  </a:cubicBezTo>
                  <a:cubicBezTo>
                    <a:pt x="7127" y="5717"/>
                    <a:pt x="7288" y="5637"/>
                    <a:pt x="7401" y="5524"/>
                  </a:cubicBezTo>
                  <a:cubicBezTo>
                    <a:pt x="7433" y="5476"/>
                    <a:pt x="7497" y="5428"/>
                    <a:pt x="7530" y="5364"/>
                  </a:cubicBezTo>
                  <a:cubicBezTo>
                    <a:pt x="7674" y="5138"/>
                    <a:pt x="7690" y="4913"/>
                    <a:pt x="7658" y="4672"/>
                  </a:cubicBezTo>
                  <a:cubicBezTo>
                    <a:pt x="7610" y="4511"/>
                    <a:pt x="7562" y="4350"/>
                    <a:pt x="7481" y="4189"/>
                  </a:cubicBezTo>
                  <a:cubicBezTo>
                    <a:pt x="7417" y="4077"/>
                    <a:pt x="7337" y="3964"/>
                    <a:pt x="7256" y="3867"/>
                  </a:cubicBezTo>
                  <a:cubicBezTo>
                    <a:pt x="7192" y="3819"/>
                    <a:pt x="7127" y="3723"/>
                    <a:pt x="7079" y="3674"/>
                  </a:cubicBezTo>
                  <a:lnTo>
                    <a:pt x="6886" y="3481"/>
                  </a:lnTo>
                  <a:cubicBezTo>
                    <a:pt x="6870" y="3465"/>
                    <a:pt x="6854" y="3449"/>
                    <a:pt x="6806" y="3433"/>
                  </a:cubicBezTo>
                  <a:cubicBezTo>
                    <a:pt x="6564" y="3192"/>
                    <a:pt x="6307" y="2950"/>
                    <a:pt x="6243" y="2645"/>
                  </a:cubicBezTo>
                  <a:cubicBezTo>
                    <a:pt x="6210" y="2468"/>
                    <a:pt x="6210" y="2307"/>
                    <a:pt x="6227" y="2114"/>
                  </a:cubicBezTo>
                  <a:cubicBezTo>
                    <a:pt x="6243" y="1841"/>
                    <a:pt x="6243" y="1551"/>
                    <a:pt x="6114" y="1229"/>
                  </a:cubicBezTo>
                  <a:cubicBezTo>
                    <a:pt x="6082" y="1197"/>
                    <a:pt x="6066" y="1149"/>
                    <a:pt x="6033" y="1101"/>
                  </a:cubicBezTo>
                  <a:cubicBezTo>
                    <a:pt x="5889" y="875"/>
                    <a:pt x="5663" y="666"/>
                    <a:pt x="5422" y="505"/>
                  </a:cubicBezTo>
                  <a:cubicBezTo>
                    <a:pt x="4940" y="216"/>
                    <a:pt x="4296" y="23"/>
                    <a:pt x="3669" y="7"/>
                  </a:cubicBezTo>
                  <a:cubicBezTo>
                    <a:pt x="3593" y="3"/>
                    <a:pt x="3517" y="1"/>
                    <a:pt x="34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4" name="Google Shape;1734;p43"/>
            <p:cNvSpPr/>
            <p:nvPr/>
          </p:nvSpPr>
          <p:spPr>
            <a:xfrm>
              <a:off x="10710957" y="644706"/>
              <a:ext cx="85391" cy="76373"/>
            </a:xfrm>
            <a:custGeom>
              <a:avLst/>
              <a:gdLst/>
              <a:ahLst/>
              <a:cxnLst/>
              <a:rect l="l" t="t" r="r" b="b"/>
              <a:pathLst>
                <a:path w="1818" h="1626" extrusionOk="0">
                  <a:moveTo>
                    <a:pt x="908" y="301"/>
                  </a:moveTo>
                  <a:cubicBezTo>
                    <a:pt x="954" y="301"/>
                    <a:pt x="1000" y="308"/>
                    <a:pt x="1046" y="322"/>
                  </a:cubicBezTo>
                  <a:cubicBezTo>
                    <a:pt x="1319" y="402"/>
                    <a:pt x="1480" y="676"/>
                    <a:pt x="1400" y="949"/>
                  </a:cubicBezTo>
                  <a:cubicBezTo>
                    <a:pt x="1333" y="1161"/>
                    <a:pt x="1125" y="1308"/>
                    <a:pt x="910" y="1308"/>
                  </a:cubicBezTo>
                  <a:cubicBezTo>
                    <a:pt x="864" y="1308"/>
                    <a:pt x="817" y="1301"/>
                    <a:pt x="772" y="1287"/>
                  </a:cubicBezTo>
                  <a:cubicBezTo>
                    <a:pt x="515" y="1207"/>
                    <a:pt x="354" y="917"/>
                    <a:pt x="434" y="660"/>
                  </a:cubicBezTo>
                  <a:cubicBezTo>
                    <a:pt x="487" y="448"/>
                    <a:pt x="693" y="301"/>
                    <a:pt x="908" y="301"/>
                  </a:cubicBezTo>
                  <a:close/>
                  <a:moveTo>
                    <a:pt x="901" y="0"/>
                  </a:moveTo>
                  <a:cubicBezTo>
                    <a:pt x="547" y="0"/>
                    <a:pt x="225" y="209"/>
                    <a:pt x="129" y="579"/>
                  </a:cubicBezTo>
                  <a:cubicBezTo>
                    <a:pt x="0" y="998"/>
                    <a:pt x="241" y="1464"/>
                    <a:pt x="692" y="1593"/>
                  </a:cubicBezTo>
                  <a:cubicBezTo>
                    <a:pt x="772" y="1609"/>
                    <a:pt x="853" y="1625"/>
                    <a:pt x="917" y="1625"/>
                  </a:cubicBezTo>
                  <a:cubicBezTo>
                    <a:pt x="1271" y="1625"/>
                    <a:pt x="1593" y="1384"/>
                    <a:pt x="1689" y="1046"/>
                  </a:cubicBezTo>
                  <a:cubicBezTo>
                    <a:pt x="1818" y="612"/>
                    <a:pt x="1577" y="161"/>
                    <a:pt x="1126" y="32"/>
                  </a:cubicBezTo>
                  <a:cubicBezTo>
                    <a:pt x="1046" y="16"/>
                    <a:pt x="965"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5" name="Google Shape;1735;p43"/>
            <p:cNvSpPr/>
            <p:nvPr/>
          </p:nvSpPr>
          <p:spPr>
            <a:xfrm>
              <a:off x="10823498" y="668708"/>
              <a:ext cx="267541" cy="87129"/>
            </a:xfrm>
            <a:custGeom>
              <a:avLst/>
              <a:gdLst/>
              <a:ahLst/>
              <a:cxnLst/>
              <a:rect l="l" t="t" r="r" b="b"/>
              <a:pathLst>
                <a:path w="5696" h="1855" extrusionOk="0">
                  <a:moveTo>
                    <a:pt x="195" y="1"/>
                  </a:moveTo>
                  <a:cubicBezTo>
                    <a:pt x="125" y="1"/>
                    <a:pt x="59" y="47"/>
                    <a:pt x="17" y="117"/>
                  </a:cubicBezTo>
                  <a:cubicBezTo>
                    <a:pt x="1" y="181"/>
                    <a:pt x="49" y="278"/>
                    <a:pt x="114" y="310"/>
                  </a:cubicBezTo>
                  <a:lnTo>
                    <a:pt x="5470" y="1854"/>
                  </a:lnTo>
                  <a:lnTo>
                    <a:pt x="5519" y="1854"/>
                  </a:lnTo>
                  <a:cubicBezTo>
                    <a:pt x="5567" y="1854"/>
                    <a:pt x="5631" y="1822"/>
                    <a:pt x="5647" y="1741"/>
                  </a:cubicBezTo>
                  <a:cubicBezTo>
                    <a:pt x="5696" y="1677"/>
                    <a:pt x="5647" y="1581"/>
                    <a:pt x="5567" y="1564"/>
                  </a:cubicBezTo>
                  <a:lnTo>
                    <a:pt x="226" y="4"/>
                  </a:lnTo>
                  <a:cubicBezTo>
                    <a:pt x="216" y="2"/>
                    <a:pt x="205" y="1"/>
                    <a:pt x="1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6" name="Google Shape;1736;p43"/>
            <p:cNvSpPr/>
            <p:nvPr/>
          </p:nvSpPr>
          <p:spPr>
            <a:xfrm>
              <a:off x="10815982" y="695152"/>
              <a:ext cx="267494" cy="87129"/>
            </a:xfrm>
            <a:custGeom>
              <a:avLst/>
              <a:gdLst/>
              <a:ahLst/>
              <a:cxnLst/>
              <a:rect l="l" t="t" r="r" b="b"/>
              <a:pathLst>
                <a:path w="5695" h="1855" extrusionOk="0">
                  <a:moveTo>
                    <a:pt x="193" y="1"/>
                  </a:moveTo>
                  <a:cubicBezTo>
                    <a:pt x="121" y="1"/>
                    <a:pt x="44" y="47"/>
                    <a:pt x="16" y="117"/>
                  </a:cubicBezTo>
                  <a:cubicBezTo>
                    <a:pt x="0" y="197"/>
                    <a:pt x="48" y="278"/>
                    <a:pt x="129" y="310"/>
                  </a:cubicBezTo>
                  <a:lnTo>
                    <a:pt x="5470" y="1854"/>
                  </a:lnTo>
                  <a:lnTo>
                    <a:pt x="5518" y="1854"/>
                  </a:lnTo>
                  <a:cubicBezTo>
                    <a:pt x="5566" y="1854"/>
                    <a:pt x="5630" y="1822"/>
                    <a:pt x="5679" y="1741"/>
                  </a:cubicBezTo>
                  <a:cubicBezTo>
                    <a:pt x="5695" y="1677"/>
                    <a:pt x="5647" y="1581"/>
                    <a:pt x="5566" y="1564"/>
                  </a:cubicBezTo>
                  <a:lnTo>
                    <a:pt x="225" y="4"/>
                  </a:lnTo>
                  <a:cubicBezTo>
                    <a:pt x="215" y="2"/>
                    <a:pt x="204" y="1"/>
                    <a:pt x="1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7" name="Google Shape;1737;p43"/>
            <p:cNvSpPr/>
            <p:nvPr/>
          </p:nvSpPr>
          <p:spPr>
            <a:xfrm>
              <a:off x="10808420" y="721643"/>
              <a:ext cx="267494" cy="87082"/>
            </a:xfrm>
            <a:custGeom>
              <a:avLst/>
              <a:gdLst/>
              <a:ahLst/>
              <a:cxnLst/>
              <a:rect l="l" t="t" r="r" b="b"/>
              <a:pathLst>
                <a:path w="5695" h="1854" extrusionOk="0">
                  <a:moveTo>
                    <a:pt x="194" y="0"/>
                  </a:moveTo>
                  <a:cubicBezTo>
                    <a:pt x="125" y="0"/>
                    <a:pt x="58" y="46"/>
                    <a:pt x="16" y="116"/>
                  </a:cubicBezTo>
                  <a:cubicBezTo>
                    <a:pt x="0" y="196"/>
                    <a:pt x="48" y="277"/>
                    <a:pt x="129" y="309"/>
                  </a:cubicBezTo>
                  <a:lnTo>
                    <a:pt x="5470" y="1853"/>
                  </a:lnTo>
                  <a:lnTo>
                    <a:pt x="5518" y="1853"/>
                  </a:lnTo>
                  <a:cubicBezTo>
                    <a:pt x="5566" y="1853"/>
                    <a:pt x="5631" y="1821"/>
                    <a:pt x="5679" y="1740"/>
                  </a:cubicBezTo>
                  <a:cubicBezTo>
                    <a:pt x="5695" y="1676"/>
                    <a:pt x="5647" y="1580"/>
                    <a:pt x="5566" y="1564"/>
                  </a:cubicBezTo>
                  <a:lnTo>
                    <a:pt x="225" y="3"/>
                  </a:lnTo>
                  <a:cubicBezTo>
                    <a:pt x="215" y="1"/>
                    <a:pt x="205"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8" name="Google Shape;1738;p43"/>
            <p:cNvSpPr/>
            <p:nvPr/>
          </p:nvSpPr>
          <p:spPr>
            <a:xfrm>
              <a:off x="10679957" y="764762"/>
              <a:ext cx="78628" cy="76420"/>
            </a:xfrm>
            <a:custGeom>
              <a:avLst/>
              <a:gdLst/>
              <a:ahLst/>
              <a:cxnLst/>
              <a:rect l="l" t="t" r="r" b="b"/>
              <a:pathLst>
                <a:path w="1674" h="1627" extrusionOk="0">
                  <a:moveTo>
                    <a:pt x="821" y="292"/>
                  </a:moveTo>
                  <a:cubicBezTo>
                    <a:pt x="869" y="292"/>
                    <a:pt x="933" y="292"/>
                    <a:pt x="966" y="308"/>
                  </a:cubicBezTo>
                  <a:cubicBezTo>
                    <a:pt x="1094" y="356"/>
                    <a:pt x="1207" y="436"/>
                    <a:pt x="1271" y="549"/>
                  </a:cubicBezTo>
                  <a:cubicBezTo>
                    <a:pt x="1336" y="678"/>
                    <a:pt x="1352" y="822"/>
                    <a:pt x="1303" y="935"/>
                  </a:cubicBezTo>
                  <a:cubicBezTo>
                    <a:pt x="1271" y="1064"/>
                    <a:pt x="1191" y="1176"/>
                    <a:pt x="1062" y="1241"/>
                  </a:cubicBezTo>
                  <a:cubicBezTo>
                    <a:pt x="994" y="1280"/>
                    <a:pt x="914" y="1301"/>
                    <a:pt x="837" y="1301"/>
                  </a:cubicBezTo>
                  <a:cubicBezTo>
                    <a:pt x="786" y="1301"/>
                    <a:pt x="737" y="1292"/>
                    <a:pt x="692" y="1273"/>
                  </a:cubicBezTo>
                  <a:cubicBezTo>
                    <a:pt x="563" y="1241"/>
                    <a:pt x="451" y="1160"/>
                    <a:pt x="387" y="1032"/>
                  </a:cubicBezTo>
                  <a:cubicBezTo>
                    <a:pt x="338" y="951"/>
                    <a:pt x="322" y="871"/>
                    <a:pt x="322" y="790"/>
                  </a:cubicBezTo>
                  <a:cubicBezTo>
                    <a:pt x="322" y="758"/>
                    <a:pt x="338" y="726"/>
                    <a:pt x="338" y="662"/>
                  </a:cubicBezTo>
                  <a:cubicBezTo>
                    <a:pt x="387" y="533"/>
                    <a:pt x="467" y="420"/>
                    <a:pt x="580" y="356"/>
                  </a:cubicBezTo>
                  <a:cubicBezTo>
                    <a:pt x="660" y="324"/>
                    <a:pt x="740" y="292"/>
                    <a:pt x="821" y="292"/>
                  </a:cubicBezTo>
                  <a:close/>
                  <a:moveTo>
                    <a:pt x="848" y="1"/>
                  </a:moveTo>
                  <a:cubicBezTo>
                    <a:pt x="714" y="1"/>
                    <a:pt x="576" y="36"/>
                    <a:pt x="451" y="99"/>
                  </a:cubicBezTo>
                  <a:cubicBezTo>
                    <a:pt x="258" y="195"/>
                    <a:pt x="129" y="372"/>
                    <a:pt x="65" y="581"/>
                  </a:cubicBezTo>
                  <a:cubicBezTo>
                    <a:pt x="0" y="774"/>
                    <a:pt x="17" y="999"/>
                    <a:pt x="129" y="1209"/>
                  </a:cubicBezTo>
                  <a:cubicBezTo>
                    <a:pt x="226" y="1386"/>
                    <a:pt x="403" y="1530"/>
                    <a:pt x="612" y="1579"/>
                  </a:cubicBezTo>
                  <a:cubicBezTo>
                    <a:pt x="692" y="1611"/>
                    <a:pt x="773" y="1627"/>
                    <a:pt x="821" y="1627"/>
                  </a:cubicBezTo>
                  <a:cubicBezTo>
                    <a:pt x="966" y="1627"/>
                    <a:pt x="1094" y="1579"/>
                    <a:pt x="1223" y="1530"/>
                  </a:cubicBezTo>
                  <a:cubicBezTo>
                    <a:pt x="1416" y="1418"/>
                    <a:pt x="1545" y="1241"/>
                    <a:pt x="1609" y="1048"/>
                  </a:cubicBezTo>
                  <a:cubicBezTo>
                    <a:pt x="1673" y="839"/>
                    <a:pt x="1657" y="613"/>
                    <a:pt x="1545" y="420"/>
                  </a:cubicBezTo>
                  <a:cubicBezTo>
                    <a:pt x="1448" y="243"/>
                    <a:pt x="1271" y="99"/>
                    <a:pt x="1062" y="34"/>
                  </a:cubicBezTo>
                  <a:cubicBezTo>
                    <a:pt x="994" y="11"/>
                    <a:pt x="921" y="1"/>
                    <a:pt x="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39" name="Google Shape;1739;p43"/>
            <p:cNvSpPr/>
            <p:nvPr/>
          </p:nvSpPr>
          <p:spPr>
            <a:xfrm>
              <a:off x="10788740" y="788810"/>
              <a:ext cx="268293" cy="87129"/>
            </a:xfrm>
            <a:custGeom>
              <a:avLst/>
              <a:gdLst/>
              <a:ahLst/>
              <a:cxnLst/>
              <a:rect l="l" t="t" r="r" b="b"/>
              <a:pathLst>
                <a:path w="5712" h="1855" extrusionOk="0">
                  <a:moveTo>
                    <a:pt x="184" y="1"/>
                  </a:moveTo>
                  <a:cubicBezTo>
                    <a:pt x="111" y="1"/>
                    <a:pt x="30" y="34"/>
                    <a:pt x="17" y="101"/>
                  </a:cubicBezTo>
                  <a:cubicBezTo>
                    <a:pt x="1" y="182"/>
                    <a:pt x="33" y="294"/>
                    <a:pt x="114" y="310"/>
                  </a:cubicBezTo>
                  <a:lnTo>
                    <a:pt x="5470" y="1855"/>
                  </a:lnTo>
                  <a:lnTo>
                    <a:pt x="5503" y="1855"/>
                  </a:lnTo>
                  <a:cubicBezTo>
                    <a:pt x="5567" y="1855"/>
                    <a:pt x="5647" y="1823"/>
                    <a:pt x="5664" y="1742"/>
                  </a:cubicBezTo>
                  <a:cubicBezTo>
                    <a:pt x="5712" y="1678"/>
                    <a:pt x="5647" y="1581"/>
                    <a:pt x="5567" y="1549"/>
                  </a:cubicBezTo>
                  <a:lnTo>
                    <a:pt x="226" y="5"/>
                  </a:lnTo>
                  <a:cubicBezTo>
                    <a:pt x="213" y="2"/>
                    <a:pt x="198"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0" name="Google Shape;1740;p43"/>
            <p:cNvSpPr/>
            <p:nvPr/>
          </p:nvSpPr>
          <p:spPr>
            <a:xfrm>
              <a:off x="10781225" y="815254"/>
              <a:ext cx="268246" cy="87129"/>
            </a:xfrm>
            <a:custGeom>
              <a:avLst/>
              <a:gdLst/>
              <a:ahLst/>
              <a:cxnLst/>
              <a:rect l="l" t="t" r="r" b="b"/>
              <a:pathLst>
                <a:path w="5711" h="1855" extrusionOk="0">
                  <a:moveTo>
                    <a:pt x="175" y="1"/>
                  </a:moveTo>
                  <a:cubicBezTo>
                    <a:pt x="114" y="1"/>
                    <a:pt x="43" y="34"/>
                    <a:pt x="16" y="101"/>
                  </a:cubicBezTo>
                  <a:cubicBezTo>
                    <a:pt x="0" y="182"/>
                    <a:pt x="32" y="294"/>
                    <a:pt x="113" y="311"/>
                  </a:cubicBezTo>
                  <a:lnTo>
                    <a:pt x="5486" y="1855"/>
                  </a:lnTo>
                  <a:lnTo>
                    <a:pt x="5534" y="1855"/>
                  </a:lnTo>
                  <a:cubicBezTo>
                    <a:pt x="5582" y="1855"/>
                    <a:pt x="5663" y="1823"/>
                    <a:pt x="5663" y="1742"/>
                  </a:cubicBezTo>
                  <a:cubicBezTo>
                    <a:pt x="5711" y="1678"/>
                    <a:pt x="5647" y="1581"/>
                    <a:pt x="5566" y="1549"/>
                  </a:cubicBezTo>
                  <a:lnTo>
                    <a:pt x="209" y="5"/>
                  </a:lnTo>
                  <a:cubicBezTo>
                    <a:pt x="198" y="2"/>
                    <a:pt x="187" y="1"/>
                    <a:pt x="1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1" name="Google Shape;1741;p43"/>
            <p:cNvSpPr/>
            <p:nvPr/>
          </p:nvSpPr>
          <p:spPr>
            <a:xfrm>
              <a:off x="10773662" y="841792"/>
              <a:ext cx="267494" cy="87787"/>
            </a:xfrm>
            <a:custGeom>
              <a:avLst/>
              <a:gdLst/>
              <a:ahLst/>
              <a:cxnLst/>
              <a:rect l="l" t="t" r="r" b="b"/>
              <a:pathLst>
                <a:path w="5695" h="1869" extrusionOk="0">
                  <a:moveTo>
                    <a:pt x="191" y="0"/>
                  </a:moveTo>
                  <a:cubicBezTo>
                    <a:pt x="97" y="0"/>
                    <a:pt x="31" y="58"/>
                    <a:pt x="16" y="116"/>
                  </a:cubicBezTo>
                  <a:cubicBezTo>
                    <a:pt x="0" y="212"/>
                    <a:pt x="32" y="292"/>
                    <a:pt x="113" y="325"/>
                  </a:cubicBezTo>
                  <a:lnTo>
                    <a:pt x="5470" y="1869"/>
                  </a:lnTo>
                  <a:lnTo>
                    <a:pt x="5502" y="1869"/>
                  </a:lnTo>
                  <a:cubicBezTo>
                    <a:pt x="5566" y="1869"/>
                    <a:pt x="5647" y="1837"/>
                    <a:pt x="5663" y="1756"/>
                  </a:cubicBezTo>
                  <a:cubicBezTo>
                    <a:pt x="5695" y="1676"/>
                    <a:pt x="5647" y="1595"/>
                    <a:pt x="5566" y="1547"/>
                  </a:cubicBezTo>
                  <a:lnTo>
                    <a:pt x="225" y="3"/>
                  </a:lnTo>
                  <a:cubicBezTo>
                    <a:pt x="214" y="1"/>
                    <a:pt x="202" y="0"/>
                    <a:pt x="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2" name="Google Shape;1742;p43"/>
            <p:cNvSpPr/>
            <p:nvPr/>
          </p:nvSpPr>
          <p:spPr>
            <a:xfrm>
              <a:off x="10501612" y="880449"/>
              <a:ext cx="547858" cy="539544"/>
            </a:xfrm>
            <a:custGeom>
              <a:avLst/>
              <a:gdLst/>
              <a:ahLst/>
              <a:cxnLst/>
              <a:rect l="l" t="t" r="r" b="b"/>
              <a:pathLst>
                <a:path w="11664" h="11487" extrusionOk="0">
                  <a:moveTo>
                    <a:pt x="2478" y="1239"/>
                  </a:moveTo>
                  <a:cubicBezTo>
                    <a:pt x="3041" y="1336"/>
                    <a:pt x="3604" y="1689"/>
                    <a:pt x="3781" y="2156"/>
                  </a:cubicBezTo>
                  <a:cubicBezTo>
                    <a:pt x="3942" y="2558"/>
                    <a:pt x="3781" y="2960"/>
                    <a:pt x="3637" y="3346"/>
                  </a:cubicBezTo>
                  <a:cubicBezTo>
                    <a:pt x="3492" y="3732"/>
                    <a:pt x="3363" y="4086"/>
                    <a:pt x="3604" y="4344"/>
                  </a:cubicBezTo>
                  <a:cubicBezTo>
                    <a:pt x="3750" y="4512"/>
                    <a:pt x="3950" y="4555"/>
                    <a:pt x="4139" y="4555"/>
                  </a:cubicBezTo>
                  <a:cubicBezTo>
                    <a:pt x="4222" y="4555"/>
                    <a:pt x="4303" y="4547"/>
                    <a:pt x="4377" y="4537"/>
                  </a:cubicBezTo>
                  <a:cubicBezTo>
                    <a:pt x="4475" y="4525"/>
                    <a:pt x="4558" y="4516"/>
                    <a:pt x="4629" y="4516"/>
                  </a:cubicBezTo>
                  <a:cubicBezTo>
                    <a:pt x="4757" y="4516"/>
                    <a:pt x="4846" y="4546"/>
                    <a:pt x="4907" y="4649"/>
                  </a:cubicBezTo>
                  <a:cubicBezTo>
                    <a:pt x="5052" y="4859"/>
                    <a:pt x="4988" y="5100"/>
                    <a:pt x="4843" y="5470"/>
                  </a:cubicBezTo>
                  <a:cubicBezTo>
                    <a:pt x="4682" y="5904"/>
                    <a:pt x="4505" y="6403"/>
                    <a:pt x="5020" y="6789"/>
                  </a:cubicBezTo>
                  <a:cubicBezTo>
                    <a:pt x="5100" y="6837"/>
                    <a:pt x="5181" y="6885"/>
                    <a:pt x="5261" y="6918"/>
                  </a:cubicBezTo>
                  <a:cubicBezTo>
                    <a:pt x="5503" y="7046"/>
                    <a:pt x="5664" y="7143"/>
                    <a:pt x="5664" y="7352"/>
                  </a:cubicBezTo>
                  <a:cubicBezTo>
                    <a:pt x="5664" y="7432"/>
                    <a:pt x="5647" y="7561"/>
                    <a:pt x="5631" y="7690"/>
                  </a:cubicBezTo>
                  <a:cubicBezTo>
                    <a:pt x="5567" y="7947"/>
                    <a:pt x="5503" y="8253"/>
                    <a:pt x="5664" y="8478"/>
                  </a:cubicBezTo>
                  <a:cubicBezTo>
                    <a:pt x="5840" y="8735"/>
                    <a:pt x="6130" y="8768"/>
                    <a:pt x="6404" y="8832"/>
                  </a:cubicBezTo>
                  <a:cubicBezTo>
                    <a:pt x="6709" y="8896"/>
                    <a:pt x="7015" y="8928"/>
                    <a:pt x="7176" y="9250"/>
                  </a:cubicBezTo>
                  <a:cubicBezTo>
                    <a:pt x="7369" y="9636"/>
                    <a:pt x="7240" y="10215"/>
                    <a:pt x="6967" y="10762"/>
                  </a:cubicBezTo>
                  <a:lnTo>
                    <a:pt x="918" y="9009"/>
                  </a:lnTo>
                  <a:cubicBezTo>
                    <a:pt x="564" y="8912"/>
                    <a:pt x="339" y="8526"/>
                    <a:pt x="467" y="8172"/>
                  </a:cubicBezTo>
                  <a:lnTo>
                    <a:pt x="2478" y="1239"/>
                  </a:lnTo>
                  <a:close/>
                  <a:moveTo>
                    <a:pt x="3251" y="370"/>
                  </a:moveTo>
                  <a:cubicBezTo>
                    <a:pt x="3315" y="370"/>
                    <a:pt x="3379" y="370"/>
                    <a:pt x="3444" y="386"/>
                  </a:cubicBezTo>
                  <a:lnTo>
                    <a:pt x="10795" y="2526"/>
                  </a:lnTo>
                  <a:cubicBezTo>
                    <a:pt x="11165" y="2574"/>
                    <a:pt x="11358" y="2960"/>
                    <a:pt x="11262" y="3330"/>
                  </a:cubicBezTo>
                  <a:lnTo>
                    <a:pt x="9122" y="10682"/>
                  </a:lnTo>
                  <a:cubicBezTo>
                    <a:pt x="9042" y="10988"/>
                    <a:pt x="8768" y="11181"/>
                    <a:pt x="8463" y="11181"/>
                  </a:cubicBezTo>
                  <a:cubicBezTo>
                    <a:pt x="8398" y="11181"/>
                    <a:pt x="8350" y="11181"/>
                    <a:pt x="8286" y="11165"/>
                  </a:cubicBezTo>
                  <a:lnTo>
                    <a:pt x="7304" y="10891"/>
                  </a:lnTo>
                  <a:cubicBezTo>
                    <a:pt x="7578" y="10296"/>
                    <a:pt x="7739" y="9652"/>
                    <a:pt x="7481" y="9154"/>
                  </a:cubicBezTo>
                  <a:cubicBezTo>
                    <a:pt x="7240" y="8687"/>
                    <a:pt x="6822" y="8639"/>
                    <a:pt x="6500" y="8575"/>
                  </a:cubicBezTo>
                  <a:cubicBezTo>
                    <a:pt x="6259" y="8526"/>
                    <a:pt x="6050" y="8494"/>
                    <a:pt x="5953" y="8349"/>
                  </a:cubicBezTo>
                  <a:cubicBezTo>
                    <a:pt x="5873" y="8237"/>
                    <a:pt x="5905" y="8012"/>
                    <a:pt x="5969" y="7802"/>
                  </a:cubicBezTo>
                  <a:cubicBezTo>
                    <a:pt x="6017" y="7642"/>
                    <a:pt x="6034" y="7513"/>
                    <a:pt x="6034" y="7384"/>
                  </a:cubicBezTo>
                  <a:cubicBezTo>
                    <a:pt x="6017" y="6998"/>
                    <a:pt x="5712" y="6837"/>
                    <a:pt x="5454" y="6709"/>
                  </a:cubicBezTo>
                  <a:cubicBezTo>
                    <a:pt x="5374" y="6660"/>
                    <a:pt x="5294" y="6628"/>
                    <a:pt x="5229" y="6580"/>
                  </a:cubicBezTo>
                  <a:cubicBezTo>
                    <a:pt x="4907" y="6355"/>
                    <a:pt x="4988" y="6097"/>
                    <a:pt x="5149" y="5631"/>
                  </a:cubicBezTo>
                  <a:cubicBezTo>
                    <a:pt x="5294" y="5277"/>
                    <a:pt x="5422" y="4875"/>
                    <a:pt x="5165" y="4537"/>
                  </a:cubicBezTo>
                  <a:cubicBezTo>
                    <a:pt x="5009" y="4325"/>
                    <a:pt x="4800" y="4276"/>
                    <a:pt x="4600" y="4276"/>
                  </a:cubicBezTo>
                  <a:cubicBezTo>
                    <a:pt x="4511" y="4276"/>
                    <a:pt x="4424" y="4286"/>
                    <a:pt x="4344" y="4295"/>
                  </a:cubicBezTo>
                  <a:cubicBezTo>
                    <a:pt x="4259" y="4301"/>
                    <a:pt x="4184" y="4307"/>
                    <a:pt x="4116" y="4307"/>
                  </a:cubicBezTo>
                  <a:cubicBezTo>
                    <a:pt x="3993" y="4307"/>
                    <a:pt x="3897" y="4288"/>
                    <a:pt x="3814" y="4215"/>
                  </a:cubicBezTo>
                  <a:cubicBezTo>
                    <a:pt x="3701" y="4086"/>
                    <a:pt x="3797" y="3829"/>
                    <a:pt x="3926" y="3523"/>
                  </a:cubicBezTo>
                  <a:cubicBezTo>
                    <a:pt x="4055" y="3121"/>
                    <a:pt x="4264" y="2622"/>
                    <a:pt x="4055" y="2124"/>
                  </a:cubicBezTo>
                  <a:cubicBezTo>
                    <a:pt x="3846" y="1561"/>
                    <a:pt x="3218" y="1126"/>
                    <a:pt x="2559" y="998"/>
                  </a:cubicBezTo>
                  <a:lnTo>
                    <a:pt x="2591" y="869"/>
                  </a:lnTo>
                  <a:cubicBezTo>
                    <a:pt x="2671" y="563"/>
                    <a:pt x="2961" y="370"/>
                    <a:pt x="3251" y="370"/>
                  </a:cubicBezTo>
                  <a:close/>
                  <a:moveTo>
                    <a:pt x="3251" y="0"/>
                  </a:moveTo>
                  <a:cubicBezTo>
                    <a:pt x="2816" y="0"/>
                    <a:pt x="2414" y="306"/>
                    <a:pt x="2285" y="724"/>
                  </a:cubicBezTo>
                  <a:lnTo>
                    <a:pt x="162" y="8092"/>
                  </a:lnTo>
                  <a:cubicBezTo>
                    <a:pt x="1" y="8607"/>
                    <a:pt x="323" y="9170"/>
                    <a:pt x="837" y="9315"/>
                  </a:cubicBezTo>
                  <a:lnTo>
                    <a:pt x="8205" y="11454"/>
                  </a:lnTo>
                  <a:cubicBezTo>
                    <a:pt x="8286" y="11470"/>
                    <a:pt x="8382" y="11486"/>
                    <a:pt x="8479" y="11486"/>
                  </a:cubicBezTo>
                  <a:cubicBezTo>
                    <a:pt x="8929" y="11486"/>
                    <a:pt x="9331" y="11181"/>
                    <a:pt x="9444" y="10762"/>
                  </a:cubicBezTo>
                  <a:lnTo>
                    <a:pt x="11583" y="3411"/>
                  </a:lnTo>
                  <a:cubicBezTo>
                    <a:pt x="11664" y="3137"/>
                    <a:pt x="11616" y="2880"/>
                    <a:pt x="11503" y="2639"/>
                  </a:cubicBezTo>
                  <a:cubicBezTo>
                    <a:pt x="11342" y="2413"/>
                    <a:pt x="11133" y="2236"/>
                    <a:pt x="10876" y="2172"/>
                  </a:cubicBezTo>
                  <a:lnTo>
                    <a:pt x="3524" y="49"/>
                  </a:lnTo>
                  <a:cubicBezTo>
                    <a:pt x="3444" y="32"/>
                    <a:pt x="3331" y="0"/>
                    <a:pt x="3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3" name="Google Shape;1743;p43"/>
            <p:cNvSpPr/>
            <p:nvPr/>
          </p:nvSpPr>
          <p:spPr>
            <a:xfrm>
              <a:off x="10778923" y="1027042"/>
              <a:ext cx="200280" cy="235038"/>
            </a:xfrm>
            <a:custGeom>
              <a:avLst/>
              <a:gdLst/>
              <a:ahLst/>
              <a:cxnLst/>
              <a:rect l="l" t="t" r="r" b="b"/>
              <a:pathLst>
                <a:path w="4264" h="5004" extrusionOk="0">
                  <a:moveTo>
                    <a:pt x="1895" y="270"/>
                  </a:moveTo>
                  <a:cubicBezTo>
                    <a:pt x="2366" y="270"/>
                    <a:pt x="2873" y="446"/>
                    <a:pt x="3041" y="772"/>
                  </a:cubicBezTo>
                  <a:cubicBezTo>
                    <a:pt x="3106" y="869"/>
                    <a:pt x="3073" y="981"/>
                    <a:pt x="3073" y="1110"/>
                  </a:cubicBezTo>
                  <a:cubicBezTo>
                    <a:pt x="3073" y="1207"/>
                    <a:pt x="3057" y="1335"/>
                    <a:pt x="3106" y="1432"/>
                  </a:cubicBezTo>
                  <a:cubicBezTo>
                    <a:pt x="3154" y="1673"/>
                    <a:pt x="3347" y="1834"/>
                    <a:pt x="3508" y="1979"/>
                  </a:cubicBezTo>
                  <a:lnTo>
                    <a:pt x="3604" y="2075"/>
                  </a:lnTo>
                  <a:cubicBezTo>
                    <a:pt x="3701" y="2268"/>
                    <a:pt x="3846" y="2510"/>
                    <a:pt x="3749" y="2671"/>
                  </a:cubicBezTo>
                  <a:cubicBezTo>
                    <a:pt x="3701" y="2751"/>
                    <a:pt x="3588" y="2799"/>
                    <a:pt x="3492" y="2864"/>
                  </a:cubicBezTo>
                  <a:cubicBezTo>
                    <a:pt x="3363" y="2912"/>
                    <a:pt x="3202" y="2976"/>
                    <a:pt x="3106" y="3121"/>
                  </a:cubicBezTo>
                  <a:cubicBezTo>
                    <a:pt x="2929" y="3362"/>
                    <a:pt x="2977" y="3668"/>
                    <a:pt x="3041" y="3925"/>
                  </a:cubicBezTo>
                  <a:cubicBezTo>
                    <a:pt x="3089" y="4118"/>
                    <a:pt x="3138" y="4311"/>
                    <a:pt x="3089" y="4440"/>
                  </a:cubicBezTo>
                  <a:cubicBezTo>
                    <a:pt x="3031" y="4587"/>
                    <a:pt x="2891" y="4667"/>
                    <a:pt x="2707" y="4667"/>
                  </a:cubicBezTo>
                  <a:cubicBezTo>
                    <a:pt x="2690" y="4667"/>
                    <a:pt x="2673" y="4667"/>
                    <a:pt x="2655" y="4665"/>
                  </a:cubicBezTo>
                  <a:cubicBezTo>
                    <a:pt x="2366" y="4649"/>
                    <a:pt x="2124" y="4360"/>
                    <a:pt x="2044" y="3941"/>
                  </a:cubicBezTo>
                  <a:cubicBezTo>
                    <a:pt x="2044" y="3909"/>
                    <a:pt x="2012" y="3845"/>
                    <a:pt x="2012" y="3797"/>
                  </a:cubicBezTo>
                  <a:cubicBezTo>
                    <a:pt x="1996" y="3684"/>
                    <a:pt x="1980" y="3555"/>
                    <a:pt x="1931" y="3443"/>
                  </a:cubicBezTo>
                  <a:cubicBezTo>
                    <a:pt x="1867" y="3266"/>
                    <a:pt x="1706" y="3057"/>
                    <a:pt x="1465" y="3024"/>
                  </a:cubicBezTo>
                  <a:lnTo>
                    <a:pt x="1416" y="3024"/>
                  </a:lnTo>
                  <a:cubicBezTo>
                    <a:pt x="1288" y="3024"/>
                    <a:pt x="1191" y="3057"/>
                    <a:pt x="1111" y="3105"/>
                  </a:cubicBezTo>
                  <a:cubicBezTo>
                    <a:pt x="1063" y="3121"/>
                    <a:pt x="1030" y="3137"/>
                    <a:pt x="982" y="3137"/>
                  </a:cubicBezTo>
                  <a:cubicBezTo>
                    <a:pt x="948" y="3147"/>
                    <a:pt x="912" y="3152"/>
                    <a:pt x="875" y="3152"/>
                  </a:cubicBezTo>
                  <a:cubicBezTo>
                    <a:pt x="685" y="3152"/>
                    <a:pt x="470" y="3020"/>
                    <a:pt x="403" y="2831"/>
                  </a:cubicBezTo>
                  <a:cubicBezTo>
                    <a:pt x="323" y="2622"/>
                    <a:pt x="451" y="2317"/>
                    <a:pt x="660" y="2220"/>
                  </a:cubicBezTo>
                  <a:cubicBezTo>
                    <a:pt x="693" y="2188"/>
                    <a:pt x="725" y="2188"/>
                    <a:pt x="773" y="2172"/>
                  </a:cubicBezTo>
                  <a:cubicBezTo>
                    <a:pt x="870" y="2140"/>
                    <a:pt x="998" y="2091"/>
                    <a:pt x="1063" y="1995"/>
                  </a:cubicBezTo>
                  <a:cubicBezTo>
                    <a:pt x="1288" y="1738"/>
                    <a:pt x="1143" y="1416"/>
                    <a:pt x="1046" y="1207"/>
                  </a:cubicBezTo>
                  <a:cubicBezTo>
                    <a:pt x="1030" y="1142"/>
                    <a:pt x="1014" y="1110"/>
                    <a:pt x="982" y="1062"/>
                  </a:cubicBezTo>
                  <a:cubicBezTo>
                    <a:pt x="886" y="740"/>
                    <a:pt x="1014" y="499"/>
                    <a:pt x="1336" y="370"/>
                  </a:cubicBezTo>
                  <a:cubicBezTo>
                    <a:pt x="1496" y="302"/>
                    <a:pt x="1692" y="270"/>
                    <a:pt x="1895" y="270"/>
                  </a:cubicBezTo>
                  <a:close/>
                  <a:moveTo>
                    <a:pt x="1885" y="0"/>
                  </a:moveTo>
                  <a:cubicBezTo>
                    <a:pt x="1639" y="0"/>
                    <a:pt x="1398" y="42"/>
                    <a:pt x="1191" y="129"/>
                  </a:cubicBezTo>
                  <a:cubicBezTo>
                    <a:pt x="709" y="322"/>
                    <a:pt x="516" y="724"/>
                    <a:pt x="676" y="1207"/>
                  </a:cubicBezTo>
                  <a:cubicBezTo>
                    <a:pt x="693" y="1271"/>
                    <a:pt x="709" y="1335"/>
                    <a:pt x="757" y="1384"/>
                  </a:cubicBezTo>
                  <a:cubicBezTo>
                    <a:pt x="853" y="1593"/>
                    <a:pt x="918" y="1754"/>
                    <a:pt x="837" y="1834"/>
                  </a:cubicBezTo>
                  <a:cubicBezTo>
                    <a:pt x="789" y="1866"/>
                    <a:pt x="725" y="1898"/>
                    <a:pt x="660" y="1914"/>
                  </a:cubicBezTo>
                  <a:cubicBezTo>
                    <a:pt x="628" y="1931"/>
                    <a:pt x="596" y="1947"/>
                    <a:pt x="548" y="1947"/>
                  </a:cubicBezTo>
                  <a:cubicBezTo>
                    <a:pt x="178" y="2108"/>
                    <a:pt x="1" y="2574"/>
                    <a:pt x="130" y="2960"/>
                  </a:cubicBezTo>
                  <a:cubicBezTo>
                    <a:pt x="237" y="3283"/>
                    <a:pt x="570" y="3482"/>
                    <a:pt x="902" y="3482"/>
                  </a:cubicBezTo>
                  <a:cubicBezTo>
                    <a:pt x="967" y="3482"/>
                    <a:pt x="1032" y="3475"/>
                    <a:pt x="1095" y="3459"/>
                  </a:cubicBezTo>
                  <a:cubicBezTo>
                    <a:pt x="1143" y="3443"/>
                    <a:pt x="1191" y="3427"/>
                    <a:pt x="1256" y="3394"/>
                  </a:cubicBezTo>
                  <a:cubicBezTo>
                    <a:pt x="1336" y="3362"/>
                    <a:pt x="1416" y="3346"/>
                    <a:pt x="1465" y="3346"/>
                  </a:cubicBezTo>
                  <a:cubicBezTo>
                    <a:pt x="1577" y="3362"/>
                    <a:pt x="1658" y="3459"/>
                    <a:pt x="1690" y="3555"/>
                  </a:cubicBezTo>
                  <a:cubicBezTo>
                    <a:pt x="1738" y="3636"/>
                    <a:pt x="1738" y="3748"/>
                    <a:pt x="1754" y="3861"/>
                  </a:cubicBezTo>
                  <a:cubicBezTo>
                    <a:pt x="1754" y="3925"/>
                    <a:pt x="1770" y="3957"/>
                    <a:pt x="1770" y="4022"/>
                  </a:cubicBezTo>
                  <a:cubicBezTo>
                    <a:pt x="1899" y="4681"/>
                    <a:pt x="2317" y="4971"/>
                    <a:pt x="2687" y="5003"/>
                  </a:cubicBezTo>
                  <a:lnTo>
                    <a:pt x="2768" y="5003"/>
                  </a:lnTo>
                  <a:cubicBezTo>
                    <a:pt x="3057" y="5003"/>
                    <a:pt x="3331" y="4842"/>
                    <a:pt x="3427" y="4585"/>
                  </a:cubicBezTo>
                  <a:cubicBezTo>
                    <a:pt x="3524" y="4344"/>
                    <a:pt x="3459" y="4102"/>
                    <a:pt x="3411" y="3877"/>
                  </a:cubicBezTo>
                  <a:cubicBezTo>
                    <a:pt x="3347" y="3668"/>
                    <a:pt x="3299" y="3459"/>
                    <a:pt x="3411" y="3346"/>
                  </a:cubicBezTo>
                  <a:cubicBezTo>
                    <a:pt x="3459" y="3266"/>
                    <a:pt x="3572" y="3218"/>
                    <a:pt x="3669" y="3153"/>
                  </a:cubicBezTo>
                  <a:cubicBezTo>
                    <a:pt x="3813" y="3105"/>
                    <a:pt x="3974" y="3024"/>
                    <a:pt x="4071" y="2864"/>
                  </a:cubicBezTo>
                  <a:cubicBezTo>
                    <a:pt x="4264" y="2542"/>
                    <a:pt x="4071" y="2156"/>
                    <a:pt x="3813" y="1898"/>
                  </a:cubicBezTo>
                  <a:cubicBezTo>
                    <a:pt x="3733" y="1850"/>
                    <a:pt x="3685" y="1818"/>
                    <a:pt x="3669" y="1786"/>
                  </a:cubicBezTo>
                  <a:cubicBezTo>
                    <a:pt x="3540" y="1673"/>
                    <a:pt x="3379" y="1528"/>
                    <a:pt x="3363" y="1384"/>
                  </a:cubicBezTo>
                  <a:cubicBezTo>
                    <a:pt x="3347" y="1303"/>
                    <a:pt x="3347" y="1223"/>
                    <a:pt x="3363" y="1142"/>
                  </a:cubicBezTo>
                  <a:cubicBezTo>
                    <a:pt x="3363" y="1014"/>
                    <a:pt x="3379" y="853"/>
                    <a:pt x="3283" y="660"/>
                  </a:cubicBezTo>
                  <a:cubicBezTo>
                    <a:pt x="3057" y="231"/>
                    <a:pt x="2460" y="0"/>
                    <a:pt x="18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4" name="Google Shape;1744;p43"/>
            <p:cNvSpPr/>
            <p:nvPr/>
          </p:nvSpPr>
          <p:spPr>
            <a:xfrm>
              <a:off x="9769444" y="606896"/>
              <a:ext cx="173836" cy="259227"/>
            </a:xfrm>
            <a:custGeom>
              <a:avLst/>
              <a:gdLst/>
              <a:ahLst/>
              <a:cxnLst/>
              <a:rect l="l" t="t" r="r" b="b"/>
              <a:pathLst>
                <a:path w="3701" h="5519" extrusionOk="0">
                  <a:moveTo>
                    <a:pt x="1320" y="387"/>
                  </a:moveTo>
                  <a:cubicBezTo>
                    <a:pt x="1465" y="387"/>
                    <a:pt x="1674" y="419"/>
                    <a:pt x="1835" y="596"/>
                  </a:cubicBezTo>
                  <a:cubicBezTo>
                    <a:pt x="1851" y="644"/>
                    <a:pt x="1867" y="660"/>
                    <a:pt x="1915" y="709"/>
                  </a:cubicBezTo>
                  <a:cubicBezTo>
                    <a:pt x="1915" y="725"/>
                    <a:pt x="1931" y="741"/>
                    <a:pt x="1947" y="757"/>
                  </a:cubicBezTo>
                  <a:cubicBezTo>
                    <a:pt x="1996" y="821"/>
                    <a:pt x="2012" y="886"/>
                    <a:pt x="2076" y="966"/>
                  </a:cubicBezTo>
                  <a:cubicBezTo>
                    <a:pt x="2205" y="1159"/>
                    <a:pt x="2430" y="1384"/>
                    <a:pt x="2800" y="1481"/>
                  </a:cubicBezTo>
                  <a:cubicBezTo>
                    <a:pt x="2848" y="1513"/>
                    <a:pt x="2929" y="1529"/>
                    <a:pt x="3009" y="1561"/>
                  </a:cubicBezTo>
                  <a:lnTo>
                    <a:pt x="3073" y="1594"/>
                  </a:lnTo>
                  <a:cubicBezTo>
                    <a:pt x="3218" y="1642"/>
                    <a:pt x="3299" y="1754"/>
                    <a:pt x="3331" y="1915"/>
                  </a:cubicBezTo>
                  <a:cubicBezTo>
                    <a:pt x="3395" y="2157"/>
                    <a:pt x="3315" y="2301"/>
                    <a:pt x="3170" y="2446"/>
                  </a:cubicBezTo>
                  <a:cubicBezTo>
                    <a:pt x="3122" y="2510"/>
                    <a:pt x="3041" y="2559"/>
                    <a:pt x="2961" y="2607"/>
                  </a:cubicBezTo>
                  <a:cubicBezTo>
                    <a:pt x="2913" y="2639"/>
                    <a:pt x="2880" y="2655"/>
                    <a:pt x="2848" y="2687"/>
                  </a:cubicBezTo>
                  <a:cubicBezTo>
                    <a:pt x="2816" y="2736"/>
                    <a:pt x="2752" y="2768"/>
                    <a:pt x="2720" y="2816"/>
                  </a:cubicBezTo>
                  <a:cubicBezTo>
                    <a:pt x="2253" y="3299"/>
                    <a:pt x="2510" y="3862"/>
                    <a:pt x="2687" y="4280"/>
                  </a:cubicBezTo>
                  <a:cubicBezTo>
                    <a:pt x="2800" y="4505"/>
                    <a:pt x="2896" y="4698"/>
                    <a:pt x="2896" y="4891"/>
                  </a:cubicBezTo>
                  <a:cubicBezTo>
                    <a:pt x="2896" y="4940"/>
                    <a:pt x="2896" y="4988"/>
                    <a:pt x="2880" y="5052"/>
                  </a:cubicBezTo>
                  <a:cubicBezTo>
                    <a:pt x="2848" y="5100"/>
                    <a:pt x="2816" y="5149"/>
                    <a:pt x="2752" y="5181"/>
                  </a:cubicBezTo>
                  <a:cubicBezTo>
                    <a:pt x="2687" y="5229"/>
                    <a:pt x="2607" y="5245"/>
                    <a:pt x="2526" y="5245"/>
                  </a:cubicBezTo>
                  <a:cubicBezTo>
                    <a:pt x="2446" y="5245"/>
                    <a:pt x="2285" y="5229"/>
                    <a:pt x="2156" y="5068"/>
                  </a:cubicBezTo>
                  <a:cubicBezTo>
                    <a:pt x="2124" y="5052"/>
                    <a:pt x="2108" y="5020"/>
                    <a:pt x="2092" y="4988"/>
                  </a:cubicBezTo>
                  <a:cubicBezTo>
                    <a:pt x="1996" y="4859"/>
                    <a:pt x="1931" y="4730"/>
                    <a:pt x="1883" y="4602"/>
                  </a:cubicBezTo>
                  <a:cubicBezTo>
                    <a:pt x="1835" y="4425"/>
                    <a:pt x="1803" y="4248"/>
                    <a:pt x="1786" y="4039"/>
                  </a:cubicBezTo>
                  <a:cubicBezTo>
                    <a:pt x="1754" y="3701"/>
                    <a:pt x="1706" y="3315"/>
                    <a:pt x="1449" y="2977"/>
                  </a:cubicBezTo>
                  <a:cubicBezTo>
                    <a:pt x="1384" y="2897"/>
                    <a:pt x="1288" y="2800"/>
                    <a:pt x="1191" y="2736"/>
                  </a:cubicBezTo>
                  <a:cubicBezTo>
                    <a:pt x="1127" y="2687"/>
                    <a:pt x="1079" y="2655"/>
                    <a:pt x="1030" y="2607"/>
                  </a:cubicBezTo>
                  <a:cubicBezTo>
                    <a:pt x="966" y="2575"/>
                    <a:pt x="902" y="2527"/>
                    <a:pt x="837" y="2510"/>
                  </a:cubicBezTo>
                  <a:cubicBezTo>
                    <a:pt x="596" y="2366"/>
                    <a:pt x="483" y="2317"/>
                    <a:pt x="387" y="2044"/>
                  </a:cubicBezTo>
                  <a:lnTo>
                    <a:pt x="387" y="2028"/>
                  </a:lnTo>
                  <a:cubicBezTo>
                    <a:pt x="339" y="1931"/>
                    <a:pt x="323" y="1803"/>
                    <a:pt x="306" y="1690"/>
                  </a:cubicBezTo>
                  <a:cubicBezTo>
                    <a:pt x="274" y="1481"/>
                    <a:pt x="306" y="1288"/>
                    <a:pt x="355" y="1063"/>
                  </a:cubicBezTo>
                  <a:cubicBezTo>
                    <a:pt x="516" y="628"/>
                    <a:pt x="966" y="387"/>
                    <a:pt x="1320" y="387"/>
                  </a:cubicBezTo>
                  <a:close/>
                  <a:moveTo>
                    <a:pt x="1352" y="1"/>
                  </a:moveTo>
                  <a:cubicBezTo>
                    <a:pt x="821" y="1"/>
                    <a:pt x="290" y="355"/>
                    <a:pt x="81" y="902"/>
                  </a:cubicBezTo>
                  <a:cubicBezTo>
                    <a:pt x="17" y="1111"/>
                    <a:pt x="1" y="1320"/>
                    <a:pt x="1" y="1529"/>
                  </a:cubicBezTo>
                  <a:cubicBezTo>
                    <a:pt x="1" y="1642"/>
                    <a:pt x="17" y="1770"/>
                    <a:pt x="49" y="1867"/>
                  </a:cubicBezTo>
                  <a:cubicBezTo>
                    <a:pt x="65" y="1947"/>
                    <a:pt x="81" y="2028"/>
                    <a:pt x="130" y="2108"/>
                  </a:cubicBezTo>
                  <a:cubicBezTo>
                    <a:pt x="290" y="2543"/>
                    <a:pt x="564" y="2623"/>
                    <a:pt x="902" y="2832"/>
                  </a:cubicBezTo>
                  <a:cubicBezTo>
                    <a:pt x="1014" y="2897"/>
                    <a:pt x="1063" y="2945"/>
                    <a:pt x="1143" y="3009"/>
                  </a:cubicBezTo>
                  <a:cubicBezTo>
                    <a:pt x="1256" y="3106"/>
                    <a:pt x="1336" y="3234"/>
                    <a:pt x="1368" y="3347"/>
                  </a:cubicBezTo>
                  <a:cubicBezTo>
                    <a:pt x="1529" y="3701"/>
                    <a:pt x="1497" y="4071"/>
                    <a:pt x="1561" y="4473"/>
                  </a:cubicBezTo>
                  <a:cubicBezTo>
                    <a:pt x="1593" y="4602"/>
                    <a:pt x="1626" y="4714"/>
                    <a:pt x="1690" y="4843"/>
                  </a:cubicBezTo>
                  <a:cubicBezTo>
                    <a:pt x="1754" y="4988"/>
                    <a:pt x="1835" y="5100"/>
                    <a:pt x="1947" y="5245"/>
                  </a:cubicBezTo>
                  <a:cubicBezTo>
                    <a:pt x="2140" y="5438"/>
                    <a:pt x="2350" y="5519"/>
                    <a:pt x="2559" y="5519"/>
                  </a:cubicBezTo>
                  <a:cubicBezTo>
                    <a:pt x="2800" y="5519"/>
                    <a:pt x="2993" y="5422"/>
                    <a:pt x="3122" y="5261"/>
                  </a:cubicBezTo>
                  <a:cubicBezTo>
                    <a:pt x="3154" y="5229"/>
                    <a:pt x="3186" y="5165"/>
                    <a:pt x="3202" y="5100"/>
                  </a:cubicBezTo>
                  <a:cubicBezTo>
                    <a:pt x="3218" y="5068"/>
                    <a:pt x="3218" y="5004"/>
                    <a:pt x="3218" y="4956"/>
                  </a:cubicBezTo>
                  <a:cubicBezTo>
                    <a:pt x="3266" y="4280"/>
                    <a:pt x="2398" y="3572"/>
                    <a:pt x="2945" y="3009"/>
                  </a:cubicBezTo>
                  <a:cubicBezTo>
                    <a:pt x="2993" y="2945"/>
                    <a:pt x="3122" y="2880"/>
                    <a:pt x="3234" y="2800"/>
                  </a:cubicBezTo>
                  <a:cubicBezTo>
                    <a:pt x="3347" y="2736"/>
                    <a:pt x="3427" y="2655"/>
                    <a:pt x="3508" y="2559"/>
                  </a:cubicBezTo>
                  <a:cubicBezTo>
                    <a:pt x="3620" y="2398"/>
                    <a:pt x="3701" y="2157"/>
                    <a:pt x="3620" y="1787"/>
                  </a:cubicBezTo>
                  <a:cubicBezTo>
                    <a:pt x="3572" y="1529"/>
                    <a:pt x="3460" y="1320"/>
                    <a:pt x="3202" y="1224"/>
                  </a:cubicBezTo>
                  <a:cubicBezTo>
                    <a:pt x="3106" y="1191"/>
                    <a:pt x="2993" y="1127"/>
                    <a:pt x="2880" y="1111"/>
                  </a:cubicBezTo>
                  <a:cubicBezTo>
                    <a:pt x="2430" y="998"/>
                    <a:pt x="2301" y="628"/>
                    <a:pt x="2189" y="484"/>
                  </a:cubicBezTo>
                  <a:cubicBezTo>
                    <a:pt x="2140" y="355"/>
                    <a:pt x="2028" y="274"/>
                    <a:pt x="1947" y="194"/>
                  </a:cubicBezTo>
                  <a:cubicBezTo>
                    <a:pt x="1770" y="65"/>
                    <a:pt x="1577" y="1"/>
                    <a:pt x="1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5" name="Google Shape;1745;p43"/>
            <p:cNvSpPr/>
            <p:nvPr/>
          </p:nvSpPr>
          <p:spPr>
            <a:xfrm>
              <a:off x="9966671" y="943154"/>
              <a:ext cx="381631" cy="231280"/>
            </a:xfrm>
            <a:custGeom>
              <a:avLst/>
              <a:gdLst/>
              <a:ahLst/>
              <a:cxnLst/>
              <a:rect l="l" t="t" r="r" b="b"/>
              <a:pathLst>
                <a:path w="8125" h="4924" extrusionOk="0">
                  <a:moveTo>
                    <a:pt x="4666" y="306"/>
                  </a:moveTo>
                  <a:cubicBezTo>
                    <a:pt x="5052" y="306"/>
                    <a:pt x="5341" y="628"/>
                    <a:pt x="5357" y="917"/>
                  </a:cubicBezTo>
                  <a:cubicBezTo>
                    <a:pt x="5374" y="1046"/>
                    <a:pt x="5374" y="1159"/>
                    <a:pt x="5357" y="1287"/>
                  </a:cubicBezTo>
                  <a:cubicBezTo>
                    <a:pt x="5357" y="1545"/>
                    <a:pt x="5325" y="1867"/>
                    <a:pt x="5518" y="2124"/>
                  </a:cubicBezTo>
                  <a:cubicBezTo>
                    <a:pt x="5599" y="2253"/>
                    <a:pt x="5695" y="2349"/>
                    <a:pt x="5872" y="2446"/>
                  </a:cubicBezTo>
                  <a:cubicBezTo>
                    <a:pt x="6049" y="2558"/>
                    <a:pt x="6258" y="2639"/>
                    <a:pt x="6483" y="2719"/>
                  </a:cubicBezTo>
                  <a:cubicBezTo>
                    <a:pt x="6564" y="2751"/>
                    <a:pt x="6660" y="2800"/>
                    <a:pt x="6741" y="2816"/>
                  </a:cubicBezTo>
                  <a:cubicBezTo>
                    <a:pt x="7803" y="3298"/>
                    <a:pt x="7851" y="3604"/>
                    <a:pt x="7787" y="3974"/>
                  </a:cubicBezTo>
                  <a:cubicBezTo>
                    <a:pt x="7754" y="4247"/>
                    <a:pt x="7465" y="4440"/>
                    <a:pt x="7223" y="4505"/>
                  </a:cubicBezTo>
                  <a:cubicBezTo>
                    <a:pt x="6998" y="4569"/>
                    <a:pt x="6660" y="4601"/>
                    <a:pt x="6242" y="4601"/>
                  </a:cubicBezTo>
                  <a:cubicBezTo>
                    <a:pt x="6001" y="4601"/>
                    <a:pt x="5743" y="4601"/>
                    <a:pt x="5470" y="4585"/>
                  </a:cubicBezTo>
                  <a:cubicBezTo>
                    <a:pt x="4569" y="4521"/>
                    <a:pt x="3636" y="4376"/>
                    <a:pt x="3121" y="4280"/>
                  </a:cubicBezTo>
                  <a:cubicBezTo>
                    <a:pt x="3089" y="4280"/>
                    <a:pt x="3025" y="4264"/>
                    <a:pt x="2977" y="4264"/>
                  </a:cubicBezTo>
                  <a:cubicBezTo>
                    <a:pt x="2960" y="4264"/>
                    <a:pt x="2928" y="4247"/>
                    <a:pt x="2896" y="4247"/>
                  </a:cubicBezTo>
                  <a:cubicBezTo>
                    <a:pt x="2880" y="4247"/>
                    <a:pt x="2864" y="4247"/>
                    <a:pt x="2848" y="4215"/>
                  </a:cubicBezTo>
                  <a:cubicBezTo>
                    <a:pt x="2767" y="4199"/>
                    <a:pt x="2687" y="4199"/>
                    <a:pt x="2607" y="4183"/>
                  </a:cubicBezTo>
                  <a:cubicBezTo>
                    <a:pt x="2076" y="4087"/>
                    <a:pt x="1400" y="3942"/>
                    <a:pt x="950" y="3652"/>
                  </a:cubicBezTo>
                  <a:cubicBezTo>
                    <a:pt x="805" y="3572"/>
                    <a:pt x="692" y="3475"/>
                    <a:pt x="612" y="3363"/>
                  </a:cubicBezTo>
                  <a:cubicBezTo>
                    <a:pt x="387" y="3041"/>
                    <a:pt x="371" y="2671"/>
                    <a:pt x="547" y="2333"/>
                  </a:cubicBezTo>
                  <a:cubicBezTo>
                    <a:pt x="628" y="2172"/>
                    <a:pt x="757" y="2027"/>
                    <a:pt x="885" y="1947"/>
                  </a:cubicBezTo>
                  <a:cubicBezTo>
                    <a:pt x="1046" y="1834"/>
                    <a:pt x="1255" y="1770"/>
                    <a:pt x="1480" y="1770"/>
                  </a:cubicBezTo>
                  <a:cubicBezTo>
                    <a:pt x="1529" y="1770"/>
                    <a:pt x="1609" y="1770"/>
                    <a:pt x="1674" y="1786"/>
                  </a:cubicBezTo>
                  <a:cubicBezTo>
                    <a:pt x="1818" y="1802"/>
                    <a:pt x="1963" y="1834"/>
                    <a:pt x="2092" y="1834"/>
                  </a:cubicBezTo>
                  <a:lnTo>
                    <a:pt x="2220" y="1834"/>
                  </a:lnTo>
                  <a:cubicBezTo>
                    <a:pt x="2414" y="1834"/>
                    <a:pt x="2574" y="1770"/>
                    <a:pt x="2719" y="1674"/>
                  </a:cubicBezTo>
                  <a:cubicBezTo>
                    <a:pt x="2816" y="1609"/>
                    <a:pt x="2928" y="1497"/>
                    <a:pt x="2993" y="1432"/>
                  </a:cubicBezTo>
                  <a:cubicBezTo>
                    <a:pt x="3073" y="1352"/>
                    <a:pt x="3137" y="1271"/>
                    <a:pt x="3202" y="1207"/>
                  </a:cubicBezTo>
                  <a:cubicBezTo>
                    <a:pt x="3330" y="1062"/>
                    <a:pt x="3443" y="917"/>
                    <a:pt x="3588" y="789"/>
                  </a:cubicBezTo>
                  <a:cubicBezTo>
                    <a:pt x="3700" y="676"/>
                    <a:pt x="3829" y="580"/>
                    <a:pt x="3990" y="499"/>
                  </a:cubicBezTo>
                  <a:cubicBezTo>
                    <a:pt x="4151" y="419"/>
                    <a:pt x="4328" y="354"/>
                    <a:pt x="4553" y="322"/>
                  </a:cubicBezTo>
                  <a:cubicBezTo>
                    <a:pt x="4585" y="322"/>
                    <a:pt x="4634" y="306"/>
                    <a:pt x="4666" y="306"/>
                  </a:cubicBezTo>
                  <a:close/>
                  <a:moveTo>
                    <a:pt x="4650" y="1"/>
                  </a:moveTo>
                  <a:cubicBezTo>
                    <a:pt x="4585" y="1"/>
                    <a:pt x="4553" y="1"/>
                    <a:pt x="4489" y="17"/>
                  </a:cubicBezTo>
                  <a:cubicBezTo>
                    <a:pt x="4344" y="33"/>
                    <a:pt x="4199" y="81"/>
                    <a:pt x="4087" y="113"/>
                  </a:cubicBezTo>
                  <a:cubicBezTo>
                    <a:pt x="3942" y="161"/>
                    <a:pt x="3829" y="210"/>
                    <a:pt x="3700" y="290"/>
                  </a:cubicBezTo>
                  <a:cubicBezTo>
                    <a:pt x="3186" y="612"/>
                    <a:pt x="2912" y="1078"/>
                    <a:pt x="2623" y="1336"/>
                  </a:cubicBezTo>
                  <a:cubicBezTo>
                    <a:pt x="2494" y="1464"/>
                    <a:pt x="2349" y="1529"/>
                    <a:pt x="2188" y="1529"/>
                  </a:cubicBezTo>
                  <a:lnTo>
                    <a:pt x="2140" y="1529"/>
                  </a:lnTo>
                  <a:cubicBezTo>
                    <a:pt x="1995" y="1529"/>
                    <a:pt x="1850" y="1529"/>
                    <a:pt x="1706" y="1481"/>
                  </a:cubicBezTo>
                  <a:cubicBezTo>
                    <a:pt x="1625" y="1464"/>
                    <a:pt x="1529" y="1464"/>
                    <a:pt x="1448" y="1464"/>
                  </a:cubicBezTo>
                  <a:cubicBezTo>
                    <a:pt x="1287" y="1464"/>
                    <a:pt x="1127" y="1481"/>
                    <a:pt x="982" y="1545"/>
                  </a:cubicBezTo>
                  <a:cubicBezTo>
                    <a:pt x="853" y="1609"/>
                    <a:pt x="708" y="1674"/>
                    <a:pt x="580" y="1770"/>
                  </a:cubicBezTo>
                  <a:cubicBezTo>
                    <a:pt x="210" y="2092"/>
                    <a:pt x="1" y="2590"/>
                    <a:pt x="129" y="3089"/>
                  </a:cubicBezTo>
                  <a:cubicBezTo>
                    <a:pt x="161" y="3234"/>
                    <a:pt x="226" y="3395"/>
                    <a:pt x="322" y="3540"/>
                  </a:cubicBezTo>
                  <a:cubicBezTo>
                    <a:pt x="338" y="3556"/>
                    <a:pt x="371" y="3572"/>
                    <a:pt x="387" y="3620"/>
                  </a:cubicBezTo>
                  <a:cubicBezTo>
                    <a:pt x="805" y="4119"/>
                    <a:pt x="1754" y="4344"/>
                    <a:pt x="2494" y="4489"/>
                  </a:cubicBezTo>
                  <a:cubicBezTo>
                    <a:pt x="2623" y="4505"/>
                    <a:pt x="2719" y="4521"/>
                    <a:pt x="2816" y="4537"/>
                  </a:cubicBezTo>
                  <a:cubicBezTo>
                    <a:pt x="2912" y="4569"/>
                    <a:pt x="2993" y="4585"/>
                    <a:pt x="3073" y="4585"/>
                  </a:cubicBezTo>
                  <a:cubicBezTo>
                    <a:pt x="3540" y="4666"/>
                    <a:pt x="4312" y="4778"/>
                    <a:pt x="5068" y="4859"/>
                  </a:cubicBezTo>
                  <a:cubicBezTo>
                    <a:pt x="5470" y="4907"/>
                    <a:pt x="5872" y="4923"/>
                    <a:pt x="6242" y="4923"/>
                  </a:cubicBezTo>
                  <a:lnTo>
                    <a:pt x="6419" y="4923"/>
                  </a:lnTo>
                  <a:cubicBezTo>
                    <a:pt x="6773" y="4923"/>
                    <a:pt x="7079" y="4891"/>
                    <a:pt x="7320" y="4827"/>
                  </a:cubicBezTo>
                  <a:cubicBezTo>
                    <a:pt x="7529" y="4762"/>
                    <a:pt x="7722" y="4666"/>
                    <a:pt x="7867" y="4505"/>
                  </a:cubicBezTo>
                  <a:cubicBezTo>
                    <a:pt x="7980" y="4376"/>
                    <a:pt x="8060" y="4215"/>
                    <a:pt x="8108" y="4038"/>
                  </a:cubicBezTo>
                  <a:cubicBezTo>
                    <a:pt x="8124" y="3926"/>
                    <a:pt x="8124" y="3797"/>
                    <a:pt x="8108" y="3700"/>
                  </a:cubicBezTo>
                  <a:cubicBezTo>
                    <a:pt x="8076" y="3475"/>
                    <a:pt x="7996" y="3298"/>
                    <a:pt x="7851" y="3154"/>
                  </a:cubicBezTo>
                  <a:cubicBezTo>
                    <a:pt x="7610" y="2880"/>
                    <a:pt x="7207" y="2687"/>
                    <a:pt x="6821" y="2526"/>
                  </a:cubicBezTo>
                  <a:cubicBezTo>
                    <a:pt x="6580" y="2430"/>
                    <a:pt x="6355" y="2349"/>
                    <a:pt x="6162" y="2269"/>
                  </a:cubicBezTo>
                  <a:cubicBezTo>
                    <a:pt x="6097" y="2253"/>
                    <a:pt x="6049" y="2237"/>
                    <a:pt x="6001" y="2188"/>
                  </a:cubicBezTo>
                  <a:cubicBezTo>
                    <a:pt x="5953" y="2172"/>
                    <a:pt x="5888" y="2124"/>
                    <a:pt x="5872" y="2108"/>
                  </a:cubicBezTo>
                  <a:cubicBezTo>
                    <a:pt x="5550" y="1818"/>
                    <a:pt x="5711" y="1336"/>
                    <a:pt x="5647" y="901"/>
                  </a:cubicBezTo>
                  <a:cubicBezTo>
                    <a:pt x="5599" y="419"/>
                    <a:pt x="5164" y="1"/>
                    <a:pt x="46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746" name="Google Shape;1746;p43"/>
          <p:cNvGrpSpPr/>
          <p:nvPr/>
        </p:nvGrpSpPr>
        <p:grpSpPr>
          <a:xfrm rot="-245700" flipH="1">
            <a:off x="5703932" y="1177183"/>
            <a:ext cx="1659305" cy="974331"/>
            <a:chOff x="6773250" y="1836775"/>
            <a:chExt cx="1659550" cy="974475"/>
          </a:xfrm>
        </p:grpSpPr>
        <p:sp>
          <p:nvSpPr>
            <p:cNvPr id="1747" name="Google Shape;1747;p43"/>
            <p:cNvSpPr/>
            <p:nvPr/>
          </p:nvSpPr>
          <p:spPr>
            <a:xfrm>
              <a:off x="7107650" y="2196600"/>
              <a:ext cx="597950" cy="434325"/>
            </a:xfrm>
            <a:custGeom>
              <a:avLst/>
              <a:gdLst/>
              <a:ahLst/>
              <a:cxnLst/>
              <a:rect l="l" t="t" r="r" b="b"/>
              <a:pathLst>
                <a:path w="23918" h="17373" extrusionOk="0">
                  <a:moveTo>
                    <a:pt x="18981" y="1"/>
                  </a:moveTo>
                  <a:lnTo>
                    <a:pt x="13243" y="2870"/>
                  </a:lnTo>
                  <a:cubicBezTo>
                    <a:pt x="12743" y="3137"/>
                    <a:pt x="12276" y="3403"/>
                    <a:pt x="11842" y="3737"/>
                  </a:cubicBezTo>
                  <a:cubicBezTo>
                    <a:pt x="11675" y="3870"/>
                    <a:pt x="5738" y="8507"/>
                    <a:pt x="2302" y="11109"/>
                  </a:cubicBezTo>
                  <a:cubicBezTo>
                    <a:pt x="1401" y="11843"/>
                    <a:pt x="668" y="12376"/>
                    <a:pt x="301" y="12677"/>
                  </a:cubicBezTo>
                  <a:cubicBezTo>
                    <a:pt x="134" y="12843"/>
                    <a:pt x="0" y="13077"/>
                    <a:pt x="0" y="13344"/>
                  </a:cubicBezTo>
                  <a:cubicBezTo>
                    <a:pt x="67" y="14178"/>
                    <a:pt x="334" y="15012"/>
                    <a:pt x="768" y="15746"/>
                  </a:cubicBezTo>
                  <a:cubicBezTo>
                    <a:pt x="1135" y="16379"/>
                    <a:pt x="1602" y="16880"/>
                    <a:pt x="1935" y="17180"/>
                  </a:cubicBezTo>
                  <a:cubicBezTo>
                    <a:pt x="2084" y="17304"/>
                    <a:pt x="2287" y="17372"/>
                    <a:pt x="2505" y="17372"/>
                  </a:cubicBezTo>
                  <a:cubicBezTo>
                    <a:pt x="2581" y="17372"/>
                    <a:pt x="2658" y="17364"/>
                    <a:pt x="2736" y="17347"/>
                  </a:cubicBezTo>
                  <a:cubicBezTo>
                    <a:pt x="3503" y="17113"/>
                    <a:pt x="4771" y="16780"/>
                    <a:pt x="5137" y="16680"/>
                  </a:cubicBezTo>
                  <a:lnTo>
                    <a:pt x="5671" y="16513"/>
                  </a:lnTo>
                  <a:cubicBezTo>
                    <a:pt x="5771" y="16513"/>
                    <a:pt x="5905" y="16479"/>
                    <a:pt x="6005" y="16413"/>
                  </a:cubicBezTo>
                  <a:lnTo>
                    <a:pt x="6105" y="16379"/>
                  </a:lnTo>
                  <a:lnTo>
                    <a:pt x="6272" y="16346"/>
                  </a:lnTo>
                  <a:lnTo>
                    <a:pt x="8974" y="15545"/>
                  </a:lnTo>
                  <a:cubicBezTo>
                    <a:pt x="9107" y="15512"/>
                    <a:pt x="9240" y="15512"/>
                    <a:pt x="9307" y="15445"/>
                  </a:cubicBezTo>
                  <a:lnTo>
                    <a:pt x="9474" y="15412"/>
                  </a:lnTo>
                  <a:cubicBezTo>
                    <a:pt x="9574" y="15379"/>
                    <a:pt x="9641" y="15379"/>
                    <a:pt x="9741" y="15345"/>
                  </a:cubicBezTo>
                  <a:lnTo>
                    <a:pt x="10341" y="15179"/>
                  </a:lnTo>
                  <a:cubicBezTo>
                    <a:pt x="10441" y="15145"/>
                    <a:pt x="10575" y="15145"/>
                    <a:pt x="10641" y="15078"/>
                  </a:cubicBezTo>
                  <a:lnTo>
                    <a:pt x="16679" y="13377"/>
                  </a:lnTo>
                  <a:cubicBezTo>
                    <a:pt x="17179" y="13244"/>
                    <a:pt x="17680" y="13044"/>
                    <a:pt x="18180" y="12777"/>
                  </a:cubicBezTo>
                  <a:lnTo>
                    <a:pt x="23918" y="9908"/>
                  </a:lnTo>
                  <a:cubicBezTo>
                    <a:pt x="23851" y="9875"/>
                    <a:pt x="23817" y="9875"/>
                    <a:pt x="23851" y="9808"/>
                  </a:cubicBezTo>
                  <a:cubicBezTo>
                    <a:pt x="22984" y="9208"/>
                    <a:pt x="22183" y="8507"/>
                    <a:pt x="21482" y="7640"/>
                  </a:cubicBezTo>
                  <a:cubicBezTo>
                    <a:pt x="20982" y="7006"/>
                    <a:pt x="20515" y="6305"/>
                    <a:pt x="20148" y="5572"/>
                  </a:cubicBezTo>
                  <a:cubicBezTo>
                    <a:pt x="19348" y="3970"/>
                    <a:pt x="18847" y="1902"/>
                    <a:pt x="18981" y="134"/>
                  </a:cubicBezTo>
                  <a:lnTo>
                    <a:pt x="189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8" name="Google Shape;1748;p43"/>
            <p:cNvSpPr/>
            <p:nvPr/>
          </p:nvSpPr>
          <p:spPr>
            <a:xfrm>
              <a:off x="6773250" y="2619475"/>
              <a:ext cx="184325" cy="184000"/>
            </a:xfrm>
            <a:custGeom>
              <a:avLst/>
              <a:gdLst/>
              <a:ahLst/>
              <a:cxnLst/>
              <a:rect l="l" t="t" r="r" b="b"/>
              <a:pathLst>
                <a:path w="7373" h="7360" extrusionOk="0">
                  <a:moveTo>
                    <a:pt x="4181" y="0"/>
                  </a:moveTo>
                  <a:cubicBezTo>
                    <a:pt x="3999" y="0"/>
                    <a:pt x="3816" y="23"/>
                    <a:pt x="3636" y="65"/>
                  </a:cubicBezTo>
                  <a:cubicBezTo>
                    <a:pt x="3503" y="98"/>
                    <a:pt x="3369" y="132"/>
                    <a:pt x="3203" y="232"/>
                  </a:cubicBezTo>
                  <a:lnTo>
                    <a:pt x="1334" y="1166"/>
                  </a:lnTo>
                  <a:cubicBezTo>
                    <a:pt x="0" y="1833"/>
                    <a:pt x="134" y="3834"/>
                    <a:pt x="801" y="5235"/>
                  </a:cubicBezTo>
                  <a:cubicBezTo>
                    <a:pt x="1364" y="6362"/>
                    <a:pt x="2510" y="7359"/>
                    <a:pt x="3580" y="7359"/>
                  </a:cubicBezTo>
                  <a:cubicBezTo>
                    <a:pt x="3840" y="7359"/>
                    <a:pt x="4095" y="7300"/>
                    <a:pt x="4337" y="7170"/>
                  </a:cubicBezTo>
                  <a:lnTo>
                    <a:pt x="6271" y="6236"/>
                  </a:lnTo>
                  <a:cubicBezTo>
                    <a:pt x="6371" y="6169"/>
                    <a:pt x="6472" y="6102"/>
                    <a:pt x="6605" y="6002"/>
                  </a:cubicBezTo>
                  <a:cubicBezTo>
                    <a:pt x="7039" y="5635"/>
                    <a:pt x="7305" y="5102"/>
                    <a:pt x="7372" y="4468"/>
                  </a:cubicBezTo>
                  <a:lnTo>
                    <a:pt x="7372" y="4468"/>
                  </a:lnTo>
                  <a:lnTo>
                    <a:pt x="5471" y="5302"/>
                  </a:lnTo>
                  <a:cubicBezTo>
                    <a:pt x="5304" y="5379"/>
                    <a:pt x="5138" y="5416"/>
                    <a:pt x="4979" y="5416"/>
                  </a:cubicBezTo>
                  <a:cubicBezTo>
                    <a:pt x="4724" y="5416"/>
                    <a:pt x="4488" y="5320"/>
                    <a:pt x="4303" y="5135"/>
                  </a:cubicBezTo>
                  <a:cubicBezTo>
                    <a:pt x="3603" y="4435"/>
                    <a:pt x="3102" y="3467"/>
                    <a:pt x="2969" y="2467"/>
                  </a:cubicBezTo>
                  <a:cubicBezTo>
                    <a:pt x="2869" y="2066"/>
                    <a:pt x="3102" y="1599"/>
                    <a:pt x="3469" y="1399"/>
                  </a:cubicBezTo>
                  <a:lnTo>
                    <a:pt x="5304" y="332"/>
                  </a:lnTo>
                  <a:cubicBezTo>
                    <a:pt x="4962" y="104"/>
                    <a:pt x="4573" y="0"/>
                    <a:pt x="4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49" name="Google Shape;1749;p43"/>
            <p:cNvSpPr/>
            <p:nvPr/>
          </p:nvSpPr>
          <p:spPr>
            <a:xfrm>
              <a:off x="7030100" y="2470875"/>
              <a:ext cx="204325" cy="213600"/>
            </a:xfrm>
            <a:custGeom>
              <a:avLst/>
              <a:gdLst/>
              <a:ahLst/>
              <a:cxnLst/>
              <a:rect l="l" t="t" r="r" b="b"/>
              <a:pathLst>
                <a:path w="8173" h="8544" extrusionOk="0">
                  <a:moveTo>
                    <a:pt x="4421" y="0"/>
                  </a:moveTo>
                  <a:cubicBezTo>
                    <a:pt x="4237" y="0"/>
                    <a:pt x="4053" y="22"/>
                    <a:pt x="3870" y="71"/>
                  </a:cubicBezTo>
                  <a:cubicBezTo>
                    <a:pt x="3736" y="105"/>
                    <a:pt x="3569" y="171"/>
                    <a:pt x="3403" y="238"/>
                  </a:cubicBezTo>
                  <a:lnTo>
                    <a:pt x="1234" y="1339"/>
                  </a:lnTo>
                  <a:cubicBezTo>
                    <a:pt x="501" y="1739"/>
                    <a:pt x="100" y="2506"/>
                    <a:pt x="67" y="3374"/>
                  </a:cubicBezTo>
                  <a:cubicBezTo>
                    <a:pt x="0" y="4208"/>
                    <a:pt x="200" y="5075"/>
                    <a:pt x="534" y="5842"/>
                  </a:cubicBezTo>
                  <a:cubicBezTo>
                    <a:pt x="567" y="5909"/>
                    <a:pt x="567" y="6009"/>
                    <a:pt x="601" y="6042"/>
                  </a:cubicBezTo>
                  <a:cubicBezTo>
                    <a:pt x="1034" y="6876"/>
                    <a:pt x="1668" y="7610"/>
                    <a:pt x="2402" y="8077"/>
                  </a:cubicBezTo>
                  <a:cubicBezTo>
                    <a:pt x="2882" y="8369"/>
                    <a:pt x="3388" y="8544"/>
                    <a:pt x="3879" y="8544"/>
                  </a:cubicBezTo>
                  <a:cubicBezTo>
                    <a:pt x="4173" y="8544"/>
                    <a:pt x="4462" y="8481"/>
                    <a:pt x="4737" y="8344"/>
                  </a:cubicBezTo>
                  <a:lnTo>
                    <a:pt x="7005" y="7210"/>
                  </a:lnTo>
                  <a:lnTo>
                    <a:pt x="7372" y="6943"/>
                  </a:lnTo>
                  <a:cubicBezTo>
                    <a:pt x="7772" y="6609"/>
                    <a:pt x="8039" y="6209"/>
                    <a:pt x="8173" y="5709"/>
                  </a:cubicBezTo>
                  <a:lnTo>
                    <a:pt x="8173" y="5709"/>
                  </a:lnTo>
                  <a:cubicBezTo>
                    <a:pt x="7939" y="5775"/>
                    <a:pt x="7539" y="5909"/>
                    <a:pt x="7105" y="6009"/>
                  </a:cubicBezTo>
                  <a:cubicBezTo>
                    <a:pt x="6672" y="6109"/>
                    <a:pt x="6171" y="6242"/>
                    <a:pt x="5771" y="6376"/>
                  </a:cubicBezTo>
                  <a:cubicBezTo>
                    <a:pt x="5690" y="6396"/>
                    <a:pt x="5606" y="6407"/>
                    <a:pt x="5523" y="6407"/>
                  </a:cubicBezTo>
                  <a:cubicBezTo>
                    <a:pt x="5332" y="6407"/>
                    <a:pt x="5143" y="6348"/>
                    <a:pt x="5004" y="6209"/>
                  </a:cubicBezTo>
                  <a:cubicBezTo>
                    <a:pt x="4670" y="5909"/>
                    <a:pt x="4203" y="5408"/>
                    <a:pt x="3836" y="4775"/>
                  </a:cubicBezTo>
                  <a:cubicBezTo>
                    <a:pt x="3369" y="4041"/>
                    <a:pt x="3102" y="3207"/>
                    <a:pt x="3069" y="2373"/>
                  </a:cubicBezTo>
                  <a:cubicBezTo>
                    <a:pt x="3036" y="2106"/>
                    <a:pt x="3169" y="1872"/>
                    <a:pt x="3369" y="1706"/>
                  </a:cubicBezTo>
                  <a:cubicBezTo>
                    <a:pt x="3603" y="1506"/>
                    <a:pt x="4036" y="1205"/>
                    <a:pt x="4503" y="838"/>
                  </a:cubicBezTo>
                  <a:cubicBezTo>
                    <a:pt x="4737" y="605"/>
                    <a:pt x="5037" y="405"/>
                    <a:pt x="5371" y="171"/>
                  </a:cubicBezTo>
                  <a:cubicBezTo>
                    <a:pt x="5054" y="66"/>
                    <a:pt x="4737" y="0"/>
                    <a:pt x="44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0" name="Google Shape;1750;p43"/>
            <p:cNvSpPr/>
            <p:nvPr/>
          </p:nvSpPr>
          <p:spPr>
            <a:xfrm>
              <a:off x="8108375" y="1844625"/>
              <a:ext cx="316075" cy="322400"/>
            </a:xfrm>
            <a:custGeom>
              <a:avLst/>
              <a:gdLst/>
              <a:ahLst/>
              <a:cxnLst/>
              <a:rect l="l" t="t" r="r" b="b"/>
              <a:pathLst>
                <a:path w="12643" h="12896" extrusionOk="0">
                  <a:moveTo>
                    <a:pt x="6120" y="0"/>
                  </a:moveTo>
                  <a:cubicBezTo>
                    <a:pt x="5692" y="0"/>
                    <a:pt x="5261" y="94"/>
                    <a:pt x="4837" y="303"/>
                  </a:cubicBezTo>
                  <a:lnTo>
                    <a:pt x="2002" y="1738"/>
                  </a:lnTo>
                  <a:cubicBezTo>
                    <a:pt x="1468" y="2005"/>
                    <a:pt x="1068" y="2438"/>
                    <a:pt x="801" y="2972"/>
                  </a:cubicBezTo>
                  <a:cubicBezTo>
                    <a:pt x="0" y="4573"/>
                    <a:pt x="467" y="7108"/>
                    <a:pt x="1401" y="8910"/>
                  </a:cubicBezTo>
                  <a:cubicBezTo>
                    <a:pt x="2268" y="10678"/>
                    <a:pt x="4003" y="12579"/>
                    <a:pt x="5838" y="12846"/>
                  </a:cubicBezTo>
                  <a:cubicBezTo>
                    <a:pt x="6036" y="12877"/>
                    <a:pt x="6232" y="12895"/>
                    <a:pt x="6425" y="12895"/>
                  </a:cubicBezTo>
                  <a:cubicBezTo>
                    <a:pt x="6848" y="12895"/>
                    <a:pt x="7260" y="12808"/>
                    <a:pt x="7672" y="12579"/>
                  </a:cubicBezTo>
                  <a:lnTo>
                    <a:pt x="10508" y="11145"/>
                  </a:lnTo>
                  <a:cubicBezTo>
                    <a:pt x="12342" y="10244"/>
                    <a:pt x="12642" y="7042"/>
                    <a:pt x="11108" y="4006"/>
                  </a:cubicBezTo>
                  <a:cubicBezTo>
                    <a:pt x="10116" y="2106"/>
                    <a:pt x="8147" y="0"/>
                    <a:pt x="6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1" name="Google Shape;1751;p43"/>
            <p:cNvSpPr/>
            <p:nvPr/>
          </p:nvSpPr>
          <p:spPr>
            <a:xfrm>
              <a:off x="7501275" y="2197450"/>
              <a:ext cx="204325" cy="286050"/>
            </a:xfrm>
            <a:custGeom>
              <a:avLst/>
              <a:gdLst/>
              <a:ahLst/>
              <a:cxnLst/>
              <a:rect l="l" t="t" r="r" b="b"/>
              <a:pathLst>
                <a:path w="8173" h="11442" extrusionOk="0">
                  <a:moveTo>
                    <a:pt x="3169" y="0"/>
                  </a:moveTo>
                  <a:lnTo>
                    <a:pt x="100" y="1535"/>
                  </a:lnTo>
                  <a:lnTo>
                    <a:pt x="100" y="1668"/>
                  </a:lnTo>
                  <a:cubicBezTo>
                    <a:pt x="0" y="3469"/>
                    <a:pt x="467" y="5504"/>
                    <a:pt x="1268" y="7139"/>
                  </a:cubicBezTo>
                  <a:cubicBezTo>
                    <a:pt x="1668" y="7839"/>
                    <a:pt x="2068" y="8506"/>
                    <a:pt x="2569" y="9174"/>
                  </a:cubicBezTo>
                  <a:cubicBezTo>
                    <a:pt x="3269" y="10041"/>
                    <a:pt x="4070" y="10808"/>
                    <a:pt x="5004" y="11342"/>
                  </a:cubicBezTo>
                  <a:cubicBezTo>
                    <a:pt x="5037" y="11375"/>
                    <a:pt x="5070" y="11375"/>
                    <a:pt x="5104" y="11442"/>
                  </a:cubicBezTo>
                  <a:lnTo>
                    <a:pt x="8173" y="9874"/>
                  </a:lnTo>
                  <a:cubicBezTo>
                    <a:pt x="8106" y="9841"/>
                    <a:pt x="8072" y="9841"/>
                    <a:pt x="8039" y="9807"/>
                  </a:cubicBezTo>
                  <a:cubicBezTo>
                    <a:pt x="7172" y="9274"/>
                    <a:pt x="6371" y="8506"/>
                    <a:pt x="5671" y="7639"/>
                  </a:cubicBezTo>
                  <a:cubicBezTo>
                    <a:pt x="5170" y="7005"/>
                    <a:pt x="4703" y="6305"/>
                    <a:pt x="4336" y="5604"/>
                  </a:cubicBezTo>
                  <a:cubicBezTo>
                    <a:pt x="3503" y="3970"/>
                    <a:pt x="3002" y="1935"/>
                    <a:pt x="3169" y="134"/>
                  </a:cubicBezTo>
                  <a:lnTo>
                    <a:pt x="31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2" name="Google Shape;1752;p43"/>
            <p:cNvSpPr/>
            <p:nvPr/>
          </p:nvSpPr>
          <p:spPr>
            <a:xfrm>
              <a:off x="6844950" y="2555200"/>
              <a:ext cx="245200" cy="199075"/>
            </a:xfrm>
            <a:custGeom>
              <a:avLst/>
              <a:gdLst/>
              <a:ahLst/>
              <a:cxnLst/>
              <a:rect l="l" t="t" r="r" b="b"/>
              <a:pathLst>
                <a:path w="9808" h="7963" extrusionOk="0">
                  <a:moveTo>
                    <a:pt x="7473" y="1"/>
                  </a:moveTo>
                  <a:lnTo>
                    <a:pt x="2436" y="2869"/>
                  </a:lnTo>
                  <a:lnTo>
                    <a:pt x="601" y="3903"/>
                  </a:lnTo>
                  <a:cubicBezTo>
                    <a:pt x="234" y="4137"/>
                    <a:pt x="1" y="4537"/>
                    <a:pt x="101" y="5004"/>
                  </a:cubicBezTo>
                  <a:cubicBezTo>
                    <a:pt x="268" y="5972"/>
                    <a:pt x="735" y="6972"/>
                    <a:pt x="1435" y="7673"/>
                  </a:cubicBezTo>
                  <a:cubicBezTo>
                    <a:pt x="1607" y="7866"/>
                    <a:pt x="1861" y="7962"/>
                    <a:pt x="2136" y="7962"/>
                  </a:cubicBezTo>
                  <a:cubicBezTo>
                    <a:pt x="2289" y="7962"/>
                    <a:pt x="2448" y="7932"/>
                    <a:pt x="2603" y="7873"/>
                  </a:cubicBezTo>
                  <a:lnTo>
                    <a:pt x="4504" y="7039"/>
                  </a:lnTo>
                  <a:lnTo>
                    <a:pt x="9808" y="4704"/>
                  </a:lnTo>
                  <a:cubicBezTo>
                    <a:pt x="9107" y="4237"/>
                    <a:pt x="8440" y="3503"/>
                    <a:pt x="8007" y="2669"/>
                  </a:cubicBezTo>
                  <a:cubicBezTo>
                    <a:pt x="7973" y="2636"/>
                    <a:pt x="7973" y="2536"/>
                    <a:pt x="7940" y="2469"/>
                  </a:cubicBezTo>
                  <a:cubicBezTo>
                    <a:pt x="7606" y="1702"/>
                    <a:pt x="7406" y="835"/>
                    <a:pt x="7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3" name="Google Shape;1753;p43"/>
            <p:cNvSpPr/>
            <p:nvPr/>
          </p:nvSpPr>
          <p:spPr>
            <a:xfrm>
              <a:off x="7576325" y="1920575"/>
              <a:ext cx="678000" cy="523750"/>
            </a:xfrm>
            <a:custGeom>
              <a:avLst/>
              <a:gdLst/>
              <a:ahLst/>
              <a:cxnLst/>
              <a:rect l="l" t="t" r="r" b="b"/>
              <a:pathLst>
                <a:path w="27120" h="20950" extrusionOk="0">
                  <a:moveTo>
                    <a:pt x="22083" y="1"/>
                  </a:moveTo>
                  <a:lnTo>
                    <a:pt x="100" y="11075"/>
                  </a:lnTo>
                  <a:lnTo>
                    <a:pt x="100" y="11209"/>
                  </a:lnTo>
                  <a:cubicBezTo>
                    <a:pt x="0" y="13010"/>
                    <a:pt x="501" y="15045"/>
                    <a:pt x="1268" y="16679"/>
                  </a:cubicBezTo>
                  <a:cubicBezTo>
                    <a:pt x="2102" y="18347"/>
                    <a:pt x="3503" y="19915"/>
                    <a:pt x="5004" y="20882"/>
                  </a:cubicBezTo>
                  <a:cubicBezTo>
                    <a:pt x="5037" y="20916"/>
                    <a:pt x="5070" y="20916"/>
                    <a:pt x="5104" y="20949"/>
                  </a:cubicBezTo>
                  <a:lnTo>
                    <a:pt x="27120" y="9874"/>
                  </a:lnTo>
                  <a:cubicBezTo>
                    <a:pt x="25285" y="9574"/>
                    <a:pt x="23584" y="7673"/>
                    <a:pt x="22683" y="5905"/>
                  </a:cubicBezTo>
                  <a:cubicBezTo>
                    <a:pt x="21749" y="4104"/>
                    <a:pt x="21282" y="1569"/>
                    <a:pt x="220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4" name="Google Shape;1754;p43"/>
            <p:cNvSpPr/>
            <p:nvPr/>
          </p:nvSpPr>
          <p:spPr>
            <a:xfrm>
              <a:off x="8224275" y="1872625"/>
              <a:ext cx="165150" cy="226575"/>
            </a:xfrm>
            <a:custGeom>
              <a:avLst/>
              <a:gdLst/>
              <a:ahLst/>
              <a:cxnLst/>
              <a:rect l="l" t="t" r="r" b="b"/>
              <a:pathLst>
                <a:path w="6606" h="9063" extrusionOk="0">
                  <a:moveTo>
                    <a:pt x="1760" y="1"/>
                  </a:moveTo>
                  <a:cubicBezTo>
                    <a:pt x="1526" y="1"/>
                    <a:pt x="1304" y="49"/>
                    <a:pt x="1102" y="151"/>
                  </a:cubicBezTo>
                  <a:cubicBezTo>
                    <a:pt x="635" y="418"/>
                    <a:pt x="301" y="918"/>
                    <a:pt x="168" y="1619"/>
                  </a:cubicBezTo>
                  <a:cubicBezTo>
                    <a:pt x="1" y="2686"/>
                    <a:pt x="268" y="4187"/>
                    <a:pt x="1001" y="5688"/>
                  </a:cubicBezTo>
                  <a:cubicBezTo>
                    <a:pt x="2015" y="7744"/>
                    <a:pt x="3599" y="9062"/>
                    <a:pt x="4851" y="9062"/>
                  </a:cubicBezTo>
                  <a:cubicBezTo>
                    <a:pt x="5082" y="9062"/>
                    <a:pt x="5302" y="9017"/>
                    <a:pt x="5505" y="8924"/>
                  </a:cubicBezTo>
                  <a:cubicBezTo>
                    <a:pt x="6272" y="8490"/>
                    <a:pt x="6605" y="7489"/>
                    <a:pt x="6472" y="6188"/>
                  </a:cubicBezTo>
                  <a:cubicBezTo>
                    <a:pt x="6372" y="5321"/>
                    <a:pt x="6105" y="4320"/>
                    <a:pt x="5605" y="3353"/>
                  </a:cubicBezTo>
                  <a:cubicBezTo>
                    <a:pt x="4568" y="1336"/>
                    <a:pt x="2990" y="1"/>
                    <a:pt x="1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5" name="Google Shape;1755;p43"/>
            <p:cNvSpPr/>
            <p:nvPr/>
          </p:nvSpPr>
          <p:spPr>
            <a:xfrm>
              <a:off x="6806600" y="2657625"/>
              <a:ext cx="77575" cy="131425"/>
            </a:xfrm>
            <a:custGeom>
              <a:avLst/>
              <a:gdLst/>
              <a:ahLst/>
              <a:cxnLst/>
              <a:rect l="l" t="t" r="r" b="b"/>
              <a:pathLst>
                <a:path w="3103" h="5257" extrusionOk="0">
                  <a:moveTo>
                    <a:pt x="470" y="0"/>
                  </a:moveTo>
                  <a:cubicBezTo>
                    <a:pt x="327" y="0"/>
                    <a:pt x="196" y="95"/>
                    <a:pt x="167" y="240"/>
                  </a:cubicBezTo>
                  <a:cubicBezTo>
                    <a:pt x="34" y="740"/>
                    <a:pt x="0" y="1241"/>
                    <a:pt x="101" y="1741"/>
                  </a:cubicBezTo>
                  <a:cubicBezTo>
                    <a:pt x="167" y="2241"/>
                    <a:pt x="301" y="2742"/>
                    <a:pt x="534" y="3209"/>
                  </a:cubicBezTo>
                  <a:cubicBezTo>
                    <a:pt x="1001" y="4109"/>
                    <a:pt x="1802" y="4910"/>
                    <a:pt x="2769" y="5244"/>
                  </a:cubicBezTo>
                  <a:cubicBezTo>
                    <a:pt x="2787" y="5253"/>
                    <a:pt x="2810" y="5257"/>
                    <a:pt x="2835" y="5257"/>
                  </a:cubicBezTo>
                  <a:cubicBezTo>
                    <a:pt x="2903" y="5257"/>
                    <a:pt x="2987" y="5226"/>
                    <a:pt x="3036" y="5177"/>
                  </a:cubicBezTo>
                  <a:cubicBezTo>
                    <a:pt x="3103" y="5077"/>
                    <a:pt x="3103" y="4910"/>
                    <a:pt x="2969" y="4777"/>
                  </a:cubicBezTo>
                  <a:cubicBezTo>
                    <a:pt x="2669" y="4410"/>
                    <a:pt x="2369" y="4076"/>
                    <a:pt x="2169" y="3743"/>
                  </a:cubicBezTo>
                  <a:cubicBezTo>
                    <a:pt x="1935" y="3409"/>
                    <a:pt x="1702" y="3042"/>
                    <a:pt x="1535" y="2642"/>
                  </a:cubicBezTo>
                  <a:cubicBezTo>
                    <a:pt x="1335" y="2275"/>
                    <a:pt x="1201" y="1908"/>
                    <a:pt x="1101" y="1474"/>
                  </a:cubicBezTo>
                  <a:cubicBezTo>
                    <a:pt x="968" y="1074"/>
                    <a:pt x="834" y="640"/>
                    <a:pt x="768" y="240"/>
                  </a:cubicBezTo>
                  <a:cubicBezTo>
                    <a:pt x="701" y="140"/>
                    <a:pt x="668" y="7"/>
                    <a:pt x="534" y="7"/>
                  </a:cubicBezTo>
                  <a:cubicBezTo>
                    <a:pt x="513" y="2"/>
                    <a:pt x="491" y="0"/>
                    <a:pt x="4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6" name="Google Shape;1756;p43"/>
            <p:cNvSpPr/>
            <p:nvPr/>
          </p:nvSpPr>
          <p:spPr>
            <a:xfrm>
              <a:off x="7059275" y="2515025"/>
              <a:ext cx="88425" cy="153950"/>
            </a:xfrm>
            <a:custGeom>
              <a:avLst/>
              <a:gdLst/>
              <a:ahLst/>
              <a:cxnLst/>
              <a:rect l="l" t="t" r="r" b="b"/>
              <a:pathLst>
                <a:path w="3537" h="6158" extrusionOk="0">
                  <a:moveTo>
                    <a:pt x="503" y="0"/>
                  </a:moveTo>
                  <a:cubicBezTo>
                    <a:pt x="360" y="0"/>
                    <a:pt x="230" y="95"/>
                    <a:pt x="201" y="240"/>
                  </a:cubicBezTo>
                  <a:cubicBezTo>
                    <a:pt x="34" y="807"/>
                    <a:pt x="1" y="1407"/>
                    <a:pt x="67" y="2008"/>
                  </a:cubicBezTo>
                  <a:cubicBezTo>
                    <a:pt x="168" y="2608"/>
                    <a:pt x="334" y="3175"/>
                    <a:pt x="601" y="3776"/>
                  </a:cubicBezTo>
                  <a:cubicBezTo>
                    <a:pt x="1168" y="4843"/>
                    <a:pt x="2102" y="5744"/>
                    <a:pt x="3203" y="6144"/>
                  </a:cubicBezTo>
                  <a:cubicBezTo>
                    <a:pt x="3221" y="6153"/>
                    <a:pt x="3244" y="6157"/>
                    <a:pt x="3269" y="6157"/>
                  </a:cubicBezTo>
                  <a:cubicBezTo>
                    <a:pt x="3339" y="6157"/>
                    <a:pt x="3430" y="6126"/>
                    <a:pt x="3503" y="6077"/>
                  </a:cubicBezTo>
                  <a:cubicBezTo>
                    <a:pt x="3537" y="5944"/>
                    <a:pt x="3537" y="5777"/>
                    <a:pt x="3437" y="5644"/>
                  </a:cubicBezTo>
                  <a:cubicBezTo>
                    <a:pt x="3070" y="5277"/>
                    <a:pt x="2703" y="4910"/>
                    <a:pt x="2402" y="4476"/>
                  </a:cubicBezTo>
                  <a:cubicBezTo>
                    <a:pt x="2102" y="4076"/>
                    <a:pt x="1835" y="3642"/>
                    <a:pt x="1602" y="3242"/>
                  </a:cubicBezTo>
                  <a:cubicBezTo>
                    <a:pt x="1402" y="2775"/>
                    <a:pt x="1202" y="2308"/>
                    <a:pt x="1068" y="1808"/>
                  </a:cubicBezTo>
                  <a:cubicBezTo>
                    <a:pt x="935" y="1307"/>
                    <a:pt x="868" y="807"/>
                    <a:pt x="768" y="273"/>
                  </a:cubicBezTo>
                  <a:cubicBezTo>
                    <a:pt x="768" y="140"/>
                    <a:pt x="701" y="73"/>
                    <a:pt x="568" y="6"/>
                  </a:cubicBezTo>
                  <a:cubicBezTo>
                    <a:pt x="546" y="2"/>
                    <a:pt x="525" y="0"/>
                    <a:pt x="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7" name="Google Shape;1757;p43"/>
            <p:cNvSpPr/>
            <p:nvPr/>
          </p:nvSpPr>
          <p:spPr>
            <a:xfrm>
              <a:off x="8164250" y="1897900"/>
              <a:ext cx="138450" cy="242350"/>
            </a:xfrm>
            <a:custGeom>
              <a:avLst/>
              <a:gdLst/>
              <a:ahLst/>
              <a:cxnLst/>
              <a:rect l="l" t="t" r="r" b="b"/>
              <a:pathLst>
                <a:path w="5538" h="9694" extrusionOk="0">
                  <a:moveTo>
                    <a:pt x="602" y="1"/>
                  </a:moveTo>
                  <a:cubicBezTo>
                    <a:pt x="458" y="1"/>
                    <a:pt x="325" y="91"/>
                    <a:pt x="267" y="207"/>
                  </a:cubicBezTo>
                  <a:cubicBezTo>
                    <a:pt x="33" y="1141"/>
                    <a:pt x="0" y="2109"/>
                    <a:pt x="100" y="3043"/>
                  </a:cubicBezTo>
                  <a:cubicBezTo>
                    <a:pt x="167" y="3510"/>
                    <a:pt x="267" y="4010"/>
                    <a:pt x="400" y="4477"/>
                  </a:cubicBezTo>
                  <a:cubicBezTo>
                    <a:pt x="567" y="4944"/>
                    <a:pt x="734" y="5378"/>
                    <a:pt x="934" y="5811"/>
                  </a:cubicBezTo>
                  <a:cubicBezTo>
                    <a:pt x="1168" y="6212"/>
                    <a:pt x="1401" y="6645"/>
                    <a:pt x="1701" y="7045"/>
                  </a:cubicBezTo>
                  <a:cubicBezTo>
                    <a:pt x="2001" y="7446"/>
                    <a:pt x="2335" y="7813"/>
                    <a:pt x="2669" y="8146"/>
                  </a:cubicBezTo>
                  <a:cubicBezTo>
                    <a:pt x="3369" y="8813"/>
                    <a:pt x="4170" y="9347"/>
                    <a:pt x="5037" y="9681"/>
                  </a:cubicBezTo>
                  <a:cubicBezTo>
                    <a:pt x="5073" y="9690"/>
                    <a:pt x="5106" y="9694"/>
                    <a:pt x="5138" y="9694"/>
                  </a:cubicBezTo>
                  <a:cubicBezTo>
                    <a:pt x="5224" y="9694"/>
                    <a:pt x="5297" y="9663"/>
                    <a:pt x="5371" y="9614"/>
                  </a:cubicBezTo>
                  <a:cubicBezTo>
                    <a:pt x="5537" y="9514"/>
                    <a:pt x="5504" y="9347"/>
                    <a:pt x="5371" y="9247"/>
                  </a:cubicBezTo>
                  <a:cubicBezTo>
                    <a:pt x="4670" y="8680"/>
                    <a:pt x="4036" y="8113"/>
                    <a:pt x="3436" y="7446"/>
                  </a:cubicBezTo>
                  <a:cubicBezTo>
                    <a:pt x="2902" y="6779"/>
                    <a:pt x="2402" y="6045"/>
                    <a:pt x="2035" y="5311"/>
                  </a:cubicBezTo>
                  <a:cubicBezTo>
                    <a:pt x="1234" y="3810"/>
                    <a:pt x="901" y="2109"/>
                    <a:pt x="867" y="307"/>
                  </a:cubicBezTo>
                  <a:cubicBezTo>
                    <a:pt x="867" y="174"/>
                    <a:pt x="767" y="40"/>
                    <a:pt x="667" y="7"/>
                  </a:cubicBezTo>
                  <a:cubicBezTo>
                    <a:pt x="645" y="3"/>
                    <a:pt x="623" y="1"/>
                    <a:pt x="6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8" name="Google Shape;1758;p43"/>
            <p:cNvSpPr/>
            <p:nvPr/>
          </p:nvSpPr>
          <p:spPr>
            <a:xfrm>
              <a:off x="8246950" y="1901975"/>
              <a:ext cx="101600" cy="86525"/>
            </a:xfrm>
            <a:custGeom>
              <a:avLst/>
              <a:gdLst/>
              <a:ahLst/>
              <a:cxnLst/>
              <a:rect l="l" t="t" r="r" b="b"/>
              <a:pathLst>
                <a:path w="4064" h="3461" extrusionOk="0">
                  <a:moveTo>
                    <a:pt x="923" y="1"/>
                  </a:moveTo>
                  <a:cubicBezTo>
                    <a:pt x="356" y="1"/>
                    <a:pt x="0" y="267"/>
                    <a:pt x="862" y="811"/>
                  </a:cubicBezTo>
                  <a:cubicBezTo>
                    <a:pt x="2124" y="1653"/>
                    <a:pt x="2961" y="3460"/>
                    <a:pt x="3513" y="3460"/>
                  </a:cubicBezTo>
                  <a:cubicBezTo>
                    <a:pt x="3618" y="3460"/>
                    <a:pt x="3712" y="3395"/>
                    <a:pt x="3797" y="3247"/>
                  </a:cubicBezTo>
                  <a:cubicBezTo>
                    <a:pt x="4064" y="2846"/>
                    <a:pt x="3130" y="912"/>
                    <a:pt x="1762" y="178"/>
                  </a:cubicBezTo>
                  <a:cubicBezTo>
                    <a:pt x="1506" y="60"/>
                    <a:pt x="1191" y="1"/>
                    <a:pt x="9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59" name="Google Shape;1759;p43"/>
            <p:cNvSpPr/>
            <p:nvPr/>
          </p:nvSpPr>
          <p:spPr>
            <a:xfrm>
              <a:off x="7184375" y="2332975"/>
              <a:ext cx="269375" cy="206400"/>
            </a:xfrm>
            <a:custGeom>
              <a:avLst/>
              <a:gdLst/>
              <a:ahLst/>
              <a:cxnLst/>
              <a:rect l="l" t="t" r="r" b="b"/>
              <a:pathLst>
                <a:path w="10775" h="8256" extrusionOk="0">
                  <a:moveTo>
                    <a:pt x="10464" y="0"/>
                  </a:moveTo>
                  <a:cubicBezTo>
                    <a:pt x="10419" y="0"/>
                    <a:pt x="10376" y="15"/>
                    <a:pt x="10341" y="50"/>
                  </a:cubicBezTo>
                  <a:cubicBezTo>
                    <a:pt x="9407" y="584"/>
                    <a:pt x="8506" y="1151"/>
                    <a:pt x="7606" y="1784"/>
                  </a:cubicBezTo>
                  <a:cubicBezTo>
                    <a:pt x="6738" y="2418"/>
                    <a:pt x="5871" y="3052"/>
                    <a:pt x="5037" y="3652"/>
                  </a:cubicBezTo>
                  <a:cubicBezTo>
                    <a:pt x="4203" y="4353"/>
                    <a:pt x="3369" y="4953"/>
                    <a:pt x="2535" y="5654"/>
                  </a:cubicBezTo>
                  <a:cubicBezTo>
                    <a:pt x="1702" y="6354"/>
                    <a:pt x="901" y="7055"/>
                    <a:pt x="100" y="7789"/>
                  </a:cubicBezTo>
                  <a:cubicBezTo>
                    <a:pt x="34" y="7889"/>
                    <a:pt x="0" y="8056"/>
                    <a:pt x="67" y="8122"/>
                  </a:cubicBezTo>
                  <a:cubicBezTo>
                    <a:pt x="134" y="8211"/>
                    <a:pt x="230" y="8256"/>
                    <a:pt x="317" y="8256"/>
                  </a:cubicBezTo>
                  <a:cubicBezTo>
                    <a:pt x="360" y="8256"/>
                    <a:pt x="401" y="8245"/>
                    <a:pt x="434" y="8222"/>
                  </a:cubicBezTo>
                  <a:cubicBezTo>
                    <a:pt x="1368" y="7689"/>
                    <a:pt x="2269" y="7088"/>
                    <a:pt x="3136" y="6454"/>
                  </a:cubicBezTo>
                  <a:cubicBezTo>
                    <a:pt x="4037" y="5887"/>
                    <a:pt x="4904" y="5220"/>
                    <a:pt x="5738" y="4586"/>
                  </a:cubicBezTo>
                  <a:cubicBezTo>
                    <a:pt x="6572" y="3953"/>
                    <a:pt x="7439" y="3286"/>
                    <a:pt x="8240" y="2618"/>
                  </a:cubicBezTo>
                  <a:cubicBezTo>
                    <a:pt x="9073" y="1951"/>
                    <a:pt x="9874" y="1251"/>
                    <a:pt x="10641" y="517"/>
                  </a:cubicBezTo>
                  <a:cubicBezTo>
                    <a:pt x="10741" y="417"/>
                    <a:pt x="10775" y="250"/>
                    <a:pt x="10708" y="117"/>
                  </a:cubicBezTo>
                  <a:cubicBezTo>
                    <a:pt x="10643" y="51"/>
                    <a:pt x="10549"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0" name="Google Shape;1760;p43"/>
            <p:cNvSpPr/>
            <p:nvPr/>
          </p:nvSpPr>
          <p:spPr>
            <a:xfrm>
              <a:off x="6773250" y="1836775"/>
              <a:ext cx="1659550" cy="974475"/>
            </a:xfrm>
            <a:custGeom>
              <a:avLst/>
              <a:gdLst/>
              <a:ahLst/>
              <a:cxnLst/>
              <a:rect l="l" t="t" r="r" b="b"/>
              <a:pathLst>
                <a:path w="66382" h="38979" extrusionOk="0">
                  <a:moveTo>
                    <a:pt x="59643" y="617"/>
                  </a:moveTo>
                  <a:cubicBezTo>
                    <a:pt x="60477" y="617"/>
                    <a:pt x="61211" y="1018"/>
                    <a:pt x="61744" y="1385"/>
                  </a:cubicBezTo>
                  <a:cubicBezTo>
                    <a:pt x="62745" y="2085"/>
                    <a:pt x="63712" y="3219"/>
                    <a:pt x="64313" y="4420"/>
                  </a:cubicBezTo>
                  <a:cubicBezTo>
                    <a:pt x="65714" y="7289"/>
                    <a:pt x="65514" y="10358"/>
                    <a:pt x="63813" y="11225"/>
                  </a:cubicBezTo>
                  <a:cubicBezTo>
                    <a:pt x="63813" y="11225"/>
                    <a:pt x="63579" y="11358"/>
                    <a:pt x="63312" y="11459"/>
                  </a:cubicBezTo>
                  <a:cubicBezTo>
                    <a:pt x="62512" y="11892"/>
                    <a:pt x="61011" y="12626"/>
                    <a:pt x="61011" y="12626"/>
                  </a:cubicBezTo>
                  <a:cubicBezTo>
                    <a:pt x="60633" y="12839"/>
                    <a:pt x="60221" y="12951"/>
                    <a:pt x="59788" y="12951"/>
                  </a:cubicBezTo>
                  <a:cubicBezTo>
                    <a:pt x="59610" y="12951"/>
                    <a:pt x="59428" y="12932"/>
                    <a:pt x="59243" y="12893"/>
                  </a:cubicBezTo>
                  <a:cubicBezTo>
                    <a:pt x="59143" y="12860"/>
                    <a:pt x="59009" y="12860"/>
                    <a:pt x="58842" y="12793"/>
                  </a:cubicBezTo>
                  <a:cubicBezTo>
                    <a:pt x="58008" y="12526"/>
                    <a:pt x="57241" y="11959"/>
                    <a:pt x="56574" y="11258"/>
                  </a:cubicBezTo>
                  <a:cubicBezTo>
                    <a:pt x="55974" y="10591"/>
                    <a:pt x="55407" y="9791"/>
                    <a:pt x="55073" y="9124"/>
                  </a:cubicBezTo>
                  <a:cubicBezTo>
                    <a:pt x="54306" y="7556"/>
                    <a:pt x="53805" y="5121"/>
                    <a:pt x="54506" y="3553"/>
                  </a:cubicBezTo>
                  <a:cubicBezTo>
                    <a:pt x="54706" y="3053"/>
                    <a:pt x="55073" y="2619"/>
                    <a:pt x="55640" y="2385"/>
                  </a:cubicBezTo>
                  <a:lnTo>
                    <a:pt x="58075" y="1118"/>
                  </a:lnTo>
                  <a:lnTo>
                    <a:pt x="58475" y="918"/>
                  </a:lnTo>
                  <a:cubicBezTo>
                    <a:pt x="58842" y="718"/>
                    <a:pt x="59243" y="617"/>
                    <a:pt x="59643" y="617"/>
                  </a:cubicBezTo>
                  <a:close/>
                  <a:moveTo>
                    <a:pt x="53672" y="3920"/>
                  </a:moveTo>
                  <a:lnTo>
                    <a:pt x="53672" y="3920"/>
                  </a:lnTo>
                  <a:cubicBezTo>
                    <a:pt x="53539" y="4320"/>
                    <a:pt x="53505" y="4820"/>
                    <a:pt x="53505" y="5287"/>
                  </a:cubicBezTo>
                  <a:cubicBezTo>
                    <a:pt x="53505" y="6722"/>
                    <a:pt x="53905" y="8223"/>
                    <a:pt x="54506" y="9390"/>
                  </a:cubicBezTo>
                  <a:cubicBezTo>
                    <a:pt x="55206" y="10791"/>
                    <a:pt x="56641" y="12626"/>
                    <a:pt x="58409" y="13293"/>
                  </a:cubicBezTo>
                  <a:lnTo>
                    <a:pt x="37294" y="23934"/>
                  </a:lnTo>
                  <a:cubicBezTo>
                    <a:pt x="37060" y="23801"/>
                    <a:pt x="36860" y="23634"/>
                    <a:pt x="36626" y="23467"/>
                  </a:cubicBezTo>
                  <a:cubicBezTo>
                    <a:pt x="36560" y="23434"/>
                    <a:pt x="36493" y="23400"/>
                    <a:pt x="36460" y="23367"/>
                  </a:cubicBezTo>
                  <a:cubicBezTo>
                    <a:pt x="36393" y="23300"/>
                    <a:pt x="36360" y="23300"/>
                    <a:pt x="36360" y="23267"/>
                  </a:cubicBezTo>
                  <a:cubicBezTo>
                    <a:pt x="36293" y="23200"/>
                    <a:pt x="36193" y="23134"/>
                    <a:pt x="36126" y="23067"/>
                  </a:cubicBezTo>
                  <a:cubicBezTo>
                    <a:pt x="36026" y="22967"/>
                    <a:pt x="35893" y="22900"/>
                    <a:pt x="35826" y="22800"/>
                  </a:cubicBezTo>
                  <a:cubicBezTo>
                    <a:pt x="35726" y="22733"/>
                    <a:pt x="35626" y="22633"/>
                    <a:pt x="35526" y="22533"/>
                  </a:cubicBezTo>
                  <a:cubicBezTo>
                    <a:pt x="35459" y="22400"/>
                    <a:pt x="35359" y="22300"/>
                    <a:pt x="35225" y="22233"/>
                  </a:cubicBezTo>
                  <a:cubicBezTo>
                    <a:pt x="35159" y="22133"/>
                    <a:pt x="35059" y="22033"/>
                    <a:pt x="34992" y="21899"/>
                  </a:cubicBezTo>
                  <a:cubicBezTo>
                    <a:pt x="34892" y="21799"/>
                    <a:pt x="34858" y="21733"/>
                    <a:pt x="34792" y="21632"/>
                  </a:cubicBezTo>
                  <a:cubicBezTo>
                    <a:pt x="34725" y="21566"/>
                    <a:pt x="34658" y="21466"/>
                    <a:pt x="34625" y="21399"/>
                  </a:cubicBezTo>
                  <a:cubicBezTo>
                    <a:pt x="34492" y="21232"/>
                    <a:pt x="34391" y="21065"/>
                    <a:pt x="34291" y="20932"/>
                  </a:cubicBezTo>
                  <a:cubicBezTo>
                    <a:pt x="34158" y="20765"/>
                    <a:pt x="34058" y="20598"/>
                    <a:pt x="33991" y="20432"/>
                  </a:cubicBezTo>
                  <a:cubicBezTo>
                    <a:pt x="33958" y="20332"/>
                    <a:pt x="33891" y="20265"/>
                    <a:pt x="33824" y="20165"/>
                  </a:cubicBezTo>
                  <a:cubicBezTo>
                    <a:pt x="33791" y="20131"/>
                    <a:pt x="33791" y="20098"/>
                    <a:pt x="33724" y="20065"/>
                  </a:cubicBezTo>
                  <a:cubicBezTo>
                    <a:pt x="33724" y="19998"/>
                    <a:pt x="33691" y="19965"/>
                    <a:pt x="33691" y="19931"/>
                  </a:cubicBezTo>
                  <a:cubicBezTo>
                    <a:pt x="33658" y="19831"/>
                    <a:pt x="33624" y="19764"/>
                    <a:pt x="33558" y="19631"/>
                  </a:cubicBezTo>
                  <a:cubicBezTo>
                    <a:pt x="33524" y="19564"/>
                    <a:pt x="33491" y="19431"/>
                    <a:pt x="33457" y="19331"/>
                  </a:cubicBezTo>
                  <a:lnTo>
                    <a:pt x="33057" y="18330"/>
                  </a:lnTo>
                  <a:cubicBezTo>
                    <a:pt x="32890" y="17896"/>
                    <a:pt x="32824" y="17429"/>
                    <a:pt x="32690" y="16962"/>
                  </a:cubicBezTo>
                  <a:cubicBezTo>
                    <a:pt x="32523" y="16162"/>
                    <a:pt x="32490" y="15328"/>
                    <a:pt x="32523" y="14594"/>
                  </a:cubicBezTo>
                  <a:lnTo>
                    <a:pt x="53672" y="3920"/>
                  </a:lnTo>
                  <a:close/>
                  <a:moveTo>
                    <a:pt x="31890" y="14894"/>
                  </a:moveTo>
                  <a:cubicBezTo>
                    <a:pt x="31890" y="15261"/>
                    <a:pt x="31890" y="15628"/>
                    <a:pt x="31956" y="16062"/>
                  </a:cubicBezTo>
                  <a:cubicBezTo>
                    <a:pt x="31956" y="16262"/>
                    <a:pt x="31990" y="16462"/>
                    <a:pt x="32023" y="16696"/>
                  </a:cubicBezTo>
                  <a:cubicBezTo>
                    <a:pt x="32056" y="16896"/>
                    <a:pt x="32090" y="17063"/>
                    <a:pt x="32157" y="17263"/>
                  </a:cubicBezTo>
                  <a:cubicBezTo>
                    <a:pt x="32157" y="17296"/>
                    <a:pt x="32190" y="17363"/>
                    <a:pt x="32190" y="17396"/>
                  </a:cubicBezTo>
                  <a:cubicBezTo>
                    <a:pt x="32223" y="17696"/>
                    <a:pt x="32323" y="17930"/>
                    <a:pt x="32390" y="18230"/>
                  </a:cubicBezTo>
                  <a:cubicBezTo>
                    <a:pt x="32390" y="18263"/>
                    <a:pt x="32457" y="18297"/>
                    <a:pt x="32457" y="18397"/>
                  </a:cubicBezTo>
                  <a:cubicBezTo>
                    <a:pt x="32490" y="18564"/>
                    <a:pt x="32557" y="18764"/>
                    <a:pt x="32657" y="18931"/>
                  </a:cubicBezTo>
                  <a:cubicBezTo>
                    <a:pt x="32690" y="19031"/>
                    <a:pt x="32724" y="19131"/>
                    <a:pt x="32790" y="19231"/>
                  </a:cubicBezTo>
                  <a:cubicBezTo>
                    <a:pt x="32824" y="19297"/>
                    <a:pt x="32857" y="19398"/>
                    <a:pt x="32857" y="19464"/>
                  </a:cubicBezTo>
                  <a:cubicBezTo>
                    <a:pt x="32857" y="19531"/>
                    <a:pt x="32890" y="19531"/>
                    <a:pt x="32890" y="19564"/>
                  </a:cubicBezTo>
                  <a:cubicBezTo>
                    <a:pt x="32957" y="19598"/>
                    <a:pt x="32957" y="19631"/>
                    <a:pt x="32990" y="19731"/>
                  </a:cubicBezTo>
                  <a:cubicBezTo>
                    <a:pt x="33057" y="19898"/>
                    <a:pt x="33124" y="20031"/>
                    <a:pt x="33191" y="20198"/>
                  </a:cubicBezTo>
                  <a:cubicBezTo>
                    <a:pt x="33224" y="20265"/>
                    <a:pt x="33291" y="20298"/>
                    <a:pt x="33324" y="20398"/>
                  </a:cubicBezTo>
                  <a:cubicBezTo>
                    <a:pt x="33357" y="20465"/>
                    <a:pt x="33391" y="20532"/>
                    <a:pt x="33457" y="20598"/>
                  </a:cubicBezTo>
                  <a:cubicBezTo>
                    <a:pt x="33491" y="20632"/>
                    <a:pt x="33491" y="20698"/>
                    <a:pt x="33524" y="20732"/>
                  </a:cubicBezTo>
                  <a:lnTo>
                    <a:pt x="33524" y="20765"/>
                  </a:lnTo>
                  <a:lnTo>
                    <a:pt x="33524" y="20799"/>
                  </a:lnTo>
                  <a:cubicBezTo>
                    <a:pt x="33524" y="20799"/>
                    <a:pt x="33524" y="20865"/>
                    <a:pt x="33558" y="20865"/>
                  </a:cubicBezTo>
                  <a:cubicBezTo>
                    <a:pt x="33624" y="20899"/>
                    <a:pt x="33624" y="20932"/>
                    <a:pt x="33658" y="21032"/>
                  </a:cubicBezTo>
                  <a:cubicBezTo>
                    <a:pt x="33691" y="21099"/>
                    <a:pt x="33724" y="21199"/>
                    <a:pt x="33824" y="21266"/>
                  </a:cubicBezTo>
                  <a:lnTo>
                    <a:pt x="33891" y="21366"/>
                  </a:lnTo>
                  <a:cubicBezTo>
                    <a:pt x="33991" y="21532"/>
                    <a:pt x="34125" y="21632"/>
                    <a:pt x="34191" y="21799"/>
                  </a:cubicBezTo>
                  <a:lnTo>
                    <a:pt x="34558" y="22300"/>
                  </a:lnTo>
                  <a:cubicBezTo>
                    <a:pt x="34658" y="22400"/>
                    <a:pt x="34725" y="22533"/>
                    <a:pt x="34825" y="22600"/>
                  </a:cubicBezTo>
                  <a:cubicBezTo>
                    <a:pt x="34892" y="22700"/>
                    <a:pt x="34992" y="22800"/>
                    <a:pt x="35059" y="22900"/>
                  </a:cubicBezTo>
                  <a:lnTo>
                    <a:pt x="35325" y="23134"/>
                  </a:lnTo>
                  <a:lnTo>
                    <a:pt x="35526" y="23367"/>
                  </a:lnTo>
                  <a:lnTo>
                    <a:pt x="35559" y="23400"/>
                  </a:lnTo>
                  <a:cubicBezTo>
                    <a:pt x="35559" y="23400"/>
                    <a:pt x="35626" y="23400"/>
                    <a:pt x="35626" y="23434"/>
                  </a:cubicBezTo>
                  <a:cubicBezTo>
                    <a:pt x="35626" y="23434"/>
                    <a:pt x="35659" y="23467"/>
                    <a:pt x="35692" y="23467"/>
                  </a:cubicBezTo>
                  <a:cubicBezTo>
                    <a:pt x="35726" y="23534"/>
                    <a:pt x="35826" y="23567"/>
                    <a:pt x="35859" y="23634"/>
                  </a:cubicBezTo>
                  <a:lnTo>
                    <a:pt x="35893" y="23701"/>
                  </a:lnTo>
                  <a:cubicBezTo>
                    <a:pt x="35993" y="23767"/>
                    <a:pt x="36059" y="23801"/>
                    <a:pt x="36126" y="23901"/>
                  </a:cubicBezTo>
                  <a:cubicBezTo>
                    <a:pt x="36126" y="23901"/>
                    <a:pt x="36159" y="23934"/>
                    <a:pt x="36193" y="23934"/>
                  </a:cubicBezTo>
                  <a:cubicBezTo>
                    <a:pt x="36293" y="23967"/>
                    <a:pt x="36326" y="24068"/>
                    <a:pt x="36393" y="24101"/>
                  </a:cubicBezTo>
                  <a:cubicBezTo>
                    <a:pt x="36493" y="24201"/>
                    <a:pt x="36560" y="24234"/>
                    <a:pt x="36693" y="24301"/>
                  </a:cubicBezTo>
                  <a:lnTo>
                    <a:pt x="34225" y="25469"/>
                  </a:lnTo>
                  <a:cubicBezTo>
                    <a:pt x="33391" y="24968"/>
                    <a:pt x="32624" y="24234"/>
                    <a:pt x="31956" y="23400"/>
                  </a:cubicBezTo>
                  <a:cubicBezTo>
                    <a:pt x="31456" y="22767"/>
                    <a:pt x="31022" y="22099"/>
                    <a:pt x="30655" y="21432"/>
                  </a:cubicBezTo>
                  <a:cubicBezTo>
                    <a:pt x="29822" y="19764"/>
                    <a:pt x="29388" y="17796"/>
                    <a:pt x="29488" y="16129"/>
                  </a:cubicBezTo>
                  <a:lnTo>
                    <a:pt x="31890" y="14894"/>
                  </a:lnTo>
                  <a:close/>
                  <a:moveTo>
                    <a:pt x="28954" y="16395"/>
                  </a:moveTo>
                  <a:cubicBezTo>
                    <a:pt x="28888" y="18097"/>
                    <a:pt x="29355" y="19965"/>
                    <a:pt x="30188" y="21632"/>
                  </a:cubicBezTo>
                  <a:cubicBezTo>
                    <a:pt x="30555" y="22400"/>
                    <a:pt x="31022" y="23067"/>
                    <a:pt x="31523" y="23734"/>
                  </a:cubicBezTo>
                  <a:cubicBezTo>
                    <a:pt x="32157" y="24535"/>
                    <a:pt x="32890" y="25235"/>
                    <a:pt x="33658" y="25769"/>
                  </a:cubicBezTo>
                  <a:lnTo>
                    <a:pt x="31456" y="26903"/>
                  </a:lnTo>
                  <a:cubicBezTo>
                    <a:pt x="30989" y="27136"/>
                    <a:pt x="30489" y="27303"/>
                    <a:pt x="29988" y="27470"/>
                  </a:cubicBezTo>
                  <a:lnTo>
                    <a:pt x="18814" y="30639"/>
                  </a:lnTo>
                  <a:lnTo>
                    <a:pt x="18180" y="30806"/>
                  </a:lnTo>
                  <a:lnTo>
                    <a:pt x="17279" y="31073"/>
                  </a:lnTo>
                  <a:lnTo>
                    <a:pt x="15978" y="31440"/>
                  </a:lnTo>
                  <a:cubicBezTo>
                    <a:pt x="15939" y="31447"/>
                    <a:pt x="15898" y="31452"/>
                    <a:pt x="15856" y="31452"/>
                  </a:cubicBezTo>
                  <a:cubicBezTo>
                    <a:pt x="15721" y="31452"/>
                    <a:pt x="15580" y="31408"/>
                    <a:pt x="15478" y="31306"/>
                  </a:cubicBezTo>
                  <a:cubicBezTo>
                    <a:pt x="15278" y="31139"/>
                    <a:pt x="14777" y="30639"/>
                    <a:pt x="14377" y="29972"/>
                  </a:cubicBezTo>
                  <a:cubicBezTo>
                    <a:pt x="13977" y="29271"/>
                    <a:pt x="13710" y="28471"/>
                    <a:pt x="13677" y="27670"/>
                  </a:cubicBezTo>
                  <a:cubicBezTo>
                    <a:pt x="13677" y="27537"/>
                    <a:pt x="13743" y="27403"/>
                    <a:pt x="13877" y="27270"/>
                  </a:cubicBezTo>
                  <a:cubicBezTo>
                    <a:pt x="14144" y="27070"/>
                    <a:pt x="14511" y="26769"/>
                    <a:pt x="14978" y="26436"/>
                  </a:cubicBezTo>
                  <a:cubicBezTo>
                    <a:pt x="15211" y="26269"/>
                    <a:pt x="15478" y="26069"/>
                    <a:pt x="15711" y="25869"/>
                  </a:cubicBezTo>
                  <a:cubicBezTo>
                    <a:pt x="15878" y="25735"/>
                    <a:pt x="16045" y="25602"/>
                    <a:pt x="16279" y="25435"/>
                  </a:cubicBezTo>
                  <a:cubicBezTo>
                    <a:pt x="19714" y="22733"/>
                    <a:pt x="25285" y="18464"/>
                    <a:pt x="25385" y="18363"/>
                  </a:cubicBezTo>
                  <a:cubicBezTo>
                    <a:pt x="25819" y="17997"/>
                    <a:pt x="26286" y="17730"/>
                    <a:pt x="26719" y="17530"/>
                  </a:cubicBezTo>
                  <a:lnTo>
                    <a:pt x="28954" y="16395"/>
                  </a:lnTo>
                  <a:close/>
                  <a:moveTo>
                    <a:pt x="14944" y="25702"/>
                  </a:moveTo>
                  <a:cubicBezTo>
                    <a:pt x="14811" y="25769"/>
                    <a:pt x="14711" y="25869"/>
                    <a:pt x="14577" y="25936"/>
                  </a:cubicBezTo>
                  <a:cubicBezTo>
                    <a:pt x="14110" y="26369"/>
                    <a:pt x="13677" y="26636"/>
                    <a:pt x="13410" y="26870"/>
                  </a:cubicBezTo>
                  <a:cubicBezTo>
                    <a:pt x="13176" y="27036"/>
                    <a:pt x="13043" y="27270"/>
                    <a:pt x="13010" y="27570"/>
                  </a:cubicBezTo>
                  <a:lnTo>
                    <a:pt x="13010" y="27770"/>
                  </a:lnTo>
                  <a:cubicBezTo>
                    <a:pt x="13043" y="28638"/>
                    <a:pt x="13310" y="29538"/>
                    <a:pt x="13810" y="30305"/>
                  </a:cubicBezTo>
                  <a:cubicBezTo>
                    <a:pt x="14244" y="31073"/>
                    <a:pt x="14811" y="31606"/>
                    <a:pt x="15011" y="31773"/>
                  </a:cubicBezTo>
                  <a:cubicBezTo>
                    <a:pt x="15078" y="31873"/>
                    <a:pt x="15178" y="31907"/>
                    <a:pt x="15244" y="31940"/>
                  </a:cubicBezTo>
                  <a:cubicBezTo>
                    <a:pt x="15411" y="32040"/>
                    <a:pt x="15578" y="32073"/>
                    <a:pt x="15745" y="32073"/>
                  </a:cubicBezTo>
                  <a:cubicBezTo>
                    <a:pt x="15845" y="32073"/>
                    <a:pt x="15978" y="32073"/>
                    <a:pt x="16078" y="32040"/>
                  </a:cubicBezTo>
                  <a:lnTo>
                    <a:pt x="17413" y="31640"/>
                  </a:lnTo>
                  <a:lnTo>
                    <a:pt x="17913" y="31540"/>
                  </a:lnTo>
                  <a:lnTo>
                    <a:pt x="17913" y="31540"/>
                  </a:lnTo>
                  <a:cubicBezTo>
                    <a:pt x="17780" y="31773"/>
                    <a:pt x="17613" y="31940"/>
                    <a:pt x="17446" y="32107"/>
                  </a:cubicBezTo>
                  <a:cubicBezTo>
                    <a:pt x="17346" y="32207"/>
                    <a:pt x="17213" y="32240"/>
                    <a:pt x="17112" y="32307"/>
                  </a:cubicBezTo>
                  <a:lnTo>
                    <a:pt x="14844" y="33441"/>
                  </a:lnTo>
                  <a:cubicBezTo>
                    <a:pt x="14604" y="33569"/>
                    <a:pt x="14355" y="33620"/>
                    <a:pt x="14114" y="33620"/>
                  </a:cubicBezTo>
                  <a:cubicBezTo>
                    <a:pt x="13854" y="33620"/>
                    <a:pt x="13602" y="33561"/>
                    <a:pt x="13376" y="33474"/>
                  </a:cubicBezTo>
                  <a:cubicBezTo>
                    <a:pt x="13176" y="33408"/>
                    <a:pt x="13010" y="33308"/>
                    <a:pt x="12843" y="33207"/>
                  </a:cubicBezTo>
                  <a:cubicBezTo>
                    <a:pt x="12809" y="33141"/>
                    <a:pt x="12776" y="33141"/>
                    <a:pt x="12709" y="33107"/>
                  </a:cubicBezTo>
                  <a:cubicBezTo>
                    <a:pt x="12109" y="32707"/>
                    <a:pt x="11542" y="32040"/>
                    <a:pt x="11175" y="31273"/>
                  </a:cubicBezTo>
                  <a:cubicBezTo>
                    <a:pt x="11142" y="31239"/>
                    <a:pt x="11142" y="31139"/>
                    <a:pt x="11108" y="31106"/>
                  </a:cubicBezTo>
                  <a:cubicBezTo>
                    <a:pt x="10775" y="30405"/>
                    <a:pt x="10608" y="29638"/>
                    <a:pt x="10641" y="28971"/>
                  </a:cubicBezTo>
                  <a:lnTo>
                    <a:pt x="10641" y="28804"/>
                  </a:lnTo>
                  <a:cubicBezTo>
                    <a:pt x="10641" y="28604"/>
                    <a:pt x="10675" y="28404"/>
                    <a:pt x="10708" y="28204"/>
                  </a:cubicBezTo>
                  <a:lnTo>
                    <a:pt x="10841" y="27804"/>
                  </a:lnTo>
                  <a:cubicBezTo>
                    <a:pt x="11008" y="27470"/>
                    <a:pt x="11275" y="27203"/>
                    <a:pt x="11642" y="27036"/>
                  </a:cubicBezTo>
                  <a:lnTo>
                    <a:pt x="13810" y="25936"/>
                  </a:lnTo>
                  <a:cubicBezTo>
                    <a:pt x="13944" y="25869"/>
                    <a:pt x="14044" y="25802"/>
                    <a:pt x="14210" y="25769"/>
                  </a:cubicBezTo>
                  <a:cubicBezTo>
                    <a:pt x="14377" y="25735"/>
                    <a:pt x="14544" y="25702"/>
                    <a:pt x="14711" y="25702"/>
                  </a:cubicBezTo>
                  <a:close/>
                  <a:moveTo>
                    <a:pt x="10007" y="29305"/>
                  </a:moveTo>
                  <a:cubicBezTo>
                    <a:pt x="10041" y="29972"/>
                    <a:pt x="10208" y="30672"/>
                    <a:pt x="10508" y="31339"/>
                  </a:cubicBezTo>
                  <a:cubicBezTo>
                    <a:pt x="10541" y="31440"/>
                    <a:pt x="10574" y="31473"/>
                    <a:pt x="10574" y="31573"/>
                  </a:cubicBezTo>
                  <a:cubicBezTo>
                    <a:pt x="10975" y="32273"/>
                    <a:pt x="11475" y="32907"/>
                    <a:pt x="12042" y="33408"/>
                  </a:cubicBezTo>
                  <a:lnTo>
                    <a:pt x="7672" y="35309"/>
                  </a:lnTo>
                  <a:lnTo>
                    <a:pt x="7039" y="35576"/>
                  </a:lnTo>
                  <a:lnTo>
                    <a:pt x="5304" y="36376"/>
                  </a:lnTo>
                  <a:cubicBezTo>
                    <a:pt x="5196" y="36412"/>
                    <a:pt x="5084" y="36431"/>
                    <a:pt x="4976" y="36431"/>
                  </a:cubicBezTo>
                  <a:cubicBezTo>
                    <a:pt x="4782" y="36431"/>
                    <a:pt x="4598" y="36371"/>
                    <a:pt x="4470" y="36243"/>
                  </a:cubicBezTo>
                  <a:cubicBezTo>
                    <a:pt x="3803" y="35576"/>
                    <a:pt x="3336" y="34709"/>
                    <a:pt x="3203" y="33741"/>
                  </a:cubicBezTo>
                  <a:cubicBezTo>
                    <a:pt x="3169" y="33441"/>
                    <a:pt x="3303" y="33107"/>
                    <a:pt x="3603" y="32974"/>
                  </a:cubicBezTo>
                  <a:lnTo>
                    <a:pt x="5271" y="32007"/>
                  </a:lnTo>
                  <a:lnTo>
                    <a:pt x="5838" y="31673"/>
                  </a:lnTo>
                  <a:lnTo>
                    <a:pt x="10007" y="29305"/>
                  </a:lnTo>
                  <a:close/>
                  <a:moveTo>
                    <a:pt x="4203" y="31573"/>
                  </a:moveTo>
                  <a:cubicBezTo>
                    <a:pt x="4370" y="31573"/>
                    <a:pt x="4537" y="31606"/>
                    <a:pt x="4704" y="31640"/>
                  </a:cubicBezTo>
                  <a:lnTo>
                    <a:pt x="3369" y="32407"/>
                  </a:lnTo>
                  <a:cubicBezTo>
                    <a:pt x="2869" y="32674"/>
                    <a:pt x="2635" y="33241"/>
                    <a:pt x="2702" y="33775"/>
                  </a:cubicBezTo>
                  <a:cubicBezTo>
                    <a:pt x="2869" y="34809"/>
                    <a:pt x="3369" y="35843"/>
                    <a:pt x="4137" y="36610"/>
                  </a:cubicBezTo>
                  <a:cubicBezTo>
                    <a:pt x="4370" y="36877"/>
                    <a:pt x="4704" y="36977"/>
                    <a:pt x="5037" y="36977"/>
                  </a:cubicBezTo>
                  <a:cubicBezTo>
                    <a:pt x="5237" y="36977"/>
                    <a:pt x="5404" y="36943"/>
                    <a:pt x="5571" y="36843"/>
                  </a:cubicBezTo>
                  <a:lnTo>
                    <a:pt x="6972" y="36243"/>
                  </a:lnTo>
                  <a:lnTo>
                    <a:pt x="6972" y="36243"/>
                  </a:lnTo>
                  <a:cubicBezTo>
                    <a:pt x="6838" y="36610"/>
                    <a:pt x="6672" y="36877"/>
                    <a:pt x="6438" y="37077"/>
                  </a:cubicBezTo>
                  <a:cubicBezTo>
                    <a:pt x="6338" y="37144"/>
                    <a:pt x="6271" y="37210"/>
                    <a:pt x="6171" y="37244"/>
                  </a:cubicBezTo>
                  <a:lnTo>
                    <a:pt x="4237" y="38211"/>
                  </a:lnTo>
                  <a:cubicBezTo>
                    <a:pt x="4042" y="38308"/>
                    <a:pt x="3837" y="38360"/>
                    <a:pt x="3620" y="38360"/>
                  </a:cubicBezTo>
                  <a:cubicBezTo>
                    <a:pt x="3464" y="38360"/>
                    <a:pt x="3303" y="38333"/>
                    <a:pt x="3136" y="38278"/>
                  </a:cubicBezTo>
                  <a:cubicBezTo>
                    <a:pt x="2369" y="38044"/>
                    <a:pt x="1601" y="37277"/>
                    <a:pt x="1134" y="36376"/>
                  </a:cubicBezTo>
                  <a:cubicBezTo>
                    <a:pt x="801" y="35676"/>
                    <a:pt x="634" y="34909"/>
                    <a:pt x="667" y="34242"/>
                  </a:cubicBezTo>
                  <a:cubicBezTo>
                    <a:pt x="667" y="33975"/>
                    <a:pt x="734" y="33674"/>
                    <a:pt x="867" y="33408"/>
                  </a:cubicBezTo>
                  <a:cubicBezTo>
                    <a:pt x="1001" y="33107"/>
                    <a:pt x="1201" y="32841"/>
                    <a:pt x="1535" y="32707"/>
                  </a:cubicBezTo>
                  <a:lnTo>
                    <a:pt x="3403" y="31740"/>
                  </a:lnTo>
                  <a:cubicBezTo>
                    <a:pt x="3536" y="31673"/>
                    <a:pt x="3670" y="31640"/>
                    <a:pt x="3736" y="31606"/>
                  </a:cubicBezTo>
                  <a:cubicBezTo>
                    <a:pt x="3903" y="31573"/>
                    <a:pt x="4036" y="31573"/>
                    <a:pt x="4203" y="31573"/>
                  </a:cubicBezTo>
                  <a:close/>
                  <a:moveTo>
                    <a:pt x="59611" y="0"/>
                  </a:moveTo>
                  <a:cubicBezTo>
                    <a:pt x="59111" y="0"/>
                    <a:pt x="58628" y="118"/>
                    <a:pt x="58175" y="351"/>
                  </a:cubicBezTo>
                  <a:lnTo>
                    <a:pt x="55340" y="1752"/>
                  </a:lnTo>
                  <a:cubicBezTo>
                    <a:pt x="54739" y="2052"/>
                    <a:pt x="54339" y="2519"/>
                    <a:pt x="54039" y="3053"/>
                  </a:cubicBezTo>
                  <a:lnTo>
                    <a:pt x="32157" y="14094"/>
                  </a:lnTo>
                  <a:lnTo>
                    <a:pt x="29088" y="15628"/>
                  </a:lnTo>
                  <a:lnTo>
                    <a:pt x="26419" y="16962"/>
                  </a:lnTo>
                  <a:cubicBezTo>
                    <a:pt x="25919" y="17229"/>
                    <a:pt x="25418" y="17563"/>
                    <a:pt x="25018" y="17896"/>
                  </a:cubicBezTo>
                  <a:cubicBezTo>
                    <a:pt x="24851" y="17997"/>
                    <a:pt x="19014" y="22533"/>
                    <a:pt x="15645" y="25168"/>
                  </a:cubicBezTo>
                  <a:cubicBezTo>
                    <a:pt x="15377" y="25097"/>
                    <a:pt x="15089" y="25064"/>
                    <a:pt x="14814" y="25064"/>
                  </a:cubicBezTo>
                  <a:cubicBezTo>
                    <a:pt x="14575" y="25064"/>
                    <a:pt x="14345" y="25089"/>
                    <a:pt x="14144" y="25135"/>
                  </a:cubicBezTo>
                  <a:cubicBezTo>
                    <a:pt x="13977" y="25168"/>
                    <a:pt x="13743" y="25268"/>
                    <a:pt x="13577" y="25335"/>
                  </a:cubicBezTo>
                  <a:lnTo>
                    <a:pt x="11408" y="26436"/>
                  </a:lnTo>
                  <a:cubicBezTo>
                    <a:pt x="10675" y="26803"/>
                    <a:pt x="10208" y="27570"/>
                    <a:pt x="10074" y="28571"/>
                  </a:cubicBezTo>
                  <a:lnTo>
                    <a:pt x="5337" y="31273"/>
                  </a:lnTo>
                  <a:cubicBezTo>
                    <a:pt x="4994" y="31080"/>
                    <a:pt x="4624" y="30983"/>
                    <a:pt x="4243" y="30983"/>
                  </a:cubicBezTo>
                  <a:cubicBezTo>
                    <a:pt x="4032" y="30983"/>
                    <a:pt x="3817" y="31013"/>
                    <a:pt x="3603" y="31073"/>
                  </a:cubicBezTo>
                  <a:cubicBezTo>
                    <a:pt x="3436" y="31106"/>
                    <a:pt x="3269" y="31139"/>
                    <a:pt x="3136" y="31239"/>
                  </a:cubicBezTo>
                  <a:lnTo>
                    <a:pt x="1234" y="32207"/>
                  </a:lnTo>
                  <a:cubicBezTo>
                    <a:pt x="534" y="32574"/>
                    <a:pt x="134" y="33274"/>
                    <a:pt x="34" y="34208"/>
                  </a:cubicBezTo>
                  <a:cubicBezTo>
                    <a:pt x="0" y="34975"/>
                    <a:pt x="167" y="35876"/>
                    <a:pt x="601" y="36643"/>
                  </a:cubicBezTo>
                  <a:cubicBezTo>
                    <a:pt x="1134" y="37744"/>
                    <a:pt x="2035" y="38578"/>
                    <a:pt x="2969" y="38878"/>
                  </a:cubicBezTo>
                  <a:cubicBezTo>
                    <a:pt x="3203" y="38945"/>
                    <a:pt x="3436" y="38978"/>
                    <a:pt x="3670" y="38978"/>
                  </a:cubicBezTo>
                  <a:cubicBezTo>
                    <a:pt x="4003" y="38978"/>
                    <a:pt x="4303" y="38912"/>
                    <a:pt x="4537" y="38778"/>
                  </a:cubicBezTo>
                  <a:lnTo>
                    <a:pt x="6472" y="37811"/>
                  </a:lnTo>
                  <a:lnTo>
                    <a:pt x="6838" y="37577"/>
                  </a:lnTo>
                  <a:cubicBezTo>
                    <a:pt x="7339" y="37144"/>
                    <a:pt x="7639" y="36610"/>
                    <a:pt x="7706" y="35976"/>
                  </a:cubicBezTo>
                  <a:lnTo>
                    <a:pt x="12709" y="33775"/>
                  </a:lnTo>
                  <a:cubicBezTo>
                    <a:pt x="13210" y="34075"/>
                    <a:pt x="13710" y="34175"/>
                    <a:pt x="14177" y="34175"/>
                  </a:cubicBezTo>
                  <a:cubicBezTo>
                    <a:pt x="14544" y="34175"/>
                    <a:pt x="14878" y="34108"/>
                    <a:pt x="15178" y="33941"/>
                  </a:cubicBezTo>
                  <a:lnTo>
                    <a:pt x="17446" y="32807"/>
                  </a:lnTo>
                  <a:cubicBezTo>
                    <a:pt x="17579" y="32740"/>
                    <a:pt x="17713" y="32640"/>
                    <a:pt x="17846" y="32574"/>
                  </a:cubicBezTo>
                  <a:cubicBezTo>
                    <a:pt x="18280" y="32240"/>
                    <a:pt x="18547" y="31806"/>
                    <a:pt x="18714" y="31306"/>
                  </a:cubicBezTo>
                  <a:lnTo>
                    <a:pt x="30188" y="28070"/>
                  </a:lnTo>
                  <a:cubicBezTo>
                    <a:pt x="30722" y="27904"/>
                    <a:pt x="31289" y="27670"/>
                    <a:pt x="31790" y="27437"/>
                  </a:cubicBezTo>
                  <a:lnTo>
                    <a:pt x="34391" y="26102"/>
                  </a:lnTo>
                  <a:lnTo>
                    <a:pt x="37460" y="24568"/>
                  </a:lnTo>
                  <a:lnTo>
                    <a:pt x="59343" y="13493"/>
                  </a:lnTo>
                  <a:cubicBezTo>
                    <a:pt x="59476" y="13493"/>
                    <a:pt x="59643" y="13560"/>
                    <a:pt x="59743" y="13560"/>
                  </a:cubicBezTo>
                  <a:cubicBezTo>
                    <a:pt x="60243" y="13560"/>
                    <a:pt x="60744" y="13427"/>
                    <a:pt x="61244" y="13160"/>
                  </a:cubicBezTo>
                  <a:cubicBezTo>
                    <a:pt x="61244" y="13160"/>
                    <a:pt x="64046" y="11759"/>
                    <a:pt x="64079" y="11759"/>
                  </a:cubicBezTo>
                  <a:cubicBezTo>
                    <a:pt x="66047" y="10725"/>
                    <a:pt x="66381" y="7356"/>
                    <a:pt x="64813" y="4187"/>
                  </a:cubicBezTo>
                  <a:cubicBezTo>
                    <a:pt x="64146" y="2886"/>
                    <a:pt x="63079" y="1618"/>
                    <a:pt x="62045" y="884"/>
                  </a:cubicBezTo>
                  <a:cubicBezTo>
                    <a:pt x="61228" y="292"/>
                    <a:pt x="60399" y="0"/>
                    <a:pt x="596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61" name="Google Shape;1761;p43"/>
            <p:cNvSpPr/>
            <p:nvPr/>
          </p:nvSpPr>
          <p:spPr>
            <a:xfrm>
              <a:off x="8216775" y="1864700"/>
              <a:ext cx="181000" cy="237700"/>
            </a:xfrm>
            <a:custGeom>
              <a:avLst/>
              <a:gdLst/>
              <a:ahLst/>
              <a:cxnLst/>
              <a:rect l="l" t="t" r="r" b="b"/>
              <a:pathLst>
                <a:path w="7240" h="9508" extrusionOk="0">
                  <a:moveTo>
                    <a:pt x="2102" y="535"/>
                  </a:moveTo>
                  <a:cubicBezTo>
                    <a:pt x="3169" y="535"/>
                    <a:pt x="4671" y="1835"/>
                    <a:pt x="5638" y="3703"/>
                  </a:cubicBezTo>
                  <a:cubicBezTo>
                    <a:pt x="6105" y="4637"/>
                    <a:pt x="6405" y="5605"/>
                    <a:pt x="6472" y="6439"/>
                  </a:cubicBezTo>
                  <a:cubicBezTo>
                    <a:pt x="6572" y="7673"/>
                    <a:pt x="6272" y="8607"/>
                    <a:pt x="5671" y="8907"/>
                  </a:cubicBezTo>
                  <a:cubicBezTo>
                    <a:pt x="5471" y="8974"/>
                    <a:pt x="5271" y="9007"/>
                    <a:pt x="5071" y="9007"/>
                  </a:cubicBezTo>
                  <a:cubicBezTo>
                    <a:pt x="4804" y="9007"/>
                    <a:pt x="4570" y="8941"/>
                    <a:pt x="4270" y="8774"/>
                  </a:cubicBezTo>
                  <a:cubicBezTo>
                    <a:pt x="4103" y="8674"/>
                    <a:pt x="3937" y="8607"/>
                    <a:pt x="3737" y="8440"/>
                  </a:cubicBezTo>
                  <a:cubicBezTo>
                    <a:pt x="2936" y="7840"/>
                    <a:pt x="2135" y="6939"/>
                    <a:pt x="1602" y="5805"/>
                  </a:cubicBezTo>
                  <a:cubicBezTo>
                    <a:pt x="901" y="4437"/>
                    <a:pt x="601" y="2970"/>
                    <a:pt x="801" y="1936"/>
                  </a:cubicBezTo>
                  <a:cubicBezTo>
                    <a:pt x="834" y="1669"/>
                    <a:pt x="935" y="1368"/>
                    <a:pt x="1101" y="1135"/>
                  </a:cubicBezTo>
                  <a:cubicBezTo>
                    <a:pt x="1235" y="968"/>
                    <a:pt x="1335" y="801"/>
                    <a:pt x="1568" y="668"/>
                  </a:cubicBezTo>
                  <a:cubicBezTo>
                    <a:pt x="1735" y="601"/>
                    <a:pt x="1902" y="535"/>
                    <a:pt x="2102" y="535"/>
                  </a:cubicBezTo>
                  <a:close/>
                  <a:moveTo>
                    <a:pt x="2102" y="1"/>
                  </a:moveTo>
                  <a:cubicBezTo>
                    <a:pt x="1802" y="1"/>
                    <a:pt x="1535" y="68"/>
                    <a:pt x="1301" y="168"/>
                  </a:cubicBezTo>
                  <a:cubicBezTo>
                    <a:pt x="1101" y="268"/>
                    <a:pt x="935" y="368"/>
                    <a:pt x="801" y="535"/>
                  </a:cubicBezTo>
                  <a:cubicBezTo>
                    <a:pt x="634" y="701"/>
                    <a:pt x="501" y="935"/>
                    <a:pt x="434" y="1135"/>
                  </a:cubicBezTo>
                  <a:cubicBezTo>
                    <a:pt x="334" y="1335"/>
                    <a:pt x="267" y="1535"/>
                    <a:pt x="234" y="1802"/>
                  </a:cubicBezTo>
                  <a:cubicBezTo>
                    <a:pt x="1" y="2970"/>
                    <a:pt x="301" y="4604"/>
                    <a:pt x="1068" y="6038"/>
                  </a:cubicBezTo>
                  <a:cubicBezTo>
                    <a:pt x="1668" y="7273"/>
                    <a:pt x="2469" y="8273"/>
                    <a:pt x="3403" y="8874"/>
                  </a:cubicBezTo>
                  <a:cubicBezTo>
                    <a:pt x="3837" y="9174"/>
                    <a:pt x="4270" y="9374"/>
                    <a:pt x="4671" y="9474"/>
                  </a:cubicBezTo>
                  <a:cubicBezTo>
                    <a:pt x="4837" y="9508"/>
                    <a:pt x="5004" y="9508"/>
                    <a:pt x="5171" y="9508"/>
                  </a:cubicBezTo>
                  <a:lnTo>
                    <a:pt x="5404" y="9508"/>
                  </a:lnTo>
                  <a:cubicBezTo>
                    <a:pt x="5605" y="9508"/>
                    <a:pt x="5805" y="9441"/>
                    <a:pt x="6005" y="9341"/>
                  </a:cubicBezTo>
                  <a:cubicBezTo>
                    <a:pt x="6805" y="9007"/>
                    <a:pt x="7239" y="7940"/>
                    <a:pt x="7072" y="6472"/>
                  </a:cubicBezTo>
                  <a:cubicBezTo>
                    <a:pt x="6972" y="5505"/>
                    <a:pt x="6672" y="4504"/>
                    <a:pt x="6172" y="3503"/>
                  </a:cubicBezTo>
                  <a:cubicBezTo>
                    <a:pt x="5104" y="1368"/>
                    <a:pt x="3436" y="1"/>
                    <a:pt x="2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99"/>
                                        </p:tgtEl>
                                        <p:attrNameLst>
                                          <p:attrName>style.visibility</p:attrName>
                                        </p:attrNameLst>
                                      </p:cBhvr>
                                      <p:to>
                                        <p:strVal val="visible"/>
                                      </p:to>
                                    </p:set>
                                    <p:animEffect transition="in" filter="barn(inVertical)">
                                      <p:cBhvr>
                                        <p:cTn id="7" dur="500"/>
                                        <p:tgtEl>
                                          <p:spTgt spid="169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97">
                                            <p:txEl>
                                              <p:pRg st="0" end="0"/>
                                            </p:txEl>
                                          </p:spTgt>
                                        </p:tgtEl>
                                        <p:attrNameLst>
                                          <p:attrName>style.visibility</p:attrName>
                                        </p:attrNameLst>
                                      </p:cBhvr>
                                      <p:to>
                                        <p:strVal val="visible"/>
                                      </p:to>
                                    </p:set>
                                    <p:animEffect transition="in" filter="fade">
                                      <p:cBhvr>
                                        <p:cTn id="12" dur="1000"/>
                                        <p:tgtEl>
                                          <p:spTgt spid="1697">
                                            <p:txEl>
                                              <p:pRg st="0" end="0"/>
                                            </p:txEl>
                                          </p:spTgt>
                                        </p:tgtEl>
                                      </p:cBhvr>
                                    </p:animEffect>
                                    <p:anim calcmode="lin" valueType="num">
                                      <p:cBhvr>
                                        <p:cTn id="13" dur="1000" fill="hold"/>
                                        <p:tgtEl>
                                          <p:spTgt spid="169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97">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98"/>
                                        </p:tgtEl>
                                        <p:attrNameLst>
                                          <p:attrName>style.visibility</p:attrName>
                                        </p:attrNameLst>
                                      </p:cBhvr>
                                      <p:to>
                                        <p:strVal val="visible"/>
                                      </p:to>
                                    </p:set>
                                    <p:animEffect transition="in" filter="fade">
                                      <p:cBhvr>
                                        <p:cTn id="17" dur="1000"/>
                                        <p:tgtEl>
                                          <p:spTgt spid="1698"/>
                                        </p:tgtEl>
                                      </p:cBhvr>
                                    </p:animEffect>
                                    <p:anim calcmode="lin" valueType="num">
                                      <p:cBhvr>
                                        <p:cTn id="18" dur="1000" fill="hold"/>
                                        <p:tgtEl>
                                          <p:spTgt spid="1698"/>
                                        </p:tgtEl>
                                        <p:attrNameLst>
                                          <p:attrName>ppt_x</p:attrName>
                                        </p:attrNameLst>
                                      </p:cBhvr>
                                      <p:tavLst>
                                        <p:tav tm="0">
                                          <p:val>
                                            <p:strVal val="#ppt_x"/>
                                          </p:val>
                                        </p:tav>
                                        <p:tav tm="100000">
                                          <p:val>
                                            <p:strVal val="#ppt_x"/>
                                          </p:val>
                                        </p:tav>
                                      </p:tavLst>
                                    </p:anim>
                                    <p:anim calcmode="lin" valueType="num">
                                      <p:cBhvr>
                                        <p:cTn id="19" dur="1000" fill="hold"/>
                                        <p:tgtEl>
                                          <p:spTgt spid="169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03"/>
                                        </p:tgtEl>
                                        <p:attrNameLst>
                                          <p:attrName>style.visibility</p:attrName>
                                        </p:attrNameLst>
                                      </p:cBhvr>
                                      <p:to>
                                        <p:strVal val="visible"/>
                                      </p:to>
                                    </p:set>
                                    <p:animEffect transition="in" filter="fade">
                                      <p:cBhvr>
                                        <p:cTn id="22" dur="1000"/>
                                        <p:tgtEl>
                                          <p:spTgt spid="1703"/>
                                        </p:tgtEl>
                                      </p:cBhvr>
                                    </p:animEffect>
                                    <p:anim calcmode="lin" valueType="num">
                                      <p:cBhvr>
                                        <p:cTn id="23" dur="1000" fill="hold"/>
                                        <p:tgtEl>
                                          <p:spTgt spid="1703"/>
                                        </p:tgtEl>
                                        <p:attrNameLst>
                                          <p:attrName>ppt_x</p:attrName>
                                        </p:attrNameLst>
                                      </p:cBhvr>
                                      <p:tavLst>
                                        <p:tav tm="0">
                                          <p:val>
                                            <p:strVal val="#ppt_x"/>
                                          </p:val>
                                        </p:tav>
                                        <p:tav tm="100000">
                                          <p:val>
                                            <p:strVal val="#ppt_x"/>
                                          </p:val>
                                        </p:tav>
                                      </p:tavLst>
                                    </p:anim>
                                    <p:anim calcmode="lin" valueType="num">
                                      <p:cBhvr>
                                        <p:cTn id="24" dur="1000" fill="hold"/>
                                        <p:tgtEl>
                                          <p:spTgt spid="170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06"/>
                                        </p:tgtEl>
                                        <p:attrNameLst>
                                          <p:attrName>style.visibility</p:attrName>
                                        </p:attrNameLst>
                                      </p:cBhvr>
                                      <p:to>
                                        <p:strVal val="visible"/>
                                      </p:to>
                                    </p:set>
                                    <p:animEffect transition="in" filter="fade">
                                      <p:cBhvr>
                                        <p:cTn id="27" dur="1000"/>
                                        <p:tgtEl>
                                          <p:spTgt spid="1706"/>
                                        </p:tgtEl>
                                      </p:cBhvr>
                                    </p:animEffect>
                                    <p:anim calcmode="lin" valueType="num">
                                      <p:cBhvr>
                                        <p:cTn id="28" dur="1000" fill="hold"/>
                                        <p:tgtEl>
                                          <p:spTgt spid="1706"/>
                                        </p:tgtEl>
                                        <p:attrNameLst>
                                          <p:attrName>ppt_x</p:attrName>
                                        </p:attrNameLst>
                                      </p:cBhvr>
                                      <p:tavLst>
                                        <p:tav tm="0">
                                          <p:val>
                                            <p:strVal val="#ppt_x"/>
                                          </p:val>
                                        </p:tav>
                                        <p:tav tm="100000">
                                          <p:val>
                                            <p:strVal val="#ppt_x"/>
                                          </p:val>
                                        </p:tav>
                                      </p:tavLst>
                                    </p:anim>
                                    <p:anim calcmode="lin" valueType="num">
                                      <p:cBhvr>
                                        <p:cTn id="29" dur="1000" fill="hold"/>
                                        <p:tgtEl>
                                          <p:spTgt spid="170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04"/>
                                        </p:tgtEl>
                                        <p:attrNameLst>
                                          <p:attrName>style.visibility</p:attrName>
                                        </p:attrNameLst>
                                      </p:cBhvr>
                                      <p:to>
                                        <p:strVal val="visible"/>
                                      </p:to>
                                    </p:set>
                                    <p:animEffect transition="in" filter="fade">
                                      <p:cBhvr>
                                        <p:cTn id="34" dur="1000"/>
                                        <p:tgtEl>
                                          <p:spTgt spid="1704"/>
                                        </p:tgtEl>
                                      </p:cBhvr>
                                    </p:animEffect>
                                    <p:anim calcmode="lin" valueType="num">
                                      <p:cBhvr>
                                        <p:cTn id="35" dur="1000" fill="hold"/>
                                        <p:tgtEl>
                                          <p:spTgt spid="1704"/>
                                        </p:tgtEl>
                                        <p:attrNameLst>
                                          <p:attrName>ppt_x</p:attrName>
                                        </p:attrNameLst>
                                      </p:cBhvr>
                                      <p:tavLst>
                                        <p:tav tm="0">
                                          <p:val>
                                            <p:strVal val="#ppt_x"/>
                                          </p:val>
                                        </p:tav>
                                        <p:tav tm="100000">
                                          <p:val>
                                            <p:strVal val="#ppt_x"/>
                                          </p:val>
                                        </p:tav>
                                      </p:tavLst>
                                    </p:anim>
                                    <p:anim calcmode="lin" valueType="num">
                                      <p:cBhvr>
                                        <p:cTn id="36" dur="1000" fill="hold"/>
                                        <p:tgtEl>
                                          <p:spTgt spid="170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707"/>
                                        </p:tgtEl>
                                        <p:attrNameLst>
                                          <p:attrName>style.visibility</p:attrName>
                                        </p:attrNameLst>
                                      </p:cBhvr>
                                      <p:to>
                                        <p:strVal val="visible"/>
                                      </p:to>
                                    </p:set>
                                    <p:animEffect transition="in" filter="fade">
                                      <p:cBhvr>
                                        <p:cTn id="39" dur="1000"/>
                                        <p:tgtEl>
                                          <p:spTgt spid="1707"/>
                                        </p:tgtEl>
                                      </p:cBhvr>
                                    </p:animEffect>
                                    <p:anim calcmode="lin" valueType="num">
                                      <p:cBhvr>
                                        <p:cTn id="40" dur="1000" fill="hold"/>
                                        <p:tgtEl>
                                          <p:spTgt spid="1707"/>
                                        </p:tgtEl>
                                        <p:attrNameLst>
                                          <p:attrName>ppt_x</p:attrName>
                                        </p:attrNameLst>
                                      </p:cBhvr>
                                      <p:tavLst>
                                        <p:tav tm="0">
                                          <p:val>
                                            <p:strVal val="#ppt_x"/>
                                          </p:val>
                                        </p:tav>
                                        <p:tav tm="100000">
                                          <p:val>
                                            <p:strVal val="#ppt_x"/>
                                          </p:val>
                                        </p:tav>
                                      </p:tavLst>
                                    </p:anim>
                                    <p:anim calcmode="lin" valueType="num">
                                      <p:cBhvr>
                                        <p:cTn id="41" dur="1000" fill="hold"/>
                                        <p:tgtEl>
                                          <p:spTgt spid="1707"/>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708">
                                            <p:txEl>
                                              <p:pRg st="0" end="0"/>
                                            </p:txEl>
                                          </p:spTgt>
                                        </p:tgtEl>
                                        <p:attrNameLst>
                                          <p:attrName>style.visibility</p:attrName>
                                        </p:attrNameLst>
                                      </p:cBhvr>
                                      <p:to>
                                        <p:strVal val="visible"/>
                                      </p:to>
                                    </p:set>
                                    <p:animEffect transition="in" filter="fade">
                                      <p:cBhvr>
                                        <p:cTn id="44" dur="1000"/>
                                        <p:tgtEl>
                                          <p:spTgt spid="1708">
                                            <p:txEl>
                                              <p:pRg st="0" end="0"/>
                                            </p:txEl>
                                          </p:spTgt>
                                        </p:tgtEl>
                                      </p:cBhvr>
                                    </p:animEffect>
                                    <p:anim calcmode="lin" valueType="num">
                                      <p:cBhvr>
                                        <p:cTn id="45" dur="1000" fill="hold"/>
                                        <p:tgtEl>
                                          <p:spTgt spid="1708">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708">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09"/>
                                        </p:tgtEl>
                                        <p:attrNameLst>
                                          <p:attrName>style.visibility</p:attrName>
                                        </p:attrNameLst>
                                      </p:cBhvr>
                                      <p:to>
                                        <p:strVal val="visible"/>
                                      </p:to>
                                    </p:set>
                                    <p:animEffect transition="in" filter="fade">
                                      <p:cBhvr>
                                        <p:cTn id="49" dur="1000"/>
                                        <p:tgtEl>
                                          <p:spTgt spid="1709"/>
                                        </p:tgtEl>
                                      </p:cBhvr>
                                    </p:animEffect>
                                    <p:anim calcmode="lin" valueType="num">
                                      <p:cBhvr>
                                        <p:cTn id="50" dur="1000" fill="hold"/>
                                        <p:tgtEl>
                                          <p:spTgt spid="1709"/>
                                        </p:tgtEl>
                                        <p:attrNameLst>
                                          <p:attrName>ppt_x</p:attrName>
                                        </p:attrNameLst>
                                      </p:cBhvr>
                                      <p:tavLst>
                                        <p:tav tm="0">
                                          <p:val>
                                            <p:strVal val="#ppt_x"/>
                                          </p:val>
                                        </p:tav>
                                        <p:tav tm="100000">
                                          <p:val>
                                            <p:strVal val="#ppt_x"/>
                                          </p:val>
                                        </p:tav>
                                      </p:tavLst>
                                    </p:anim>
                                    <p:anim calcmode="lin" valueType="num">
                                      <p:cBhvr>
                                        <p:cTn id="51" dur="1000" fill="hold"/>
                                        <p:tgtEl>
                                          <p:spTgt spid="170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05"/>
                                        </p:tgtEl>
                                        <p:attrNameLst>
                                          <p:attrName>style.visibility</p:attrName>
                                        </p:attrNameLst>
                                      </p:cBhvr>
                                      <p:to>
                                        <p:strVal val="visible"/>
                                      </p:to>
                                    </p:set>
                                    <p:animEffect transition="in" filter="fade">
                                      <p:cBhvr>
                                        <p:cTn id="56" dur="1000"/>
                                        <p:tgtEl>
                                          <p:spTgt spid="1705"/>
                                        </p:tgtEl>
                                      </p:cBhvr>
                                    </p:animEffect>
                                    <p:anim calcmode="lin" valueType="num">
                                      <p:cBhvr>
                                        <p:cTn id="57" dur="1000" fill="hold"/>
                                        <p:tgtEl>
                                          <p:spTgt spid="1705"/>
                                        </p:tgtEl>
                                        <p:attrNameLst>
                                          <p:attrName>ppt_x</p:attrName>
                                        </p:attrNameLst>
                                      </p:cBhvr>
                                      <p:tavLst>
                                        <p:tav tm="0">
                                          <p:val>
                                            <p:strVal val="#ppt_x"/>
                                          </p:val>
                                        </p:tav>
                                        <p:tav tm="100000">
                                          <p:val>
                                            <p:strVal val="#ppt_x"/>
                                          </p:val>
                                        </p:tav>
                                      </p:tavLst>
                                    </p:anim>
                                    <p:anim calcmode="lin" valueType="num">
                                      <p:cBhvr>
                                        <p:cTn id="58" dur="1000" fill="hold"/>
                                        <p:tgtEl>
                                          <p:spTgt spid="170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711"/>
                                        </p:tgtEl>
                                        <p:attrNameLst>
                                          <p:attrName>style.visibility</p:attrName>
                                        </p:attrNameLst>
                                      </p:cBhvr>
                                      <p:to>
                                        <p:strVal val="visible"/>
                                      </p:to>
                                    </p:set>
                                    <p:animEffect transition="in" filter="fade">
                                      <p:cBhvr>
                                        <p:cTn id="61" dur="1000"/>
                                        <p:tgtEl>
                                          <p:spTgt spid="1711"/>
                                        </p:tgtEl>
                                      </p:cBhvr>
                                    </p:animEffect>
                                    <p:anim calcmode="lin" valueType="num">
                                      <p:cBhvr>
                                        <p:cTn id="62" dur="1000" fill="hold"/>
                                        <p:tgtEl>
                                          <p:spTgt spid="1711"/>
                                        </p:tgtEl>
                                        <p:attrNameLst>
                                          <p:attrName>ppt_x</p:attrName>
                                        </p:attrNameLst>
                                      </p:cBhvr>
                                      <p:tavLst>
                                        <p:tav tm="0">
                                          <p:val>
                                            <p:strVal val="#ppt_x"/>
                                          </p:val>
                                        </p:tav>
                                        <p:tav tm="100000">
                                          <p:val>
                                            <p:strVal val="#ppt_x"/>
                                          </p:val>
                                        </p:tav>
                                      </p:tavLst>
                                    </p:anim>
                                    <p:anim calcmode="lin" valueType="num">
                                      <p:cBhvr>
                                        <p:cTn id="63" dur="1000" fill="hold"/>
                                        <p:tgtEl>
                                          <p:spTgt spid="171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710">
                                            <p:txEl>
                                              <p:pRg st="0" end="0"/>
                                            </p:txEl>
                                          </p:spTgt>
                                        </p:tgtEl>
                                        <p:attrNameLst>
                                          <p:attrName>style.visibility</p:attrName>
                                        </p:attrNameLst>
                                      </p:cBhvr>
                                      <p:to>
                                        <p:strVal val="visible"/>
                                      </p:to>
                                    </p:set>
                                    <p:animEffect transition="in" filter="fade">
                                      <p:cBhvr>
                                        <p:cTn id="66" dur="1000"/>
                                        <p:tgtEl>
                                          <p:spTgt spid="1710">
                                            <p:txEl>
                                              <p:pRg st="0" end="0"/>
                                            </p:txEl>
                                          </p:spTgt>
                                        </p:tgtEl>
                                      </p:cBhvr>
                                    </p:animEffect>
                                    <p:anim calcmode="lin" valueType="num">
                                      <p:cBhvr>
                                        <p:cTn id="67" dur="1000" fill="hold"/>
                                        <p:tgtEl>
                                          <p:spTgt spid="1710">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17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7" grpId="0" build="p"/>
      <p:bldP spid="1698" grpId="0"/>
      <p:bldP spid="1699" grpId="0"/>
      <p:bldP spid="1703" grpId="0" animBg="1"/>
      <p:bldP spid="1704" grpId="0" animBg="1"/>
      <p:bldP spid="1705" grpId="0" animBg="1"/>
      <p:bldP spid="1708" grpId="0" build="p"/>
      <p:bldP spid="1709" grpId="0"/>
      <p:bldP spid="1710" grpId="0" build="p"/>
      <p:bldP spid="17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7" name="Google Shape;1027;p33"/>
          <p:cNvSpPr/>
          <p:nvPr/>
        </p:nvSpPr>
        <p:spPr>
          <a:xfrm>
            <a:off x="1430232" y="1836648"/>
            <a:ext cx="1385100" cy="13848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28" name="Google Shape;1028;p33"/>
          <p:cNvSpPr txBox="1">
            <a:spLocks noGrp="1"/>
          </p:cNvSpPr>
          <p:nvPr>
            <p:ph type="title" idx="2"/>
          </p:nvPr>
        </p:nvSpPr>
        <p:spPr>
          <a:xfrm>
            <a:off x="1488882" y="2069748"/>
            <a:ext cx="1267800" cy="91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chemeClr val="lt2"/>
                </a:solidFill>
                <a:latin typeface="Cambria" panose="02040503050406030204" pitchFamily="18" charset="0"/>
                <a:ea typeface="Cambria" panose="02040503050406030204" pitchFamily="18" charset="0"/>
              </a:rPr>
              <a:t>I.</a:t>
            </a:r>
            <a:endParaRPr b="1" dirty="0">
              <a:solidFill>
                <a:schemeClr val="lt2"/>
              </a:solidFill>
              <a:latin typeface="Cambria" panose="02040503050406030204" pitchFamily="18" charset="0"/>
              <a:ea typeface="Cambria" panose="02040503050406030204" pitchFamily="18" charset="0"/>
            </a:endParaRPr>
          </a:p>
        </p:txBody>
      </p:sp>
      <p:sp>
        <p:nvSpPr>
          <p:cNvPr id="1029" name="Google Shape;1029;p33"/>
          <p:cNvSpPr txBox="1">
            <a:spLocks noGrp="1"/>
          </p:cNvSpPr>
          <p:nvPr>
            <p:ph type="title"/>
          </p:nvPr>
        </p:nvSpPr>
        <p:spPr>
          <a:xfrm>
            <a:off x="2853969" y="1689387"/>
            <a:ext cx="5042950" cy="154990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400" b="1" dirty="0">
                <a:latin typeface="Cambria" panose="02040503050406030204" pitchFamily="18" charset="0"/>
                <a:ea typeface="Cambria" panose="02040503050406030204" pitchFamily="18" charset="0"/>
              </a:rPr>
              <a:t>ĐỌC – TÌM HIỂU CHI TIẾT</a:t>
            </a:r>
            <a:endParaRPr sz="5400" b="1" dirty="0">
              <a:latin typeface="Cambria" panose="02040503050406030204" pitchFamily="18" charset="0"/>
              <a:ea typeface="Cambria" panose="02040503050406030204" pitchFamily="18" charset="0"/>
            </a:endParaRPr>
          </a:p>
        </p:txBody>
      </p:sp>
      <p:grpSp>
        <p:nvGrpSpPr>
          <p:cNvPr id="1053" name="Google Shape;1053;p33"/>
          <p:cNvGrpSpPr/>
          <p:nvPr/>
        </p:nvGrpSpPr>
        <p:grpSpPr>
          <a:xfrm>
            <a:off x="633959" y="4125910"/>
            <a:ext cx="1700126" cy="424797"/>
            <a:chOff x="633959" y="4125910"/>
            <a:chExt cx="1700126" cy="424797"/>
          </a:xfrm>
        </p:grpSpPr>
        <p:grpSp>
          <p:nvGrpSpPr>
            <p:cNvPr id="1054" name="Google Shape;1054;p33"/>
            <p:cNvGrpSpPr/>
            <p:nvPr/>
          </p:nvGrpSpPr>
          <p:grpSpPr>
            <a:xfrm>
              <a:off x="1594307" y="4125910"/>
              <a:ext cx="739778" cy="424797"/>
              <a:chOff x="1594307" y="4125910"/>
              <a:chExt cx="739778" cy="424797"/>
            </a:xfrm>
          </p:grpSpPr>
          <p:sp>
            <p:nvSpPr>
              <p:cNvPr id="1055" name="Google Shape;1055;p33"/>
              <p:cNvSpPr/>
              <p:nvPr/>
            </p:nvSpPr>
            <p:spPr>
              <a:xfrm>
                <a:off x="1598816" y="4132768"/>
                <a:ext cx="730524" cy="409860"/>
              </a:xfrm>
              <a:custGeom>
                <a:avLst/>
                <a:gdLst/>
                <a:ahLst/>
                <a:cxnLst/>
                <a:rect l="l" t="t" r="r" b="b"/>
                <a:pathLst>
                  <a:path w="15553" h="8726" extrusionOk="0">
                    <a:moveTo>
                      <a:pt x="15191" y="1"/>
                    </a:moveTo>
                    <a:cubicBezTo>
                      <a:pt x="15184" y="1"/>
                      <a:pt x="15178" y="1"/>
                      <a:pt x="15171" y="1"/>
                    </a:cubicBezTo>
                    <a:cubicBezTo>
                      <a:pt x="12597" y="371"/>
                      <a:pt x="2848" y="1674"/>
                      <a:pt x="290" y="2012"/>
                    </a:cubicBezTo>
                    <a:cubicBezTo>
                      <a:pt x="49" y="2044"/>
                      <a:pt x="1" y="2334"/>
                      <a:pt x="178" y="2479"/>
                    </a:cubicBezTo>
                    <a:cubicBezTo>
                      <a:pt x="660" y="2817"/>
                      <a:pt x="1256" y="3251"/>
                      <a:pt x="1770" y="3621"/>
                    </a:cubicBezTo>
                    <a:cubicBezTo>
                      <a:pt x="2269" y="3991"/>
                      <a:pt x="2655" y="4264"/>
                      <a:pt x="2655" y="4264"/>
                    </a:cubicBezTo>
                    <a:lnTo>
                      <a:pt x="3427" y="8511"/>
                    </a:lnTo>
                    <a:lnTo>
                      <a:pt x="3427" y="8527"/>
                    </a:lnTo>
                    <a:cubicBezTo>
                      <a:pt x="3476" y="8624"/>
                      <a:pt x="3540" y="8688"/>
                      <a:pt x="3620" y="8704"/>
                    </a:cubicBezTo>
                    <a:cubicBezTo>
                      <a:pt x="3654" y="8718"/>
                      <a:pt x="3690" y="8725"/>
                      <a:pt x="3725" y="8725"/>
                    </a:cubicBezTo>
                    <a:cubicBezTo>
                      <a:pt x="3775" y="8725"/>
                      <a:pt x="3824" y="8710"/>
                      <a:pt x="3862" y="8672"/>
                    </a:cubicBezTo>
                    <a:lnTo>
                      <a:pt x="5969" y="6935"/>
                    </a:lnTo>
                    <a:cubicBezTo>
                      <a:pt x="6009" y="6903"/>
                      <a:pt x="6058" y="6886"/>
                      <a:pt x="6110" y="6886"/>
                    </a:cubicBezTo>
                    <a:cubicBezTo>
                      <a:pt x="6162" y="6886"/>
                      <a:pt x="6218" y="6903"/>
                      <a:pt x="6275" y="6935"/>
                    </a:cubicBezTo>
                    <a:cubicBezTo>
                      <a:pt x="6307" y="6983"/>
                      <a:pt x="6371" y="7015"/>
                      <a:pt x="6436" y="7063"/>
                    </a:cubicBezTo>
                    <a:cubicBezTo>
                      <a:pt x="6934" y="7417"/>
                      <a:pt x="7900" y="8109"/>
                      <a:pt x="8398" y="8447"/>
                    </a:cubicBezTo>
                    <a:cubicBezTo>
                      <a:pt x="8461" y="8497"/>
                      <a:pt x="8536" y="8521"/>
                      <a:pt x="8614" y="8521"/>
                    </a:cubicBezTo>
                    <a:cubicBezTo>
                      <a:pt x="8733" y="8521"/>
                      <a:pt x="8857" y="8464"/>
                      <a:pt x="8945" y="8366"/>
                    </a:cubicBezTo>
                    <a:lnTo>
                      <a:pt x="15412" y="420"/>
                    </a:lnTo>
                    <a:cubicBezTo>
                      <a:pt x="15552" y="248"/>
                      <a:pt x="15405" y="1"/>
                      <a:pt x="15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56" name="Google Shape;1056;p33"/>
              <p:cNvSpPr/>
              <p:nvPr/>
            </p:nvSpPr>
            <p:spPr>
              <a:xfrm>
                <a:off x="1723522" y="4181758"/>
                <a:ext cx="465755" cy="359884"/>
              </a:xfrm>
              <a:custGeom>
                <a:avLst/>
                <a:gdLst/>
                <a:ahLst/>
                <a:cxnLst/>
                <a:rect l="l" t="t" r="r" b="b"/>
                <a:pathLst>
                  <a:path w="9916" h="7662" extrusionOk="0">
                    <a:moveTo>
                      <a:pt x="9701" y="1"/>
                    </a:moveTo>
                    <a:cubicBezTo>
                      <a:pt x="9691" y="1"/>
                      <a:pt x="9680" y="2"/>
                      <a:pt x="9668" y="4"/>
                    </a:cubicBezTo>
                    <a:lnTo>
                      <a:pt x="0" y="3189"/>
                    </a:lnTo>
                    <a:lnTo>
                      <a:pt x="772" y="7484"/>
                    </a:lnTo>
                    <a:cubicBezTo>
                      <a:pt x="821" y="7581"/>
                      <a:pt x="885" y="7645"/>
                      <a:pt x="965" y="7661"/>
                    </a:cubicBezTo>
                    <a:lnTo>
                      <a:pt x="2220" y="4750"/>
                    </a:lnTo>
                    <a:lnTo>
                      <a:pt x="2220" y="4734"/>
                    </a:lnTo>
                    <a:lnTo>
                      <a:pt x="9781" y="261"/>
                    </a:lnTo>
                    <a:cubicBezTo>
                      <a:pt x="9916" y="187"/>
                      <a:pt x="9842" y="1"/>
                      <a:pt x="97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57" name="Google Shape;1057;p33"/>
              <p:cNvSpPr/>
              <p:nvPr/>
            </p:nvSpPr>
            <p:spPr>
              <a:xfrm>
                <a:off x="1697078" y="4193265"/>
                <a:ext cx="315122" cy="63503"/>
              </a:xfrm>
              <a:custGeom>
                <a:avLst/>
                <a:gdLst/>
                <a:ahLst/>
                <a:cxnLst/>
                <a:rect l="l" t="t" r="r" b="b"/>
                <a:pathLst>
                  <a:path w="6709" h="1352" extrusionOk="0">
                    <a:moveTo>
                      <a:pt x="6548" y="0"/>
                    </a:moveTo>
                    <a:cubicBezTo>
                      <a:pt x="5470" y="81"/>
                      <a:pt x="4376" y="226"/>
                      <a:pt x="3314" y="402"/>
                    </a:cubicBezTo>
                    <a:cubicBezTo>
                      <a:pt x="2252" y="579"/>
                      <a:pt x="1158" y="789"/>
                      <a:pt x="113" y="1046"/>
                    </a:cubicBezTo>
                    <a:cubicBezTo>
                      <a:pt x="32" y="1062"/>
                      <a:pt x="0" y="1126"/>
                      <a:pt x="0" y="1207"/>
                    </a:cubicBezTo>
                    <a:cubicBezTo>
                      <a:pt x="0" y="1287"/>
                      <a:pt x="81" y="1352"/>
                      <a:pt x="161" y="1352"/>
                    </a:cubicBezTo>
                    <a:cubicBezTo>
                      <a:pt x="1239" y="1271"/>
                      <a:pt x="2333" y="1126"/>
                      <a:pt x="3394" y="949"/>
                    </a:cubicBezTo>
                    <a:cubicBezTo>
                      <a:pt x="4456" y="772"/>
                      <a:pt x="5550" y="579"/>
                      <a:pt x="6596" y="306"/>
                    </a:cubicBezTo>
                    <a:cubicBezTo>
                      <a:pt x="6644" y="306"/>
                      <a:pt x="6708" y="242"/>
                      <a:pt x="6708" y="145"/>
                    </a:cubicBezTo>
                    <a:cubicBezTo>
                      <a:pt x="6692" y="65"/>
                      <a:pt x="6628" y="0"/>
                      <a:pt x="6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58" name="Google Shape;1058;p33"/>
              <p:cNvSpPr/>
              <p:nvPr/>
            </p:nvSpPr>
            <p:spPr>
              <a:xfrm>
                <a:off x="1594307" y="4125910"/>
                <a:ext cx="739778" cy="424797"/>
              </a:xfrm>
              <a:custGeom>
                <a:avLst/>
                <a:gdLst/>
                <a:ahLst/>
                <a:cxnLst/>
                <a:rect l="l" t="t" r="r" b="b"/>
                <a:pathLst>
                  <a:path w="15750" h="9044" extrusionOk="0">
                    <a:moveTo>
                      <a:pt x="15267" y="260"/>
                    </a:moveTo>
                    <a:cubicBezTo>
                      <a:pt x="15331" y="260"/>
                      <a:pt x="15347" y="308"/>
                      <a:pt x="15379" y="308"/>
                    </a:cubicBezTo>
                    <a:cubicBezTo>
                      <a:pt x="15395" y="373"/>
                      <a:pt x="15412" y="437"/>
                      <a:pt x="15395" y="469"/>
                    </a:cubicBezTo>
                    <a:lnTo>
                      <a:pt x="8912" y="8400"/>
                    </a:lnTo>
                    <a:cubicBezTo>
                      <a:pt x="8867" y="8455"/>
                      <a:pt x="8795" y="8484"/>
                      <a:pt x="8724" y="8484"/>
                    </a:cubicBezTo>
                    <a:cubicBezTo>
                      <a:pt x="8670" y="8484"/>
                      <a:pt x="8616" y="8467"/>
                      <a:pt x="8575" y="8432"/>
                    </a:cubicBezTo>
                    <a:cubicBezTo>
                      <a:pt x="8237" y="8191"/>
                      <a:pt x="7674" y="7789"/>
                      <a:pt x="7191" y="7451"/>
                    </a:cubicBezTo>
                    <a:lnTo>
                      <a:pt x="6612" y="7016"/>
                    </a:lnTo>
                    <a:cubicBezTo>
                      <a:pt x="6548" y="6984"/>
                      <a:pt x="6483" y="6952"/>
                      <a:pt x="6451" y="6904"/>
                    </a:cubicBezTo>
                    <a:cubicBezTo>
                      <a:pt x="6382" y="6857"/>
                      <a:pt x="6293" y="6833"/>
                      <a:pt x="6204" y="6833"/>
                    </a:cubicBezTo>
                    <a:cubicBezTo>
                      <a:pt x="6108" y="6833"/>
                      <a:pt x="6012" y="6861"/>
                      <a:pt x="5936" y="6920"/>
                    </a:cubicBezTo>
                    <a:lnTo>
                      <a:pt x="4006" y="8512"/>
                    </a:lnTo>
                    <a:lnTo>
                      <a:pt x="5100" y="6003"/>
                    </a:lnTo>
                    <a:lnTo>
                      <a:pt x="12596" y="1547"/>
                    </a:lnTo>
                    <a:cubicBezTo>
                      <a:pt x="12741" y="1466"/>
                      <a:pt x="12773" y="1306"/>
                      <a:pt x="12725" y="1177"/>
                    </a:cubicBezTo>
                    <a:cubicBezTo>
                      <a:pt x="12675" y="1064"/>
                      <a:pt x="12566" y="1000"/>
                      <a:pt x="12452" y="1000"/>
                    </a:cubicBezTo>
                    <a:cubicBezTo>
                      <a:pt x="12420" y="1000"/>
                      <a:pt x="12387" y="1005"/>
                      <a:pt x="12355" y="1016"/>
                    </a:cubicBezTo>
                    <a:lnTo>
                      <a:pt x="2719" y="4169"/>
                    </a:lnTo>
                    <a:cubicBezTo>
                      <a:pt x="2606" y="4089"/>
                      <a:pt x="2381" y="3928"/>
                      <a:pt x="1947" y="3606"/>
                    </a:cubicBezTo>
                    <a:cubicBezTo>
                      <a:pt x="1577" y="3349"/>
                      <a:pt x="1143" y="3027"/>
                      <a:pt x="756" y="2737"/>
                    </a:cubicBezTo>
                    <a:lnTo>
                      <a:pt x="354" y="2464"/>
                    </a:lnTo>
                    <a:cubicBezTo>
                      <a:pt x="306" y="2416"/>
                      <a:pt x="306" y="2383"/>
                      <a:pt x="306" y="2351"/>
                    </a:cubicBezTo>
                    <a:cubicBezTo>
                      <a:pt x="306" y="2335"/>
                      <a:pt x="338" y="2303"/>
                      <a:pt x="386" y="2271"/>
                    </a:cubicBezTo>
                    <a:cubicBezTo>
                      <a:pt x="2944" y="1933"/>
                      <a:pt x="12693" y="630"/>
                      <a:pt x="15267" y="260"/>
                    </a:cubicBezTo>
                    <a:close/>
                    <a:moveTo>
                      <a:pt x="12339" y="1370"/>
                    </a:moveTo>
                    <a:lnTo>
                      <a:pt x="4891" y="5778"/>
                    </a:lnTo>
                    <a:cubicBezTo>
                      <a:pt x="4875" y="5794"/>
                      <a:pt x="4826" y="5842"/>
                      <a:pt x="4826" y="5858"/>
                    </a:cubicBezTo>
                    <a:lnTo>
                      <a:pt x="3668" y="8529"/>
                    </a:lnTo>
                    <a:lnTo>
                      <a:pt x="2928" y="4475"/>
                    </a:lnTo>
                    <a:lnTo>
                      <a:pt x="12339" y="1370"/>
                    </a:lnTo>
                    <a:close/>
                    <a:moveTo>
                      <a:pt x="15307" y="1"/>
                    </a:moveTo>
                    <a:cubicBezTo>
                      <a:pt x="15294" y="1"/>
                      <a:pt x="15280" y="1"/>
                      <a:pt x="15267" y="3"/>
                    </a:cubicBezTo>
                    <a:cubicBezTo>
                      <a:pt x="12677" y="356"/>
                      <a:pt x="2944" y="1660"/>
                      <a:pt x="386" y="2013"/>
                    </a:cubicBezTo>
                    <a:cubicBezTo>
                      <a:pt x="226" y="2046"/>
                      <a:pt x="97" y="2158"/>
                      <a:pt x="49" y="2319"/>
                    </a:cubicBezTo>
                    <a:cubicBezTo>
                      <a:pt x="0" y="2480"/>
                      <a:pt x="65" y="2657"/>
                      <a:pt x="209" y="2737"/>
                    </a:cubicBezTo>
                    <a:lnTo>
                      <a:pt x="612" y="3027"/>
                    </a:lnTo>
                    <a:cubicBezTo>
                      <a:pt x="998" y="3300"/>
                      <a:pt x="1432" y="3622"/>
                      <a:pt x="1802" y="3896"/>
                    </a:cubicBezTo>
                    <a:cubicBezTo>
                      <a:pt x="2204" y="4185"/>
                      <a:pt x="2494" y="4410"/>
                      <a:pt x="2623" y="4491"/>
                    </a:cubicBezTo>
                    <a:lnTo>
                      <a:pt x="3411" y="8673"/>
                    </a:lnTo>
                    <a:lnTo>
                      <a:pt x="3411" y="8722"/>
                    </a:lnTo>
                    <a:lnTo>
                      <a:pt x="3411" y="8738"/>
                    </a:lnTo>
                    <a:cubicBezTo>
                      <a:pt x="3411" y="8754"/>
                      <a:pt x="3427" y="8770"/>
                      <a:pt x="3427" y="8802"/>
                    </a:cubicBezTo>
                    <a:cubicBezTo>
                      <a:pt x="3427" y="8818"/>
                      <a:pt x="3427" y="8818"/>
                      <a:pt x="3443" y="8834"/>
                    </a:cubicBezTo>
                    <a:cubicBezTo>
                      <a:pt x="3459" y="8850"/>
                      <a:pt x="3459" y="8882"/>
                      <a:pt x="3491" y="8899"/>
                    </a:cubicBezTo>
                    <a:lnTo>
                      <a:pt x="3507" y="8915"/>
                    </a:lnTo>
                    <a:cubicBezTo>
                      <a:pt x="3556" y="8963"/>
                      <a:pt x="3604" y="8995"/>
                      <a:pt x="3684" y="9011"/>
                    </a:cubicBezTo>
                    <a:lnTo>
                      <a:pt x="3733" y="9011"/>
                    </a:lnTo>
                    <a:cubicBezTo>
                      <a:pt x="3749" y="9011"/>
                      <a:pt x="3765" y="9043"/>
                      <a:pt x="3813" y="9043"/>
                    </a:cubicBezTo>
                    <a:cubicBezTo>
                      <a:pt x="3909" y="9043"/>
                      <a:pt x="3990" y="8995"/>
                      <a:pt x="4070" y="8931"/>
                    </a:cubicBezTo>
                    <a:lnTo>
                      <a:pt x="6178" y="7209"/>
                    </a:lnTo>
                    <a:cubicBezTo>
                      <a:pt x="6202" y="7201"/>
                      <a:pt x="6222" y="7197"/>
                      <a:pt x="6242" y="7197"/>
                    </a:cubicBezTo>
                    <a:cubicBezTo>
                      <a:pt x="6262" y="7197"/>
                      <a:pt x="6282" y="7201"/>
                      <a:pt x="6306" y="7209"/>
                    </a:cubicBezTo>
                    <a:cubicBezTo>
                      <a:pt x="6339" y="7242"/>
                      <a:pt x="6403" y="7290"/>
                      <a:pt x="6467" y="7322"/>
                    </a:cubicBezTo>
                    <a:lnTo>
                      <a:pt x="7046" y="7756"/>
                    </a:lnTo>
                    <a:cubicBezTo>
                      <a:pt x="7529" y="8094"/>
                      <a:pt x="8092" y="8496"/>
                      <a:pt x="8430" y="8738"/>
                    </a:cubicBezTo>
                    <a:cubicBezTo>
                      <a:pt x="8527" y="8803"/>
                      <a:pt x="8638" y="8833"/>
                      <a:pt x="8748" y="8833"/>
                    </a:cubicBezTo>
                    <a:cubicBezTo>
                      <a:pt x="8912" y="8833"/>
                      <a:pt x="9077" y="8766"/>
                      <a:pt x="9202" y="8641"/>
                    </a:cubicBezTo>
                    <a:lnTo>
                      <a:pt x="15669" y="694"/>
                    </a:lnTo>
                    <a:cubicBezTo>
                      <a:pt x="15733" y="533"/>
                      <a:pt x="15749" y="356"/>
                      <a:pt x="15669" y="212"/>
                    </a:cubicBezTo>
                    <a:cubicBezTo>
                      <a:pt x="15595" y="79"/>
                      <a:pt x="15454" y="1"/>
                      <a:pt x="153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grpSp>
          <p:nvGrpSpPr>
            <p:cNvPr id="1059" name="Google Shape;1059;p33"/>
            <p:cNvGrpSpPr/>
            <p:nvPr/>
          </p:nvGrpSpPr>
          <p:grpSpPr>
            <a:xfrm>
              <a:off x="633959" y="4261090"/>
              <a:ext cx="1034420" cy="255611"/>
              <a:chOff x="633959" y="4261090"/>
              <a:chExt cx="1034420" cy="255611"/>
            </a:xfrm>
          </p:grpSpPr>
          <p:sp>
            <p:nvSpPr>
              <p:cNvPr id="1060" name="Google Shape;1060;p33"/>
              <p:cNvSpPr/>
              <p:nvPr/>
            </p:nvSpPr>
            <p:spPr>
              <a:xfrm>
                <a:off x="633959" y="4261090"/>
                <a:ext cx="30249" cy="34241"/>
              </a:xfrm>
              <a:custGeom>
                <a:avLst/>
                <a:gdLst/>
                <a:ahLst/>
                <a:cxnLst/>
                <a:rect l="l" t="t" r="r" b="b"/>
                <a:pathLst>
                  <a:path w="644" h="729" extrusionOk="0">
                    <a:moveTo>
                      <a:pt x="182" y="0"/>
                    </a:moveTo>
                    <a:cubicBezTo>
                      <a:pt x="148" y="0"/>
                      <a:pt x="112" y="8"/>
                      <a:pt x="80" y="20"/>
                    </a:cubicBezTo>
                    <a:cubicBezTo>
                      <a:pt x="0" y="68"/>
                      <a:pt x="0" y="165"/>
                      <a:pt x="48" y="245"/>
                    </a:cubicBezTo>
                    <a:lnTo>
                      <a:pt x="354" y="664"/>
                    </a:lnTo>
                    <a:cubicBezTo>
                      <a:pt x="386" y="712"/>
                      <a:pt x="418" y="728"/>
                      <a:pt x="467" y="728"/>
                    </a:cubicBezTo>
                    <a:cubicBezTo>
                      <a:pt x="515" y="728"/>
                      <a:pt x="531" y="728"/>
                      <a:pt x="563" y="696"/>
                    </a:cubicBezTo>
                    <a:cubicBezTo>
                      <a:pt x="627" y="631"/>
                      <a:pt x="644" y="551"/>
                      <a:pt x="611" y="471"/>
                    </a:cubicBezTo>
                    <a:cubicBezTo>
                      <a:pt x="515" y="342"/>
                      <a:pt x="402" y="213"/>
                      <a:pt x="306" y="68"/>
                    </a:cubicBezTo>
                    <a:cubicBezTo>
                      <a:pt x="286" y="19"/>
                      <a:pt x="236" y="0"/>
                      <a:pt x="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1" name="Google Shape;1061;p33"/>
              <p:cNvSpPr/>
              <p:nvPr/>
            </p:nvSpPr>
            <p:spPr>
              <a:xfrm>
                <a:off x="968667" y="4501529"/>
                <a:ext cx="63503" cy="15171"/>
              </a:xfrm>
              <a:custGeom>
                <a:avLst/>
                <a:gdLst/>
                <a:ahLst/>
                <a:cxnLst/>
                <a:rect l="l" t="t" r="r" b="b"/>
                <a:pathLst>
                  <a:path w="1352" h="323" extrusionOk="0">
                    <a:moveTo>
                      <a:pt x="161" y="1"/>
                    </a:moveTo>
                    <a:cubicBezTo>
                      <a:pt x="81" y="1"/>
                      <a:pt x="0" y="49"/>
                      <a:pt x="0" y="129"/>
                    </a:cubicBezTo>
                    <a:cubicBezTo>
                      <a:pt x="0" y="210"/>
                      <a:pt x="65" y="290"/>
                      <a:pt x="145" y="290"/>
                    </a:cubicBezTo>
                    <a:cubicBezTo>
                      <a:pt x="338" y="322"/>
                      <a:pt x="547" y="322"/>
                      <a:pt x="740" y="322"/>
                    </a:cubicBezTo>
                    <a:cubicBezTo>
                      <a:pt x="885" y="322"/>
                      <a:pt x="1030" y="322"/>
                      <a:pt x="1191" y="290"/>
                    </a:cubicBezTo>
                    <a:cubicBezTo>
                      <a:pt x="1271" y="290"/>
                      <a:pt x="1352" y="210"/>
                      <a:pt x="1320" y="129"/>
                    </a:cubicBezTo>
                    <a:cubicBezTo>
                      <a:pt x="1320" y="81"/>
                      <a:pt x="1239" y="17"/>
                      <a:pt x="1159" y="17"/>
                    </a:cubicBezTo>
                    <a:cubicBezTo>
                      <a:pt x="1019" y="23"/>
                      <a:pt x="879" y="27"/>
                      <a:pt x="740" y="27"/>
                    </a:cubicBezTo>
                    <a:cubicBezTo>
                      <a:pt x="544" y="27"/>
                      <a:pt x="350" y="20"/>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2" name="Google Shape;1062;p33"/>
              <p:cNvSpPr/>
              <p:nvPr/>
            </p:nvSpPr>
            <p:spPr>
              <a:xfrm>
                <a:off x="688350" y="4330371"/>
                <a:ext cx="47628" cy="50305"/>
              </a:xfrm>
              <a:custGeom>
                <a:avLst/>
                <a:gdLst/>
                <a:ahLst/>
                <a:cxnLst/>
                <a:rect l="l" t="t" r="r" b="b"/>
                <a:pathLst>
                  <a:path w="1014" h="1071" extrusionOk="0">
                    <a:moveTo>
                      <a:pt x="170" y="0"/>
                    </a:moveTo>
                    <a:cubicBezTo>
                      <a:pt x="135" y="0"/>
                      <a:pt x="102" y="13"/>
                      <a:pt x="81" y="41"/>
                    </a:cubicBezTo>
                    <a:cubicBezTo>
                      <a:pt x="16" y="106"/>
                      <a:pt x="0" y="202"/>
                      <a:pt x="49" y="266"/>
                    </a:cubicBezTo>
                    <a:cubicBezTo>
                      <a:pt x="274" y="524"/>
                      <a:pt x="515" y="781"/>
                      <a:pt x="740" y="1023"/>
                    </a:cubicBezTo>
                    <a:cubicBezTo>
                      <a:pt x="772" y="1071"/>
                      <a:pt x="821" y="1071"/>
                      <a:pt x="853" y="1071"/>
                    </a:cubicBezTo>
                    <a:cubicBezTo>
                      <a:pt x="901" y="1071"/>
                      <a:pt x="933" y="1039"/>
                      <a:pt x="965" y="1023"/>
                    </a:cubicBezTo>
                    <a:cubicBezTo>
                      <a:pt x="1014" y="958"/>
                      <a:pt x="1014" y="862"/>
                      <a:pt x="965" y="797"/>
                    </a:cubicBezTo>
                    <a:cubicBezTo>
                      <a:pt x="740" y="588"/>
                      <a:pt x="515" y="315"/>
                      <a:pt x="290" y="57"/>
                    </a:cubicBezTo>
                    <a:cubicBezTo>
                      <a:pt x="263" y="21"/>
                      <a:pt x="215"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3" name="Google Shape;1063;p33"/>
              <p:cNvSpPr/>
              <p:nvPr/>
            </p:nvSpPr>
            <p:spPr>
              <a:xfrm>
                <a:off x="1078999" y="4484056"/>
                <a:ext cx="63503" cy="23579"/>
              </a:xfrm>
              <a:custGeom>
                <a:avLst/>
                <a:gdLst/>
                <a:ahLst/>
                <a:cxnLst/>
                <a:rect l="l" t="t" r="r" b="b"/>
                <a:pathLst>
                  <a:path w="1352" h="502" extrusionOk="0">
                    <a:moveTo>
                      <a:pt x="1152" y="0"/>
                    </a:moveTo>
                    <a:cubicBezTo>
                      <a:pt x="1144" y="0"/>
                      <a:pt x="1135" y="1"/>
                      <a:pt x="1126" y="3"/>
                    </a:cubicBezTo>
                    <a:cubicBezTo>
                      <a:pt x="772" y="83"/>
                      <a:pt x="451" y="164"/>
                      <a:pt x="145" y="212"/>
                    </a:cubicBezTo>
                    <a:cubicBezTo>
                      <a:pt x="65" y="228"/>
                      <a:pt x="0" y="308"/>
                      <a:pt x="16" y="389"/>
                    </a:cubicBezTo>
                    <a:cubicBezTo>
                      <a:pt x="48" y="469"/>
                      <a:pt x="97" y="501"/>
                      <a:pt x="177" y="501"/>
                    </a:cubicBezTo>
                    <a:lnTo>
                      <a:pt x="209" y="501"/>
                    </a:lnTo>
                    <a:cubicBezTo>
                      <a:pt x="531" y="453"/>
                      <a:pt x="853" y="389"/>
                      <a:pt x="1207" y="292"/>
                    </a:cubicBezTo>
                    <a:cubicBezTo>
                      <a:pt x="1287" y="260"/>
                      <a:pt x="1351" y="180"/>
                      <a:pt x="1335" y="99"/>
                    </a:cubicBezTo>
                    <a:cubicBezTo>
                      <a:pt x="1307" y="56"/>
                      <a:pt x="1227" y="0"/>
                      <a:pt x="11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4" name="Google Shape;1064;p33"/>
              <p:cNvSpPr/>
              <p:nvPr/>
            </p:nvSpPr>
            <p:spPr>
              <a:xfrm>
                <a:off x="767682" y="4409703"/>
                <a:ext cx="53687" cy="43541"/>
              </a:xfrm>
              <a:custGeom>
                <a:avLst/>
                <a:gdLst/>
                <a:ahLst/>
                <a:cxnLst/>
                <a:rect l="l" t="t" r="r" b="b"/>
                <a:pathLst>
                  <a:path w="1143" h="927" extrusionOk="0">
                    <a:moveTo>
                      <a:pt x="176" y="0"/>
                    </a:moveTo>
                    <a:cubicBezTo>
                      <a:pt x="131" y="0"/>
                      <a:pt x="85" y="21"/>
                      <a:pt x="49" y="57"/>
                    </a:cubicBezTo>
                    <a:cubicBezTo>
                      <a:pt x="0" y="122"/>
                      <a:pt x="16" y="218"/>
                      <a:pt x="81" y="283"/>
                    </a:cubicBezTo>
                    <a:cubicBezTo>
                      <a:pt x="338" y="508"/>
                      <a:pt x="612" y="717"/>
                      <a:pt x="901" y="910"/>
                    </a:cubicBezTo>
                    <a:cubicBezTo>
                      <a:pt x="917" y="926"/>
                      <a:pt x="950" y="926"/>
                      <a:pt x="982" y="926"/>
                    </a:cubicBezTo>
                    <a:cubicBezTo>
                      <a:pt x="1014" y="926"/>
                      <a:pt x="1078" y="910"/>
                      <a:pt x="1094" y="862"/>
                    </a:cubicBezTo>
                    <a:cubicBezTo>
                      <a:pt x="1143" y="781"/>
                      <a:pt x="1143" y="701"/>
                      <a:pt x="1062" y="637"/>
                    </a:cubicBezTo>
                    <a:cubicBezTo>
                      <a:pt x="805" y="460"/>
                      <a:pt x="531" y="267"/>
                      <a:pt x="274" y="41"/>
                    </a:cubicBezTo>
                    <a:cubicBezTo>
                      <a:pt x="246" y="13"/>
                      <a:pt x="211" y="0"/>
                      <a:pt x="1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5" name="Google Shape;1065;p33"/>
              <p:cNvSpPr/>
              <p:nvPr/>
            </p:nvSpPr>
            <p:spPr>
              <a:xfrm>
                <a:off x="860636" y="4471187"/>
                <a:ext cx="60497" cy="32644"/>
              </a:xfrm>
              <a:custGeom>
                <a:avLst/>
                <a:gdLst/>
                <a:ahLst/>
                <a:cxnLst/>
                <a:rect l="l" t="t" r="r" b="b"/>
                <a:pathLst>
                  <a:path w="1288" h="695" extrusionOk="0">
                    <a:moveTo>
                      <a:pt x="173" y="0"/>
                    </a:moveTo>
                    <a:cubicBezTo>
                      <a:pt x="114" y="0"/>
                      <a:pt x="60" y="41"/>
                      <a:pt x="48" y="100"/>
                    </a:cubicBezTo>
                    <a:cubicBezTo>
                      <a:pt x="0" y="180"/>
                      <a:pt x="48" y="277"/>
                      <a:pt x="129" y="293"/>
                    </a:cubicBezTo>
                    <a:cubicBezTo>
                      <a:pt x="274" y="373"/>
                      <a:pt x="402" y="438"/>
                      <a:pt x="563" y="502"/>
                    </a:cubicBezTo>
                    <a:cubicBezTo>
                      <a:pt x="756" y="582"/>
                      <a:pt x="917" y="647"/>
                      <a:pt x="1094" y="695"/>
                    </a:cubicBezTo>
                    <a:lnTo>
                      <a:pt x="1126" y="695"/>
                    </a:lnTo>
                    <a:cubicBezTo>
                      <a:pt x="1190" y="695"/>
                      <a:pt x="1255" y="663"/>
                      <a:pt x="1271" y="598"/>
                    </a:cubicBezTo>
                    <a:cubicBezTo>
                      <a:pt x="1287" y="502"/>
                      <a:pt x="1255" y="421"/>
                      <a:pt x="1174" y="405"/>
                    </a:cubicBezTo>
                    <a:cubicBezTo>
                      <a:pt x="1014" y="341"/>
                      <a:pt x="837" y="277"/>
                      <a:pt x="676" y="212"/>
                    </a:cubicBezTo>
                    <a:cubicBezTo>
                      <a:pt x="531" y="164"/>
                      <a:pt x="386" y="100"/>
                      <a:pt x="241" y="19"/>
                    </a:cubicBezTo>
                    <a:cubicBezTo>
                      <a:pt x="219" y="6"/>
                      <a:pt x="196" y="0"/>
                      <a:pt x="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6" name="Google Shape;1066;p33"/>
              <p:cNvSpPr/>
              <p:nvPr/>
            </p:nvSpPr>
            <p:spPr>
              <a:xfrm>
                <a:off x="1187782" y="4455827"/>
                <a:ext cx="63503" cy="27618"/>
              </a:xfrm>
              <a:custGeom>
                <a:avLst/>
                <a:gdLst/>
                <a:ahLst/>
                <a:cxnLst/>
                <a:rect l="l" t="t" r="r" b="b"/>
                <a:pathLst>
                  <a:path w="1352" h="588" extrusionOk="0">
                    <a:moveTo>
                      <a:pt x="1169" y="0"/>
                    </a:moveTo>
                    <a:cubicBezTo>
                      <a:pt x="1155" y="0"/>
                      <a:pt x="1141" y="3"/>
                      <a:pt x="1127" y="8"/>
                    </a:cubicBezTo>
                    <a:cubicBezTo>
                      <a:pt x="837" y="89"/>
                      <a:pt x="564" y="169"/>
                      <a:pt x="258" y="218"/>
                    </a:cubicBezTo>
                    <a:lnTo>
                      <a:pt x="145" y="266"/>
                    </a:lnTo>
                    <a:cubicBezTo>
                      <a:pt x="65" y="282"/>
                      <a:pt x="1" y="362"/>
                      <a:pt x="33" y="459"/>
                    </a:cubicBezTo>
                    <a:cubicBezTo>
                      <a:pt x="65" y="523"/>
                      <a:pt x="113" y="588"/>
                      <a:pt x="178" y="588"/>
                    </a:cubicBezTo>
                    <a:lnTo>
                      <a:pt x="226" y="588"/>
                    </a:lnTo>
                    <a:lnTo>
                      <a:pt x="338" y="539"/>
                    </a:lnTo>
                    <a:cubicBezTo>
                      <a:pt x="628" y="459"/>
                      <a:pt x="918" y="378"/>
                      <a:pt x="1207" y="330"/>
                    </a:cubicBezTo>
                    <a:cubicBezTo>
                      <a:pt x="1288" y="298"/>
                      <a:pt x="1352" y="218"/>
                      <a:pt x="1320" y="137"/>
                    </a:cubicBezTo>
                    <a:cubicBezTo>
                      <a:pt x="1293" y="58"/>
                      <a:pt x="1234" y="0"/>
                      <a:pt x="11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7" name="Google Shape;1067;p33"/>
              <p:cNvSpPr/>
              <p:nvPr/>
            </p:nvSpPr>
            <p:spPr>
              <a:xfrm>
                <a:off x="1517981" y="4435067"/>
                <a:ext cx="64255" cy="22687"/>
              </a:xfrm>
              <a:custGeom>
                <a:avLst/>
                <a:gdLst/>
                <a:ahLst/>
                <a:cxnLst/>
                <a:rect l="l" t="t" r="r" b="b"/>
                <a:pathLst>
                  <a:path w="1368" h="483" extrusionOk="0">
                    <a:moveTo>
                      <a:pt x="210" y="0"/>
                    </a:moveTo>
                    <a:cubicBezTo>
                      <a:pt x="129" y="0"/>
                      <a:pt x="49" y="48"/>
                      <a:pt x="33" y="145"/>
                    </a:cubicBezTo>
                    <a:cubicBezTo>
                      <a:pt x="1" y="225"/>
                      <a:pt x="65" y="306"/>
                      <a:pt x="161" y="322"/>
                    </a:cubicBezTo>
                    <a:cubicBezTo>
                      <a:pt x="483" y="370"/>
                      <a:pt x="837" y="418"/>
                      <a:pt x="1175" y="483"/>
                    </a:cubicBezTo>
                    <a:lnTo>
                      <a:pt x="1207" y="483"/>
                    </a:lnTo>
                    <a:cubicBezTo>
                      <a:pt x="1288" y="483"/>
                      <a:pt x="1352" y="418"/>
                      <a:pt x="1368" y="370"/>
                    </a:cubicBezTo>
                    <a:cubicBezTo>
                      <a:pt x="1368" y="290"/>
                      <a:pt x="1320" y="209"/>
                      <a:pt x="1239" y="177"/>
                    </a:cubicBezTo>
                    <a:lnTo>
                      <a:pt x="21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8" name="Google Shape;1068;p33"/>
              <p:cNvSpPr/>
              <p:nvPr/>
            </p:nvSpPr>
            <p:spPr>
              <a:xfrm>
                <a:off x="1407649" y="4429947"/>
                <a:ext cx="63550" cy="15735"/>
              </a:xfrm>
              <a:custGeom>
                <a:avLst/>
                <a:gdLst/>
                <a:ahLst/>
                <a:cxnLst/>
                <a:rect l="l" t="t" r="r" b="b"/>
                <a:pathLst>
                  <a:path w="1353" h="335" extrusionOk="0">
                    <a:moveTo>
                      <a:pt x="677" y="0"/>
                    </a:moveTo>
                    <a:cubicBezTo>
                      <a:pt x="504" y="0"/>
                      <a:pt x="331" y="5"/>
                      <a:pt x="162" y="13"/>
                    </a:cubicBezTo>
                    <a:cubicBezTo>
                      <a:pt x="81" y="13"/>
                      <a:pt x="1" y="93"/>
                      <a:pt x="1" y="173"/>
                    </a:cubicBezTo>
                    <a:cubicBezTo>
                      <a:pt x="1" y="254"/>
                      <a:pt x="81" y="318"/>
                      <a:pt x="162" y="334"/>
                    </a:cubicBezTo>
                    <a:lnTo>
                      <a:pt x="1175" y="334"/>
                    </a:lnTo>
                    <a:cubicBezTo>
                      <a:pt x="1256" y="334"/>
                      <a:pt x="1336" y="270"/>
                      <a:pt x="1336" y="190"/>
                    </a:cubicBezTo>
                    <a:cubicBezTo>
                      <a:pt x="1352" y="77"/>
                      <a:pt x="1288" y="13"/>
                      <a:pt x="1191" y="13"/>
                    </a:cubicBezTo>
                    <a:cubicBezTo>
                      <a:pt x="1022" y="5"/>
                      <a:pt x="850" y="0"/>
                      <a:pt x="6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69" name="Google Shape;1069;p33"/>
              <p:cNvSpPr/>
              <p:nvPr/>
            </p:nvSpPr>
            <p:spPr>
              <a:xfrm>
                <a:off x="1295860" y="4434268"/>
                <a:ext cx="63503" cy="21982"/>
              </a:xfrm>
              <a:custGeom>
                <a:avLst/>
                <a:gdLst/>
                <a:ahLst/>
                <a:cxnLst/>
                <a:rect l="l" t="t" r="r" b="b"/>
                <a:pathLst>
                  <a:path w="1352" h="468" extrusionOk="0">
                    <a:moveTo>
                      <a:pt x="1174" y="1"/>
                    </a:moveTo>
                    <a:cubicBezTo>
                      <a:pt x="837" y="33"/>
                      <a:pt x="499" y="98"/>
                      <a:pt x="145" y="162"/>
                    </a:cubicBezTo>
                    <a:cubicBezTo>
                      <a:pt x="64" y="178"/>
                      <a:pt x="0" y="258"/>
                      <a:pt x="32" y="339"/>
                    </a:cubicBezTo>
                    <a:cubicBezTo>
                      <a:pt x="48" y="419"/>
                      <a:pt x="113" y="467"/>
                      <a:pt x="193" y="467"/>
                    </a:cubicBezTo>
                    <a:lnTo>
                      <a:pt x="209" y="467"/>
                    </a:lnTo>
                    <a:cubicBezTo>
                      <a:pt x="547" y="403"/>
                      <a:pt x="869" y="339"/>
                      <a:pt x="1207" y="307"/>
                    </a:cubicBezTo>
                    <a:cubicBezTo>
                      <a:pt x="1287" y="274"/>
                      <a:pt x="1351" y="226"/>
                      <a:pt x="1351" y="114"/>
                    </a:cubicBezTo>
                    <a:cubicBezTo>
                      <a:pt x="1335" y="65"/>
                      <a:pt x="1255" y="1"/>
                      <a:pt x="1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70" name="Google Shape;1070;p33"/>
              <p:cNvSpPr/>
              <p:nvPr/>
            </p:nvSpPr>
            <p:spPr>
              <a:xfrm>
                <a:off x="1627562" y="4459491"/>
                <a:ext cx="40817" cy="21700"/>
              </a:xfrm>
              <a:custGeom>
                <a:avLst/>
                <a:gdLst/>
                <a:ahLst/>
                <a:cxnLst/>
                <a:rect l="l" t="t" r="r" b="b"/>
                <a:pathLst>
                  <a:path w="869" h="462" extrusionOk="0">
                    <a:moveTo>
                      <a:pt x="174" y="1"/>
                    </a:moveTo>
                    <a:cubicBezTo>
                      <a:pt x="113" y="1"/>
                      <a:pt x="58" y="44"/>
                      <a:pt x="32" y="107"/>
                    </a:cubicBezTo>
                    <a:cubicBezTo>
                      <a:pt x="0" y="188"/>
                      <a:pt x="48" y="268"/>
                      <a:pt x="129" y="300"/>
                    </a:cubicBezTo>
                    <a:cubicBezTo>
                      <a:pt x="290" y="349"/>
                      <a:pt x="451" y="413"/>
                      <a:pt x="611" y="461"/>
                    </a:cubicBezTo>
                    <a:lnTo>
                      <a:pt x="644" y="461"/>
                    </a:lnTo>
                    <a:cubicBezTo>
                      <a:pt x="708" y="461"/>
                      <a:pt x="772" y="429"/>
                      <a:pt x="788" y="365"/>
                    </a:cubicBezTo>
                    <a:cubicBezTo>
                      <a:pt x="869" y="268"/>
                      <a:pt x="805" y="188"/>
                      <a:pt x="724" y="172"/>
                    </a:cubicBezTo>
                    <a:cubicBezTo>
                      <a:pt x="563" y="107"/>
                      <a:pt x="386" y="59"/>
                      <a:pt x="225" y="11"/>
                    </a:cubicBezTo>
                    <a:cubicBezTo>
                      <a:pt x="208" y="4"/>
                      <a:pt x="191" y="1"/>
                      <a:pt x="1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grpSp>
      <p:grpSp>
        <p:nvGrpSpPr>
          <p:cNvPr id="1071" name="Google Shape;1071;p33"/>
          <p:cNvGrpSpPr/>
          <p:nvPr/>
        </p:nvGrpSpPr>
        <p:grpSpPr>
          <a:xfrm>
            <a:off x="6947843" y="3264141"/>
            <a:ext cx="1187073" cy="982471"/>
            <a:chOff x="2430893" y="2677366"/>
            <a:chExt cx="1187073" cy="982471"/>
          </a:xfrm>
        </p:grpSpPr>
        <p:sp>
          <p:nvSpPr>
            <p:cNvPr id="1072" name="Google Shape;1072;p33"/>
            <p:cNvSpPr/>
            <p:nvPr/>
          </p:nvSpPr>
          <p:spPr>
            <a:xfrm>
              <a:off x="3022528" y="2877599"/>
              <a:ext cx="243352" cy="167918"/>
            </a:xfrm>
            <a:custGeom>
              <a:avLst/>
              <a:gdLst/>
              <a:ahLst/>
              <a:cxnLst/>
              <a:rect l="l" t="t" r="r" b="b"/>
              <a:pathLst>
                <a:path w="5181" h="3575" extrusionOk="0">
                  <a:moveTo>
                    <a:pt x="3049" y="0"/>
                  </a:moveTo>
                  <a:cubicBezTo>
                    <a:pt x="2498" y="0"/>
                    <a:pt x="1854" y="202"/>
                    <a:pt x="1255" y="599"/>
                  </a:cubicBezTo>
                  <a:cubicBezTo>
                    <a:pt x="756" y="921"/>
                    <a:pt x="274" y="1403"/>
                    <a:pt x="0" y="1934"/>
                  </a:cubicBezTo>
                  <a:cubicBezTo>
                    <a:pt x="129" y="2031"/>
                    <a:pt x="225" y="2143"/>
                    <a:pt x="322" y="2272"/>
                  </a:cubicBezTo>
                  <a:cubicBezTo>
                    <a:pt x="354" y="2288"/>
                    <a:pt x="435" y="2465"/>
                    <a:pt x="563" y="2738"/>
                  </a:cubicBezTo>
                  <a:cubicBezTo>
                    <a:pt x="628" y="2851"/>
                    <a:pt x="708" y="2996"/>
                    <a:pt x="789" y="3141"/>
                  </a:cubicBezTo>
                  <a:cubicBezTo>
                    <a:pt x="789" y="3141"/>
                    <a:pt x="805" y="3157"/>
                    <a:pt x="805" y="3173"/>
                  </a:cubicBezTo>
                  <a:cubicBezTo>
                    <a:pt x="869" y="3302"/>
                    <a:pt x="949" y="3430"/>
                    <a:pt x="1014" y="3575"/>
                  </a:cubicBezTo>
                  <a:cubicBezTo>
                    <a:pt x="1046" y="3511"/>
                    <a:pt x="1094" y="3446"/>
                    <a:pt x="1110" y="3414"/>
                  </a:cubicBezTo>
                  <a:cubicBezTo>
                    <a:pt x="1432" y="2980"/>
                    <a:pt x="1882" y="2545"/>
                    <a:pt x="2317" y="2272"/>
                  </a:cubicBezTo>
                  <a:cubicBezTo>
                    <a:pt x="2655" y="2047"/>
                    <a:pt x="3008" y="1886"/>
                    <a:pt x="3362" y="1773"/>
                  </a:cubicBezTo>
                  <a:cubicBezTo>
                    <a:pt x="3743" y="1649"/>
                    <a:pt x="4109" y="1589"/>
                    <a:pt x="4441" y="1589"/>
                  </a:cubicBezTo>
                  <a:cubicBezTo>
                    <a:pt x="4713" y="1589"/>
                    <a:pt x="4963" y="1629"/>
                    <a:pt x="5180" y="1709"/>
                  </a:cubicBezTo>
                  <a:cubicBezTo>
                    <a:pt x="4585" y="985"/>
                    <a:pt x="4215" y="502"/>
                    <a:pt x="4215" y="502"/>
                  </a:cubicBezTo>
                  <a:cubicBezTo>
                    <a:pt x="3970" y="166"/>
                    <a:pt x="3548" y="0"/>
                    <a:pt x="3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73" name="Google Shape;1073;p33"/>
            <p:cNvSpPr/>
            <p:nvPr/>
          </p:nvSpPr>
          <p:spPr>
            <a:xfrm>
              <a:off x="3283211" y="3313715"/>
              <a:ext cx="258429" cy="191732"/>
            </a:xfrm>
            <a:custGeom>
              <a:avLst/>
              <a:gdLst/>
              <a:ahLst/>
              <a:cxnLst/>
              <a:rect l="l" t="t" r="r" b="b"/>
              <a:pathLst>
                <a:path w="5502" h="4082" extrusionOk="0">
                  <a:moveTo>
                    <a:pt x="4665" y="1"/>
                  </a:moveTo>
                  <a:cubicBezTo>
                    <a:pt x="4553" y="821"/>
                    <a:pt x="3909" y="1738"/>
                    <a:pt x="2928" y="2382"/>
                  </a:cubicBezTo>
                  <a:cubicBezTo>
                    <a:pt x="2655" y="2542"/>
                    <a:pt x="2413" y="2671"/>
                    <a:pt x="2156" y="2784"/>
                  </a:cubicBezTo>
                  <a:cubicBezTo>
                    <a:pt x="1652" y="2998"/>
                    <a:pt x="1148" y="3106"/>
                    <a:pt x="691" y="3106"/>
                  </a:cubicBezTo>
                  <a:cubicBezTo>
                    <a:pt x="463" y="3106"/>
                    <a:pt x="247" y="3079"/>
                    <a:pt x="48" y="3025"/>
                  </a:cubicBezTo>
                  <a:lnTo>
                    <a:pt x="48" y="3025"/>
                  </a:lnTo>
                  <a:cubicBezTo>
                    <a:pt x="0" y="3266"/>
                    <a:pt x="32" y="3476"/>
                    <a:pt x="65" y="3701"/>
                  </a:cubicBezTo>
                  <a:cubicBezTo>
                    <a:pt x="398" y="3956"/>
                    <a:pt x="838" y="4081"/>
                    <a:pt x="1339" y="4081"/>
                  </a:cubicBezTo>
                  <a:cubicBezTo>
                    <a:pt x="1563" y="4081"/>
                    <a:pt x="1799" y="4056"/>
                    <a:pt x="2043" y="4006"/>
                  </a:cubicBezTo>
                  <a:cubicBezTo>
                    <a:pt x="2542" y="3910"/>
                    <a:pt x="3057" y="3685"/>
                    <a:pt x="3539" y="3363"/>
                  </a:cubicBezTo>
                  <a:cubicBezTo>
                    <a:pt x="4810" y="2510"/>
                    <a:pt x="5502" y="1256"/>
                    <a:pt x="5277" y="306"/>
                  </a:cubicBezTo>
                  <a:cubicBezTo>
                    <a:pt x="5100" y="162"/>
                    <a:pt x="4891" y="65"/>
                    <a:pt x="4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74" name="Google Shape;1074;p33"/>
            <p:cNvSpPr/>
            <p:nvPr/>
          </p:nvSpPr>
          <p:spPr>
            <a:xfrm>
              <a:off x="2587304" y="2951436"/>
              <a:ext cx="571249" cy="577684"/>
            </a:xfrm>
            <a:custGeom>
              <a:avLst/>
              <a:gdLst/>
              <a:ahLst/>
              <a:cxnLst/>
              <a:rect l="l" t="t" r="r" b="b"/>
              <a:pathLst>
                <a:path w="12162" h="12299" extrusionOk="0">
                  <a:moveTo>
                    <a:pt x="12051" y="5390"/>
                  </a:moveTo>
                  <a:cubicBezTo>
                    <a:pt x="12056" y="5399"/>
                    <a:pt x="12065" y="5405"/>
                    <a:pt x="12065" y="5429"/>
                  </a:cubicBezTo>
                  <a:cubicBezTo>
                    <a:pt x="12065" y="5443"/>
                    <a:pt x="12077" y="5457"/>
                    <a:pt x="12122" y="5471"/>
                  </a:cubicBezTo>
                  <a:lnTo>
                    <a:pt x="12122" y="5471"/>
                  </a:lnTo>
                  <a:cubicBezTo>
                    <a:pt x="12099" y="5443"/>
                    <a:pt x="12076" y="5416"/>
                    <a:pt x="12051" y="5390"/>
                  </a:cubicBezTo>
                  <a:close/>
                  <a:moveTo>
                    <a:pt x="12122" y="5471"/>
                  </a:moveTo>
                  <a:cubicBezTo>
                    <a:pt x="12136" y="5489"/>
                    <a:pt x="12149" y="5507"/>
                    <a:pt x="12162" y="5526"/>
                  </a:cubicBezTo>
                  <a:cubicBezTo>
                    <a:pt x="12162" y="5510"/>
                    <a:pt x="12146" y="5478"/>
                    <a:pt x="12146" y="5478"/>
                  </a:cubicBezTo>
                  <a:cubicBezTo>
                    <a:pt x="12137" y="5475"/>
                    <a:pt x="12129" y="5473"/>
                    <a:pt x="12122" y="5471"/>
                  </a:cubicBezTo>
                  <a:close/>
                  <a:moveTo>
                    <a:pt x="3285" y="0"/>
                  </a:moveTo>
                  <a:cubicBezTo>
                    <a:pt x="2731" y="0"/>
                    <a:pt x="2072" y="202"/>
                    <a:pt x="1448" y="603"/>
                  </a:cubicBezTo>
                  <a:cubicBezTo>
                    <a:pt x="708" y="1086"/>
                    <a:pt x="0" y="1906"/>
                    <a:pt x="16" y="2711"/>
                  </a:cubicBezTo>
                  <a:cubicBezTo>
                    <a:pt x="16" y="2936"/>
                    <a:pt x="81" y="3129"/>
                    <a:pt x="193" y="3338"/>
                  </a:cubicBezTo>
                  <a:cubicBezTo>
                    <a:pt x="193" y="3338"/>
                    <a:pt x="467" y="3853"/>
                    <a:pt x="885" y="4641"/>
                  </a:cubicBezTo>
                  <a:cubicBezTo>
                    <a:pt x="1062" y="4995"/>
                    <a:pt x="1287" y="5397"/>
                    <a:pt x="1529" y="5864"/>
                  </a:cubicBezTo>
                  <a:cubicBezTo>
                    <a:pt x="1609" y="6009"/>
                    <a:pt x="1689" y="6153"/>
                    <a:pt x="1754" y="6314"/>
                  </a:cubicBezTo>
                  <a:cubicBezTo>
                    <a:pt x="1754" y="6330"/>
                    <a:pt x="1770" y="6330"/>
                    <a:pt x="1770" y="6346"/>
                  </a:cubicBezTo>
                  <a:cubicBezTo>
                    <a:pt x="1834" y="6443"/>
                    <a:pt x="1866" y="6556"/>
                    <a:pt x="1931" y="6636"/>
                  </a:cubicBezTo>
                  <a:cubicBezTo>
                    <a:pt x="1995" y="6732"/>
                    <a:pt x="2059" y="6845"/>
                    <a:pt x="2092" y="6958"/>
                  </a:cubicBezTo>
                  <a:cubicBezTo>
                    <a:pt x="2108" y="7006"/>
                    <a:pt x="2156" y="7054"/>
                    <a:pt x="2172" y="7119"/>
                  </a:cubicBezTo>
                  <a:cubicBezTo>
                    <a:pt x="2268" y="7296"/>
                    <a:pt x="2365" y="7489"/>
                    <a:pt x="2478" y="7682"/>
                  </a:cubicBezTo>
                  <a:cubicBezTo>
                    <a:pt x="2510" y="7778"/>
                    <a:pt x="2574" y="7859"/>
                    <a:pt x="2606" y="7955"/>
                  </a:cubicBezTo>
                  <a:cubicBezTo>
                    <a:pt x="2815" y="8341"/>
                    <a:pt x="2992" y="8727"/>
                    <a:pt x="3202" y="9081"/>
                  </a:cubicBezTo>
                  <a:cubicBezTo>
                    <a:pt x="3234" y="9178"/>
                    <a:pt x="3298" y="9258"/>
                    <a:pt x="3330" y="9371"/>
                  </a:cubicBezTo>
                  <a:cubicBezTo>
                    <a:pt x="3378" y="9451"/>
                    <a:pt x="3411" y="9499"/>
                    <a:pt x="3459" y="9580"/>
                  </a:cubicBezTo>
                  <a:cubicBezTo>
                    <a:pt x="3523" y="9692"/>
                    <a:pt x="3588" y="9805"/>
                    <a:pt x="3636" y="9902"/>
                  </a:cubicBezTo>
                  <a:cubicBezTo>
                    <a:pt x="3652" y="9950"/>
                    <a:pt x="3700" y="10014"/>
                    <a:pt x="3716" y="10046"/>
                  </a:cubicBezTo>
                  <a:cubicBezTo>
                    <a:pt x="3765" y="10143"/>
                    <a:pt x="3813" y="10223"/>
                    <a:pt x="3861" y="10336"/>
                  </a:cubicBezTo>
                  <a:cubicBezTo>
                    <a:pt x="3877" y="10368"/>
                    <a:pt x="3893" y="10432"/>
                    <a:pt x="3942" y="10465"/>
                  </a:cubicBezTo>
                  <a:cubicBezTo>
                    <a:pt x="3958" y="10529"/>
                    <a:pt x="4006" y="10577"/>
                    <a:pt x="4022" y="10625"/>
                  </a:cubicBezTo>
                  <a:cubicBezTo>
                    <a:pt x="4054" y="10706"/>
                    <a:pt x="4102" y="10786"/>
                    <a:pt x="4135" y="10851"/>
                  </a:cubicBezTo>
                  <a:cubicBezTo>
                    <a:pt x="4183" y="10931"/>
                    <a:pt x="4215" y="11012"/>
                    <a:pt x="4263" y="11076"/>
                  </a:cubicBezTo>
                  <a:cubicBezTo>
                    <a:pt x="4279" y="11108"/>
                    <a:pt x="4295" y="11140"/>
                    <a:pt x="4295" y="11172"/>
                  </a:cubicBezTo>
                  <a:cubicBezTo>
                    <a:pt x="4344" y="11237"/>
                    <a:pt x="4360" y="11269"/>
                    <a:pt x="4376" y="11333"/>
                  </a:cubicBezTo>
                  <a:cubicBezTo>
                    <a:pt x="4440" y="11430"/>
                    <a:pt x="4488" y="11542"/>
                    <a:pt x="4537" y="11639"/>
                  </a:cubicBezTo>
                  <a:cubicBezTo>
                    <a:pt x="4585" y="11719"/>
                    <a:pt x="4649" y="11816"/>
                    <a:pt x="4682" y="11896"/>
                  </a:cubicBezTo>
                  <a:lnTo>
                    <a:pt x="4746" y="12025"/>
                  </a:lnTo>
                  <a:cubicBezTo>
                    <a:pt x="4762" y="12057"/>
                    <a:pt x="4778" y="12105"/>
                    <a:pt x="4810" y="12122"/>
                  </a:cubicBezTo>
                  <a:cubicBezTo>
                    <a:pt x="4826" y="12138"/>
                    <a:pt x="4826" y="12154"/>
                    <a:pt x="4826" y="12186"/>
                  </a:cubicBezTo>
                  <a:lnTo>
                    <a:pt x="4891" y="12299"/>
                  </a:lnTo>
                  <a:cubicBezTo>
                    <a:pt x="4907" y="12025"/>
                    <a:pt x="4987" y="11719"/>
                    <a:pt x="5100" y="11430"/>
                  </a:cubicBezTo>
                  <a:cubicBezTo>
                    <a:pt x="5454" y="10577"/>
                    <a:pt x="6129" y="9773"/>
                    <a:pt x="7030" y="9178"/>
                  </a:cubicBezTo>
                  <a:cubicBezTo>
                    <a:pt x="7883" y="8615"/>
                    <a:pt x="8848" y="8325"/>
                    <a:pt x="9749" y="8325"/>
                  </a:cubicBezTo>
                  <a:cubicBezTo>
                    <a:pt x="10119" y="8325"/>
                    <a:pt x="10457" y="8373"/>
                    <a:pt x="10778" y="8486"/>
                  </a:cubicBezTo>
                  <a:cubicBezTo>
                    <a:pt x="10762" y="8438"/>
                    <a:pt x="10714" y="8422"/>
                    <a:pt x="10698" y="8373"/>
                  </a:cubicBezTo>
                  <a:cubicBezTo>
                    <a:pt x="10682" y="8341"/>
                    <a:pt x="10634" y="8293"/>
                    <a:pt x="10601" y="8261"/>
                  </a:cubicBezTo>
                  <a:cubicBezTo>
                    <a:pt x="10537" y="8196"/>
                    <a:pt x="10505" y="8116"/>
                    <a:pt x="10441" y="8052"/>
                  </a:cubicBezTo>
                  <a:cubicBezTo>
                    <a:pt x="10441" y="8036"/>
                    <a:pt x="10425" y="8036"/>
                    <a:pt x="10392" y="8019"/>
                  </a:cubicBezTo>
                  <a:cubicBezTo>
                    <a:pt x="10312" y="7923"/>
                    <a:pt x="10231" y="7810"/>
                    <a:pt x="10135" y="7698"/>
                  </a:cubicBezTo>
                  <a:cubicBezTo>
                    <a:pt x="9910" y="7408"/>
                    <a:pt x="9668" y="7119"/>
                    <a:pt x="9411" y="6765"/>
                  </a:cubicBezTo>
                  <a:cubicBezTo>
                    <a:pt x="9379" y="6475"/>
                    <a:pt x="9427" y="6153"/>
                    <a:pt x="9620" y="5864"/>
                  </a:cubicBezTo>
                  <a:cubicBezTo>
                    <a:pt x="9733" y="5639"/>
                    <a:pt x="9910" y="5462"/>
                    <a:pt x="10183" y="5301"/>
                  </a:cubicBezTo>
                  <a:cubicBezTo>
                    <a:pt x="10452" y="5124"/>
                    <a:pt x="10786" y="5028"/>
                    <a:pt x="11112" y="5028"/>
                  </a:cubicBezTo>
                  <a:cubicBezTo>
                    <a:pt x="11467" y="5028"/>
                    <a:pt x="11812" y="5142"/>
                    <a:pt x="12051" y="5390"/>
                  </a:cubicBezTo>
                  <a:lnTo>
                    <a:pt x="12051" y="5390"/>
                  </a:lnTo>
                  <a:cubicBezTo>
                    <a:pt x="12050" y="5388"/>
                    <a:pt x="12049" y="5385"/>
                    <a:pt x="12049" y="5381"/>
                  </a:cubicBezTo>
                  <a:cubicBezTo>
                    <a:pt x="12033" y="5365"/>
                    <a:pt x="12033" y="5349"/>
                    <a:pt x="12001" y="5301"/>
                  </a:cubicBezTo>
                  <a:cubicBezTo>
                    <a:pt x="11969" y="5220"/>
                    <a:pt x="11904" y="5124"/>
                    <a:pt x="11840" y="4995"/>
                  </a:cubicBezTo>
                  <a:cubicBezTo>
                    <a:pt x="11808" y="4915"/>
                    <a:pt x="11760" y="4834"/>
                    <a:pt x="11728" y="4738"/>
                  </a:cubicBezTo>
                  <a:cubicBezTo>
                    <a:pt x="11647" y="4577"/>
                    <a:pt x="11567" y="4416"/>
                    <a:pt x="11454" y="4239"/>
                  </a:cubicBezTo>
                  <a:cubicBezTo>
                    <a:pt x="11296" y="4199"/>
                    <a:pt x="11130" y="4180"/>
                    <a:pt x="10962" y="4180"/>
                  </a:cubicBezTo>
                  <a:cubicBezTo>
                    <a:pt x="10516" y="4180"/>
                    <a:pt x="10054" y="4315"/>
                    <a:pt x="9668" y="4561"/>
                  </a:cubicBezTo>
                  <a:cubicBezTo>
                    <a:pt x="9411" y="4738"/>
                    <a:pt x="9186" y="4947"/>
                    <a:pt x="9025" y="5156"/>
                  </a:cubicBezTo>
                  <a:cubicBezTo>
                    <a:pt x="8864" y="5381"/>
                    <a:pt x="8751" y="5622"/>
                    <a:pt x="8687" y="5864"/>
                  </a:cubicBezTo>
                  <a:cubicBezTo>
                    <a:pt x="7722" y="4657"/>
                    <a:pt x="6644" y="3306"/>
                    <a:pt x="5808" y="2244"/>
                  </a:cubicBezTo>
                  <a:cubicBezTo>
                    <a:pt x="5647" y="2051"/>
                    <a:pt x="5518" y="1858"/>
                    <a:pt x="5373" y="1681"/>
                  </a:cubicBezTo>
                  <a:cubicBezTo>
                    <a:pt x="4794" y="957"/>
                    <a:pt x="4408" y="475"/>
                    <a:pt x="4408" y="475"/>
                  </a:cubicBezTo>
                  <a:cubicBezTo>
                    <a:pt x="4182" y="158"/>
                    <a:pt x="3775" y="0"/>
                    <a:pt x="3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75" name="Google Shape;1075;p33"/>
            <p:cNvSpPr/>
            <p:nvPr/>
          </p:nvSpPr>
          <p:spPr>
            <a:xfrm>
              <a:off x="2855549" y="3388539"/>
              <a:ext cx="259180" cy="191074"/>
            </a:xfrm>
            <a:custGeom>
              <a:avLst/>
              <a:gdLst/>
              <a:ahLst/>
              <a:cxnLst/>
              <a:rect l="l" t="t" r="r" b="b"/>
              <a:pathLst>
                <a:path w="5518" h="4068" extrusionOk="0">
                  <a:moveTo>
                    <a:pt x="4681" y="0"/>
                  </a:moveTo>
                  <a:cubicBezTo>
                    <a:pt x="4569" y="821"/>
                    <a:pt x="3925" y="1722"/>
                    <a:pt x="2944" y="2365"/>
                  </a:cubicBezTo>
                  <a:cubicBezTo>
                    <a:pt x="2670" y="2526"/>
                    <a:pt x="2413" y="2671"/>
                    <a:pt x="2156" y="2767"/>
                  </a:cubicBezTo>
                  <a:cubicBezTo>
                    <a:pt x="1641" y="2982"/>
                    <a:pt x="1140" y="3089"/>
                    <a:pt x="688" y="3089"/>
                  </a:cubicBezTo>
                  <a:cubicBezTo>
                    <a:pt x="461" y="3089"/>
                    <a:pt x="247" y="3062"/>
                    <a:pt x="48" y="3009"/>
                  </a:cubicBezTo>
                  <a:lnTo>
                    <a:pt x="48" y="3009"/>
                  </a:lnTo>
                  <a:cubicBezTo>
                    <a:pt x="0" y="3250"/>
                    <a:pt x="0" y="3475"/>
                    <a:pt x="64" y="3700"/>
                  </a:cubicBezTo>
                  <a:cubicBezTo>
                    <a:pt x="389" y="3938"/>
                    <a:pt x="816" y="4067"/>
                    <a:pt x="1296" y="4067"/>
                  </a:cubicBezTo>
                  <a:cubicBezTo>
                    <a:pt x="1529" y="4067"/>
                    <a:pt x="1774" y="4037"/>
                    <a:pt x="2027" y="3974"/>
                  </a:cubicBezTo>
                  <a:cubicBezTo>
                    <a:pt x="2542" y="3877"/>
                    <a:pt x="3057" y="3652"/>
                    <a:pt x="3539" y="3330"/>
                  </a:cubicBezTo>
                  <a:cubicBezTo>
                    <a:pt x="4826" y="2510"/>
                    <a:pt x="5518" y="1223"/>
                    <a:pt x="5277" y="274"/>
                  </a:cubicBezTo>
                  <a:cubicBezTo>
                    <a:pt x="5148" y="193"/>
                    <a:pt x="5003" y="113"/>
                    <a:pt x="4842" y="65"/>
                  </a:cubicBezTo>
                  <a:cubicBezTo>
                    <a:pt x="4794" y="33"/>
                    <a:pt x="4730" y="16"/>
                    <a:pt x="46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76" name="Google Shape;1076;p33"/>
            <p:cNvSpPr/>
            <p:nvPr/>
          </p:nvSpPr>
          <p:spPr>
            <a:xfrm>
              <a:off x="3070108" y="2951060"/>
              <a:ext cx="449644" cy="505538"/>
            </a:xfrm>
            <a:custGeom>
              <a:avLst/>
              <a:gdLst/>
              <a:ahLst/>
              <a:cxnLst/>
              <a:rect l="l" t="t" r="r" b="b"/>
              <a:pathLst>
                <a:path w="9573" h="10763" extrusionOk="0">
                  <a:moveTo>
                    <a:pt x="3428" y="1"/>
                  </a:moveTo>
                  <a:cubicBezTo>
                    <a:pt x="3095" y="1"/>
                    <a:pt x="2730" y="62"/>
                    <a:pt x="2349" y="177"/>
                  </a:cubicBezTo>
                  <a:cubicBezTo>
                    <a:pt x="2012" y="306"/>
                    <a:pt x="1642" y="467"/>
                    <a:pt x="1304" y="692"/>
                  </a:cubicBezTo>
                  <a:cubicBezTo>
                    <a:pt x="869" y="981"/>
                    <a:pt x="403" y="1384"/>
                    <a:pt x="97" y="1834"/>
                  </a:cubicBezTo>
                  <a:cubicBezTo>
                    <a:pt x="65" y="1898"/>
                    <a:pt x="17" y="1947"/>
                    <a:pt x="1" y="1995"/>
                  </a:cubicBezTo>
                  <a:cubicBezTo>
                    <a:pt x="789" y="3459"/>
                    <a:pt x="1915" y="5647"/>
                    <a:pt x="1915" y="5679"/>
                  </a:cubicBezTo>
                  <a:cubicBezTo>
                    <a:pt x="1995" y="5807"/>
                    <a:pt x="2028" y="5952"/>
                    <a:pt x="2028" y="6113"/>
                  </a:cubicBezTo>
                  <a:cubicBezTo>
                    <a:pt x="2044" y="6435"/>
                    <a:pt x="1947" y="6773"/>
                    <a:pt x="1722" y="7078"/>
                  </a:cubicBezTo>
                  <a:cubicBezTo>
                    <a:pt x="1915" y="7416"/>
                    <a:pt x="2092" y="7770"/>
                    <a:pt x="2253" y="8092"/>
                  </a:cubicBezTo>
                  <a:cubicBezTo>
                    <a:pt x="2333" y="8220"/>
                    <a:pt x="2398" y="8365"/>
                    <a:pt x="2478" y="8510"/>
                  </a:cubicBezTo>
                  <a:cubicBezTo>
                    <a:pt x="2494" y="8542"/>
                    <a:pt x="2510" y="8590"/>
                    <a:pt x="2559" y="8655"/>
                  </a:cubicBezTo>
                  <a:cubicBezTo>
                    <a:pt x="2575" y="8687"/>
                    <a:pt x="2591" y="8751"/>
                    <a:pt x="2639" y="8784"/>
                  </a:cubicBezTo>
                  <a:cubicBezTo>
                    <a:pt x="2671" y="8896"/>
                    <a:pt x="2735" y="8977"/>
                    <a:pt x="2768" y="9073"/>
                  </a:cubicBezTo>
                  <a:cubicBezTo>
                    <a:pt x="2880" y="9266"/>
                    <a:pt x="2977" y="9475"/>
                    <a:pt x="3073" y="9636"/>
                  </a:cubicBezTo>
                  <a:cubicBezTo>
                    <a:pt x="3170" y="9813"/>
                    <a:pt x="3250" y="9974"/>
                    <a:pt x="3331" y="10135"/>
                  </a:cubicBezTo>
                  <a:cubicBezTo>
                    <a:pt x="3379" y="10199"/>
                    <a:pt x="3395" y="10263"/>
                    <a:pt x="3443" y="10312"/>
                  </a:cubicBezTo>
                  <a:cubicBezTo>
                    <a:pt x="3475" y="10376"/>
                    <a:pt x="3492" y="10440"/>
                    <a:pt x="3524" y="10473"/>
                  </a:cubicBezTo>
                  <a:cubicBezTo>
                    <a:pt x="3572" y="10585"/>
                    <a:pt x="3620" y="10682"/>
                    <a:pt x="3652" y="10762"/>
                  </a:cubicBezTo>
                  <a:cubicBezTo>
                    <a:pt x="3781" y="9636"/>
                    <a:pt x="4569" y="8446"/>
                    <a:pt x="5824" y="7625"/>
                  </a:cubicBezTo>
                  <a:cubicBezTo>
                    <a:pt x="6677" y="7062"/>
                    <a:pt x="7642" y="6757"/>
                    <a:pt x="8543" y="6757"/>
                  </a:cubicBezTo>
                  <a:cubicBezTo>
                    <a:pt x="8913" y="6757"/>
                    <a:pt x="9267" y="6821"/>
                    <a:pt x="9572" y="6917"/>
                  </a:cubicBezTo>
                  <a:cubicBezTo>
                    <a:pt x="9508" y="6853"/>
                    <a:pt x="9444" y="6773"/>
                    <a:pt x="9395" y="6676"/>
                  </a:cubicBezTo>
                  <a:cubicBezTo>
                    <a:pt x="8318" y="5325"/>
                    <a:pt x="5631" y="1947"/>
                    <a:pt x="4167" y="129"/>
                  </a:cubicBezTo>
                  <a:cubicBezTo>
                    <a:pt x="3950" y="42"/>
                    <a:pt x="3700" y="1"/>
                    <a:pt x="34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77" name="Google Shape;1077;p33"/>
            <p:cNvSpPr/>
            <p:nvPr/>
          </p:nvSpPr>
          <p:spPr>
            <a:xfrm>
              <a:off x="2627322" y="2953408"/>
              <a:ext cx="465520" cy="578717"/>
            </a:xfrm>
            <a:custGeom>
              <a:avLst/>
              <a:gdLst/>
              <a:ahLst/>
              <a:cxnLst/>
              <a:rect l="l" t="t" r="r" b="b"/>
              <a:pathLst>
                <a:path w="9911" h="12321" extrusionOk="0">
                  <a:moveTo>
                    <a:pt x="7330" y="0"/>
                  </a:moveTo>
                  <a:cubicBezTo>
                    <a:pt x="6917" y="0"/>
                    <a:pt x="6479" y="125"/>
                    <a:pt x="6082" y="384"/>
                  </a:cubicBezTo>
                  <a:cubicBezTo>
                    <a:pt x="5486" y="787"/>
                    <a:pt x="5068" y="1430"/>
                    <a:pt x="5068" y="2122"/>
                  </a:cubicBezTo>
                  <a:cubicBezTo>
                    <a:pt x="5068" y="2251"/>
                    <a:pt x="5084" y="2347"/>
                    <a:pt x="5100" y="2460"/>
                  </a:cubicBezTo>
                  <a:cubicBezTo>
                    <a:pt x="5036" y="2395"/>
                    <a:pt x="5004" y="2347"/>
                    <a:pt x="4940" y="2267"/>
                  </a:cubicBezTo>
                  <a:lnTo>
                    <a:pt x="4940" y="2267"/>
                  </a:lnTo>
                  <a:cubicBezTo>
                    <a:pt x="4940" y="2267"/>
                    <a:pt x="4940" y="2267"/>
                    <a:pt x="4940" y="2267"/>
                  </a:cubicBezTo>
                  <a:cubicBezTo>
                    <a:pt x="4779" y="2057"/>
                    <a:pt x="4634" y="1881"/>
                    <a:pt x="4505" y="1704"/>
                  </a:cubicBezTo>
                  <a:cubicBezTo>
                    <a:pt x="4288" y="1624"/>
                    <a:pt x="4035" y="1583"/>
                    <a:pt x="3761" y="1583"/>
                  </a:cubicBezTo>
                  <a:cubicBezTo>
                    <a:pt x="3426" y="1583"/>
                    <a:pt x="3059" y="1644"/>
                    <a:pt x="2687" y="1768"/>
                  </a:cubicBezTo>
                  <a:cubicBezTo>
                    <a:pt x="2350" y="1881"/>
                    <a:pt x="1980" y="2041"/>
                    <a:pt x="1642" y="2267"/>
                  </a:cubicBezTo>
                  <a:cubicBezTo>
                    <a:pt x="1497" y="2363"/>
                    <a:pt x="1368" y="2460"/>
                    <a:pt x="1223" y="2588"/>
                  </a:cubicBezTo>
                  <a:cubicBezTo>
                    <a:pt x="1240" y="2621"/>
                    <a:pt x="1240" y="2685"/>
                    <a:pt x="1175" y="2733"/>
                  </a:cubicBezTo>
                  <a:cubicBezTo>
                    <a:pt x="516" y="3184"/>
                    <a:pt x="258" y="3956"/>
                    <a:pt x="1" y="4696"/>
                  </a:cubicBezTo>
                  <a:cubicBezTo>
                    <a:pt x="178" y="5034"/>
                    <a:pt x="403" y="5468"/>
                    <a:pt x="612" y="5886"/>
                  </a:cubicBezTo>
                  <a:cubicBezTo>
                    <a:pt x="693" y="6015"/>
                    <a:pt x="773" y="6160"/>
                    <a:pt x="837" y="6320"/>
                  </a:cubicBezTo>
                  <a:cubicBezTo>
                    <a:pt x="837" y="6353"/>
                    <a:pt x="853" y="6353"/>
                    <a:pt x="853" y="6369"/>
                  </a:cubicBezTo>
                  <a:cubicBezTo>
                    <a:pt x="918" y="6465"/>
                    <a:pt x="966" y="6562"/>
                    <a:pt x="1014" y="6642"/>
                  </a:cubicBezTo>
                  <a:cubicBezTo>
                    <a:pt x="1079" y="6739"/>
                    <a:pt x="1143" y="6867"/>
                    <a:pt x="1175" y="6964"/>
                  </a:cubicBezTo>
                  <a:cubicBezTo>
                    <a:pt x="1207" y="7028"/>
                    <a:pt x="1240" y="7077"/>
                    <a:pt x="1256" y="7125"/>
                  </a:cubicBezTo>
                  <a:cubicBezTo>
                    <a:pt x="1368" y="7302"/>
                    <a:pt x="1465" y="7511"/>
                    <a:pt x="1561" y="7688"/>
                  </a:cubicBezTo>
                  <a:cubicBezTo>
                    <a:pt x="1610" y="7800"/>
                    <a:pt x="1658" y="7881"/>
                    <a:pt x="1706" y="7977"/>
                  </a:cubicBezTo>
                  <a:cubicBezTo>
                    <a:pt x="1899" y="8347"/>
                    <a:pt x="2092" y="8734"/>
                    <a:pt x="2285" y="9104"/>
                  </a:cubicBezTo>
                  <a:cubicBezTo>
                    <a:pt x="2333" y="9200"/>
                    <a:pt x="2382" y="9280"/>
                    <a:pt x="2430" y="9377"/>
                  </a:cubicBezTo>
                  <a:cubicBezTo>
                    <a:pt x="2462" y="9457"/>
                    <a:pt x="2510" y="9522"/>
                    <a:pt x="2543" y="9602"/>
                  </a:cubicBezTo>
                  <a:cubicBezTo>
                    <a:pt x="2607" y="9699"/>
                    <a:pt x="2671" y="9827"/>
                    <a:pt x="2736" y="9924"/>
                  </a:cubicBezTo>
                  <a:cubicBezTo>
                    <a:pt x="2752" y="9972"/>
                    <a:pt x="2784" y="10020"/>
                    <a:pt x="2816" y="10069"/>
                  </a:cubicBezTo>
                  <a:cubicBezTo>
                    <a:pt x="2848" y="10165"/>
                    <a:pt x="2913" y="10246"/>
                    <a:pt x="2945" y="10342"/>
                  </a:cubicBezTo>
                  <a:cubicBezTo>
                    <a:pt x="2977" y="10390"/>
                    <a:pt x="2993" y="10455"/>
                    <a:pt x="3025" y="10487"/>
                  </a:cubicBezTo>
                  <a:cubicBezTo>
                    <a:pt x="3057" y="10551"/>
                    <a:pt x="3090" y="10583"/>
                    <a:pt x="3106" y="10648"/>
                  </a:cubicBezTo>
                  <a:cubicBezTo>
                    <a:pt x="3154" y="10728"/>
                    <a:pt x="3186" y="10809"/>
                    <a:pt x="3234" y="10873"/>
                  </a:cubicBezTo>
                  <a:cubicBezTo>
                    <a:pt x="3250" y="10937"/>
                    <a:pt x="3299" y="10970"/>
                    <a:pt x="3315" y="11034"/>
                  </a:cubicBezTo>
                  <a:cubicBezTo>
                    <a:pt x="3331" y="11050"/>
                    <a:pt x="3331" y="11066"/>
                    <a:pt x="3347" y="11098"/>
                  </a:cubicBezTo>
                  <a:cubicBezTo>
                    <a:pt x="3363" y="11130"/>
                    <a:pt x="3395" y="11147"/>
                    <a:pt x="3395" y="11195"/>
                  </a:cubicBezTo>
                  <a:cubicBezTo>
                    <a:pt x="3427" y="11259"/>
                    <a:pt x="3443" y="11291"/>
                    <a:pt x="3476" y="11356"/>
                  </a:cubicBezTo>
                  <a:cubicBezTo>
                    <a:pt x="3524" y="11452"/>
                    <a:pt x="3572" y="11549"/>
                    <a:pt x="3636" y="11661"/>
                  </a:cubicBezTo>
                  <a:cubicBezTo>
                    <a:pt x="3669" y="11742"/>
                    <a:pt x="3733" y="11838"/>
                    <a:pt x="3765" y="11919"/>
                  </a:cubicBezTo>
                  <a:lnTo>
                    <a:pt x="3830" y="12031"/>
                  </a:lnTo>
                  <a:cubicBezTo>
                    <a:pt x="3846" y="12080"/>
                    <a:pt x="3878" y="12112"/>
                    <a:pt x="3894" y="12144"/>
                  </a:cubicBezTo>
                  <a:cubicBezTo>
                    <a:pt x="3910" y="12160"/>
                    <a:pt x="3910" y="12176"/>
                    <a:pt x="3910" y="12192"/>
                  </a:cubicBezTo>
                  <a:lnTo>
                    <a:pt x="3974" y="12321"/>
                  </a:lnTo>
                  <a:cubicBezTo>
                    <a:pt x="3990" y="12031"/>
                    <a:pt x="4071" y="11742"/>
                    <a:pt x="4200" y="11452"/>
                  </a:cubicBezTo>
                  <a:cubicBezTo>
                    <a:pt x="4586" y="10551"/>
                    <a:pt x="5261" y="9763"/>
                    <a:pt x="6162" y="9184"/>
                  </a:cubicBezTo>
                  <a:cubicBezTo>
                    <a:pt x="7015" y="8621"/>
                    <a:pt x="7980" y="8315"/>
                    <a:pt x="8881" y="8315"/>
                  </a:cubicBezTo>
                  <a:cubicBezTo>
                    <a:pt x="9251" y="8315"/>
                    <a:pt x="9589" y="8380"/>
                    <a:pt x="9910" y="8476"/>
                  </a:cubicBezTo>
                  <a:cubicBezTo>
                    <a:pt x="9894" y="8444"/>
                    <a:pt x="9846" y="8412"/>
                    <a:pt x="9830" y="8380"/>
                  </a:cubicBezTo>
                  <a:cubicBezTo>
                    <a:pt x="9814" y="8331"/>
                    <a:pt x="9766" y="8299"/>
                    <a:pt x="9733" y="8251"/>
                  </a:cubicBezTo>
                  <a:cubicBezTo>
                    <a:pt x="9669" y="8203"/>
                    <a:pt x="9621" y="8122"/>
                    <a:pt x="9573" y="8058"/>
                  </a:cubicBezTo>
                  <a:cubicBezTo>
                    <a:pt x="9573" y="8042"/>
                    <a:pt x="9540" y="8042"/>
                    <a:pt x="9524" y="8010"/>
                  </a:cubicBezTo>
                  <a:cubicBezTo>
                    <a:pt x="9444" y="7913"/>
                    <a:pt x="9363" y="7817"/>
                    <a:pt x="9267" y="7688"/>
                  </a:cubicBezTo>
                  <a:cubicBezTo>
                    <a:pt x="8398" y="6610"/>
                    <a:pt x="7047" y="4921"/>
                    <a:pt x="5889" y="3441"/>
                  </a:cubicBezTo>
                  <a:cubicBezTo>
                    <a:pt x="5873" y="3103"/>
                    <a:pt x="5969" y="2765"/>
                    <a:pt x="6146" y="2460"/>
                  </a:cubicBezTo>
                  <a:cubicBezTo>
                    <a:pt x="6323" y="2138"/>
                    <a:pt x="6596" y="1864"/>
                    <a:pt x="6918" y="1655"/>
                  </a:cubicBezTo>
                  <a:cubicBezTo>
                    <a:pt x="7318" y="1397"/>
                    <a:pt x="7760" y="1273"/>
                    <a:pt x="8177" y="1273"/>
                  </a:cubicBezTo>
                  <a:cubicBezTo>
                    <a:pt x="8565" y="1273"/>
                    <a:pt x="8931" y="1381"/>
                    <a:pt x="9219" y="1591"/>
                  </a:cubicBezTo>
                  <a:cubicBezTo>
                    <a:pt x="8961" y="1092"/>
                    <a:pt x="8768" y="738"/>
                    <a:pt x="8736" y="690"/>
                  </a:cubicBezTo>
                  <a:cubicBezTo>
                    <a:pt x="8656" y="561"/>
                    <a:pt x="8543" y="449"/>
                    <a:pt x="8414" y="352"/>
                  </a:cubicBezTo>
                  <a:cubicBezTo>
                    <a:pt x="8119" y="121"/>
                    <a:pt x="7737" y="0"/>
                    <a:pt x="7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78" name="Google Shape;1078;p33"/>
            <p:cNvSpPr/>
            <p:nvPr/>
          </p:nvSpPr>
          <p:spPr>
            <a:xfrm>
              <a:off x="3285466" y="3327337"/>
              <a:ext cx="288678" cy="212868"/>
            </a:xfrm>
            <a:custGeom>
              <a:avLst/>
              <a:gdLst/>
              <a:ahLst/>
              <a:cxnLst/>
              <a:rect l="l" t="t" r="r" b="b"/>
              <a:pathLst>
                <a:path w="6146" h="4532" extrusionOk="0">
                  <a:moveTo>
                    <a:pt x="5213" y="0"/>
                  </a:moveTo>
                  <a:lnTo>
                    <a:pt x="5213" y="0"/>
                  </a:lnTo>
                  <a:cubicBezTo>
                    <a:pt x="5438" y="933"/>
                    <a:pt x="4746" y="2204"/>
                    <a:pt x="3475" y="3057"/>
                  </a:cubicBezTo>
                  <a:cubicBezTo>
                    <a:pt x="2977" y="3379"/>
                    <a:pt x="2446" y="3588"/>
                    <a:pt x="1963" y="3700"/>
                  </a:cubicBezTo>
                  <a:cubicBezTo>
                    <a:pt x="1724" y="3750"/>
                    <a:pt x="1488" y="3775"/>
                    <a:pt x="1263" y="3775"/>
                  </a:cubicBezTo>
                  <a:cubicBezTo>
                    <a:pt x="761" y="3775"/>
                    <a:pt x="311" y="3650"/>
                    <a:pt x="0" y="3395"/>
                  </a:cubicBezTo>
                  <a:lnTo>
                    <a:pt x="0" y="3395"/>
                  </a:lnTo>
                  <a:cubicBezTo>
                    <a:pt x="33" y="3539"/>
                    <a:pt x="97" y="3700"/>
                    <a:pt x="177" y="3813"/>
                  </a:cubicBezTo>
                  <a:cubicBezTo>
                    <a:pt x="475" y="4286"/>
                    <a:pt x="1067" y="4532"/>
                    <a:pt x="1763" y="4532"/>
                  </a:cubicBezTo>
                  <a:cubicBezTo>
                    <a:pt x="1896" y="4532"/>
                    <a:pt x="2033" y="4523"/>
                    <a:pt x="2172" y="4505"/>
                  </a:cubicBezTo>
                  <a:cubicBezTo>
                    <a:pt x="2751" y="4424"/>
                    <a:pt x="3395" y="4199"/>
                    <a:pt x="3990" y="3797"/>
                  </a:cubicBezTo>
                  <a:cubicBezTo>
                    <a:pt x="5470" y="2848"/>
                    <a:pt x="6146" y="1303"/>
                    <a:pt x="5534" y="338"/>
                  </a:cubicBezTo>
                  <a:cubicBezTo>
                    <a:pt x="5454" y="193"/>
                    <a:pt x="5325" y="97"/>
                    <a:pt x="5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79" name="Google Shape;1079;p33"/>
            <p:cNvSpPr/>
            <p:nvPr/>
          </p:nvSpPr>
          <p:spPr>
            <a:xfrm>
              <a:off x="2859307" y="3402911"/>
              <a:ext cx="290181" cy="213620"/>
            </a:xfrm>
            <a:custGeom>
              <a:avLst/>
              <a:gdLst/>
              <a:ahLst/>
              <a:cxnLst/>
              <a:rect l="l" t="t" r="r" b="b"/>
              <a:pathLst>
                <a:path w="6178" h="4548" extrusionOk="0">
                  <a:moveTo>
                    <a:pt x="5213" y="0"/>
                  </a:moveTo>
                  <a:cubicBezTo>
                    <a:pt x="5454" y="933"/>
                    <a:pt x="4746" y="2204"/>
                    <a:pt x="3475" y="3057"/>
                  </a:cubicBezTo>
                  <a:cubicBezTo>
                    <a:pt x="2977" y="3378"/>
                    <a:pt x="2446" y="3587"/>
                    <a:pt x="1979" y="3700"/>
                  </a:cubicBezTo>
                  <a:cubicBezTo>
                    <a:pt x="1733" y="3750"/>
                    <a:pt x="1493" y="3775"/>
                    <a:pt x="1265" y="3775"/>
                  </a:cubicBezTo>
                  <a:cubicBezTo>
                    <a:pt x="764" y="3775"/>
                    <a:pt x="321" y="3654"/>
                    <a:pt x="1" y="3410"/>
                  </a:cubicBezTo>
                  <a:lnTo>
                    <a:pt x="1" y="3410"/>
                  </a:lnTo>
                  <a:cubicBezTo>
                    <a:pt x="33" y="3571"/>
                    <a:pt x="97" y="3700"/>
                    <a:pt x="177" y="3829"/>
                  </a:cubicBezTo>
                  <a:cubicBezTo>
                    <a:pt x="488" y="4301"/>
                    <a:pt x="1071" y="4547"/>
                    <a:pt x="1764" y="4547"/>
                  </a:cubicBezTo>
                  <a:cubicBezTo>
                    <a:pt x="1897" y="4547"/>
                    <a:pt x="2033" y="4538"/>
                    <a:pt x="2172" y="4520"/>
                  </a:cubicBezTo>
                  <a:cubicBezTo>
                    <a:pt x="2751" y="4440"/>
                    <a:pt x="3395" y="4215"/>
                    <a:pt x="4006" y="3813"/>
                  </a:cubicBezTo>
                  <a:cubicBezTo>
                    <a:pt x="5486" y="2847"/>
                    <a:pt x="6178" y="1303"/>
                    <a:pt x="5550" y="338"/>
                  </a:cubicBezTo>
                  <a:cubicBezTo>
                    <a:pt x="5438" y="209"/>
                    <a:pt x="5325" y="97"/>
                    <a:pt x="5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80" name="Google Shape;1080;p33"/>
            <p:cNvSpPr/>
            <p:nvPr/>
          </p:nvSpPr>
          <p:spPr>
            <a:xfrm>
              <a:off x="2886502" y="2973512"/>
              <a:ext cx="127758" cy="93799"/>
            </a:xfrm>
            <a:custGeom>
              <a:avLst/>
              <a:gdLst/>
              <a:ahLst/>
              <a:cxnLst/>
              <a:rect l="l" t="t" r="r" b="b"/>
              <a:pathLst>
                <a:path w="2720" h="1997" extrusionOk="0">
                  <a:moveTo>
                    <a:pt x="1879" y="1"/>
                  </a:moveTo>
                  <a:cubicBezTo>
                    <a:pt x="1832" y="1"/>
                    <a:pt x="1785" y="2"/>
                    <a:pt x="1738" y="5"/>
                  </a:cubicBezTo>
                  <a:cubicBezTo>
                    <a:pt x="1432" y="21"/>
                    <a:pt x="1127" y="150"/>
                    <a:pt x="869" y="310"/>
                  </a:cubicBezTo>
                  <a:cubicBezTo>
                    <a:pt x="612" y="487"/>
                    <a:pt x="387" y="729"/>
                    <a:pt x="242" y="986"/>
                  </a:cubicBezTo>
                  <a:cubicBezTo>
                    <a:pt x="81" y="1276"/>
                    <a:pt x="1" y="1549"/>
                    <a:pt x="1" y="1855"/>
                  </a:cubicBezTo>
                  <a:cubicBezTo>
                    <a:pt x="1" y="1903"/>
                    <a:pt x="49" y="1951"/>
                    <a:pt x="81" y="1983"/>
                  </a:cubicBezTo>
                  <a:cubicBezTo>
                    <a:pt x="98" y="1992"/>
                    <a:pt x="117" y="1996"/>
                    <a:pt x="135" y="1996"/>
                  </a:cubicBezTo>
                  <a:cubicBezTo>
                    <a:pt x="184" y="1996"/>
                    <a:pt x="230" y="1966"/>
                    <a:pt x="242" y="1919"/>
                  </a:cubicBezTo>
                  <a:cubicBezTo>
                    <a:pt x="355" y="1678"/>
                    <a:pt x="483" y="1453"/>
                    <a:pt x="628" y="1260"/>
                  </a:cubicBezTo>
                  <a:cubicBezTo>
                    <a:pt x="708" y="1163"/>
                    <a:pt x="773" y="1066"/>
                    <a:pt x="869" y="986"/>
                  </a:cubicBezTo>
                  <a:cubicBezTo>
                    <a:pt x="950" y="906"/>
                    <a:pt x="1046" y="825"/>
                    <a:pt x="1159" y="761"/>
                  </a:cubicBezTo>
                  <a:cubicBezTo>
                    <a:pt x="1561" y="503"/>
                    <a:pt x="2044" y="407"/>
                    <a:pt x="2558" y="407"/>
                  </a:cubicBezTo>
                  <a:cubicBezTo>
                    <a:pt x="2607" y="407"/>
                    <a:pt x="2655" y="391"/>
                    <a:pt x="2687" y="326"/>
                  </a:cubicBezTo>
                  <a:cubicBezTo>
                    <a:pt x="2719" y="246"/>
                    <a:pt x="2687" y="166"/>
                    <a:pt x="2623" y="150"/>
                  </a:cubicBezTo>
                  <a:cubicBezTo>
                    <a:pt x="2378" y="41"/>
                    <a:pt x="2133" y="1"/>
                    <a:pt x="1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81" name="Google Shape;1081;p33"/>
            <p:cNvSpPr/>
            <p:nvPr/>
          </p:nvSpPr>
          <p:spPr>
            <a:xfrm>
              <a:off x="3068605" y="2958622"/>
              <a:ext cx="187457" cy="442786"/>
            </a:xfrm>
            <a:custGeom>
              <a:avLst/>
              <a:gdLst/>
              <a:ahLst/>
              <a:cxnLst/>
              <a:rect l="l" t="t" r="r" b="b"/>
              <a:pathLst>
                <a:path w="3991" h="9427" extrusionOk="0">
                  <a:moveTo>
                    <a:pt x="2365" y="0"/>
                  </a:moveTo>
                  <a:cubicBezTo>
                    <a:pt x="2011" y="113"/>
                    <a:pt x="1657" y="273"/>
                    <a:pt x="1320" y="499"/>
                  </a:cubicBezTo>
                  <a:cubicBezTo>
                    <a:pt x="869" y="804"/>
                    <a:pt x="435" y="1207"/>
                    <a:pt x="113" y="1641"/>
                  </a:cubicBezTo>
                  <a:cubicBezTo>
                    <a:pt x="65" y="1705"/>
                    <a:pt x="33" y="1770"/>
                    <a:pt x="1" y="1802"/>
                  </a:cubicBezTo>
                  <a:cubicBezTo>
                    <a:pt x="789" y="3282"/>
                    <a:pt x="1915" y="5469"/>
                    <a:pt x="1915" y="5486"/>
                  </a:cubicBezTo>
                  <a:cubicBezTo>
                    <a:pt x="1995" y="5630"/>
                    <a:pt x="2044" y="5775"/>
                    <a:pt x="2044" y="5936"/>
                  </a:cubicBezTo>
                  <a:cubicBezTo>
                    <a:pt x="2060" y="6258"/>
                    <a:pt x="1963" y="6596"/>
                    <a:pt x="1738" y="6901"/>
                  </a:cubicBezTo>
                  <a:cubicBezTo>
                    <a:pt x="2011" y="7432"/>
                    <a:pt x="2301" y="7963"/>
                    <a:pt x="2542" y="8446"/>
                  </a:cubicBezTo>
                  <a:cubicBezTo>
                    <a:pt x="2558" y="8478"/>
                    <a:pt x="2591" y="8542"/>
                    <a:pt x="2623" y="8590"/>
                  </a:cubicBezTo>
                  <a:cubicBezTo>
                    <a:pt x="2655" y="8687"/>
                    <a:pt x="2719" y="8767"/>
                    <a:pt x="2767" y="8864"/>
                  </a:cubicBezTo>
                  <a:cubicBezTo>
                    <a:pt x="2864" y="9073"/>
                    <a:pt x="2961" y="9266"/>
                    <a:pt x="3057" y="9427"/>
                  </a:cubicBezTo>
                  <a:cubicBezTo>
                    <a:pt x="3218" y="9202"/>
                    <a:pt x="3363" y="8944"/>
                    <a:pt x="3459" y="8703"/>
                  </a:cubicBezTo>
                  <a:cubicBezTo>
                    <a:pt x="3765" y="8140"/>
                    <a:pt x="3990" y="7368"/>
                    <a:pt x="3749" y="6740"/>
                  </a:cubicBezTo>
                  <a:cubicBezTo>
                    <a:pt x="3604" y="6370"/>
                    <a:pt x="3411" y="6097"/>
                    <a:pt x="3250" y="5807"/>
                  </a:cubicBezTo>
                  <a:cubicBezTo>
                    <a:pt x="3041" y="5469"/>
                    <a:pt x="2928" y="5100"/>
                    <a:pt x="3025" y="4585"/>
                  </a:cubicBezTo>
                  <a:cubicBezTo>
                    <a:pt x="3105" y="4183"/>
                    <a:pt x="3250" y="3813"/>
                    <a:pt x="3331" y="3410"/>
                  </a:cubicBezTo>
                  <a:cubicBezTo>
                    <a:pt x="3588" y="2252"/>
                    <a:pt x="3250" y="997"/>
                    <a:pt x="2462" y="97"/>
                  </a:cubicBezTo>
                  <a:cubicBezTo>
                    <a:pt x="2446" y="64"/>
                    <a:pt x="2397" y="16"/>
                    <a:pt x="2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82" name="Google Shape;1082;p33"/>
            <p:cNvSpPr/>
            <p:nvPr/>
          </p:nvSpPr>
          <p:spPr>
            <a:xfrm>
              <a:off x="2625819" y="3034901"/>
              <a:ext cx="202535" cy="443585"/>
            </a:xfrm>
            <a:custGeom>
              <a:avLst/>
              <a:gdLst/>
              <a:ahLst/>
              <a:cxnLst/>
              <a:rect l="l" t="t" r="r" b="b"/>
              <a:pathLst>
                <a:path w="4312" h="9444" extrusionOk="0">
                  <a:moveTo>
                    <a:pt x="2703" y="1"/>
                  </a:moveTo>
                  <a:cubicBezTo>
                    <a:pt x="2365" y="129"/>
                    <a:pt x="1995" y="290"/>
                    <a:pt x="1658" y="516"/>
                  </a:cubicBezTo>
                  <a:cubicBezTo>
                    <a:pt x="1191" y="805"/>
                    <a:pt x="757" y="1207"/>
                    <a:pt x="451" y="1658"/>
                  </a:cubicBezTo>
                  <a:cubicBezTo>
                    <a:pt x="194" y="2044"/>
                    <a:pt x="1" y="2462"/>
                    <a:pt x="1" y="2880"/>
                  </a:cubicBezTo>
                  <a:cubicBezTo>
                    <a:pt x="918" y="4585"/>
                    <a:pt x="2478" y="7626"/>
                    <a:pt x="3427" y="9444"/>
                  </a:cubicBezTo>
                  <a:cubicBezTo>
                    <a:pt x="3588" y="9202"/>
                    <a:pt x="3733" y="8961"/>
                    <a:pt x="3829" y="8720"/>
                  </a:cubicBezTo>
                  <a:cubicBezTo>
                    <a:pt x="4087" y="8125"/>
                    <a:pt x="4312" y="7352"/>
                    <a:pt x="4071" y="6725"/>
                  </a:cubicBezTo>
                  <a:cubicBezTo>
                    <a:pt x="3765" y="5921"/>
                    <a:pt x="3186" y="5535"/>
                    <a:pt x="3363" y="4569"/>
                  </a:cubicBezTo>
                  <a:cubicBezTo>
                    <a:pt x="3443" y="4183"/>
                    <a:pt x="3588" y="3813"/>
                    <a:pt x="3668" y="3427"/>
                  </a:cubicBezTo>
                  <a:cubicBezTo>
                    <a:pt x="3926" y="2253"/>
                    <a:pt x="3588" y="1014"/>
                    <a:pt x="2800" y="113"/>
                  </a:cubicBezTo>
                  <a:cubicBezTo>
                    <a:pt x="2768" y="65"/>
                    <a:pt x="2735" y="33"/>
                    <a:pt x="2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83" name="Google Shape;1083;p33"/>
            <p:cNvSpPr/>
            <p:nvPr/>
          </p:nvSpPr>
          <p:spPr>
            <a:xfrm>
              <a:off x="3240140" y="3268389"/>
              <a:ext cx="377827" cy="308311"/>
            </a:xfrm>
            <a:custGeom>
              <a:avLst/>
              <a:gdLst/>
              <a:ahLst/>
              <a:cxnLst/>
              <a:rect l="l" t="t" r="r" b="b"/>
              <a:pathLst>
                <a:path w="8044" h="6564" extrusionOk="0">
                  <a:moveTo>
                    <a:pt x="4906" y="885"/>
                  </a:moveTo>
                  <a:cubicBezTo>
                    <a:pt x="5082" y="885"/>
                    <a:pt x="5249" y="901"/>
                    <a:pt x="5405" y="934"/>
                  </a:cubicBezTo>
                  <a:cubicBezTo>
                    <a:pt x="5438" y="934"/>
                    <a:pt x="5502" y="950"/>
                    <a:pt x="5550" y="966"/>
                  </a:cubicBezTo>
                  <a:cubicBezTo>
                    <a:pt x="5792" y="1030"/>
                    <a:pt x="5985" y="1127"/>
                    <a:pt x="6145" y="1271"/>
                  </a:cubicBezTo>
                  <a:cubicBezTo>
                    <a:pt x="6274" y="1368"/>
                    <a:pt x="6371" y="1464"/>
                    <a:pt x="6467" y="1609"/>
                  </a:cubicBezTo>
                  <a:cubicBezTo>
                    <a:pt x="6499" y="1625"/>
                    <a:pt x="6515" y="1674"/>
                    <a:pt x="6532" y="1690"/>
                  </a:cubicBezTo>
                  <a:cubicBezTo>
                    <a:pt x="7078" y="2655"/>
                    <a:pt x="6371" y="4151"/>
                    <a:pt x="4939" y="5068"/>
                  </a:cubicBezTo>
                  <a:cubicBezTo>
                    <a:pt x="4344" y="5470"/>
                    <a:pt x="3716" y="5695"/>
                    <a:pt x="3121" y="5776"/>
                  </a:cubicBezTo>
                  <a:cubicBezTo>
                    <a:pt x="2983" y="5792"/>
                    <a:pt x="2848" y="5800"/>
                    <a:pt x="2718" y="5800"/>
                  </a:cubicBezTo>
                  <a:cubicBezTo>
                    <a:pt x="2059" y="5800"/>
                    <a:pt x="1510" y="5594"/>
                    <a:pt x="1175" y="5164"/>
                  </a:cubicBezTo>
                  <a:cubicBezTo>
                    <a:pt x="1159" y="5148"/>
                    <a:pt x="1142" y="5116"/>
                    <a:pt x="1126" y="5084"/>
                  </a:cubicBezTo>
                  <a:cubicBezTo>
                    <a:pt x="1046" y="4971"/>
                    <a:pt x="982" y="4811"/>
                    <a:pt x="949" y="4666"/>
                  </a:cubicBezTo>
                  <a:cubicBezTo>
                    <a:pt x="885" y="4441"/>
                    <a:pt x="885" y="4231"/>
                    <a:pt x="917" y="3990"/>
                  </a:cubicBezTo>
                  <a:cubicBezTo>
                    <a:pt x="1046" y="3154"/>
                    <a:pt x="1689" y="2253"/>
                    <a:pt x="2671" y="1609"/>
                  </a:cubicBezTo>
                  <a:cubicBezTo>
                    <a:pt x="3402" y="1135"/>
                    <a:pt x="4215" y="885"/>
                    <a:pt x="4906" y="885"/>
                  </a:cubicBezTo>
                  <a:close/>
                  <a:moveTo>
                    <a:pt x="4923" y="1"/>
                  </a:moveTo>
                  <a:cubicBezTo>
                    <a:pt x="4038" y="1"/>
                    <a:pt x="3073" y="306"/>
                    <a:pt x="2204" y="869"/>
                  </a:cubicBezTo>
                  <a:cubicBezTo>
                    <a:pt x="949" y="1690"/>
                    <a:pt x="177" y="2880"/>
                    <a:pt x="65" y="3990"/>
                  </a:cubicBezTo>
                  <a:cubicBezTo>
                    <a:pt x="0" y="4521"/>
                    <a:pt x="97" y="5052"/>
                    <a:pt x="386" y="5486"/>
                  </a:cubicBezTo>
                  <a:cubicBezTo>
                    <a:pt x="821" y="6178"/>
                    <a:pt x="1641" y="6564"/>
                    <a:pt x="2638" y="6564"/>
                  </a:cubicBezTo>
                  <a:cubicBezTo>
                    <a:pt x="3523" y="6564"/>
                    <a:pt x="4488" y="6258"/>
                    <a:pt x="5341" y="5695"/>
                  </a:cubicBezTo>
                  <a:cubicBezTo>
                    <a:pt x="7239" y="4473"/>
                    <a:pt x="8044" y="2398"/>
                    <a:pt x="7175" y="1062"/>
                  </a:cubicBezTo>
                  <a:cubicBezTo>
                    <a:pt x="6902" y="644"/>
                    <a:pt x="6467" y="322"/>
                    <a:pt x="5952" y="161"/>
                  </a:cubicBezTo>
                  <a:cubicBezTo>
                    <a:pt x="5647" y="65"/>
                    <a:pt x="5293" y="1"/>
                    <a:pt x="49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84" name="Google Shape;1084;p33"/>
            <p:cNvSpPr/>
            <p:nvPr/>
          </p:nvSpPr>
          <p:spPr>
            <a:xfrm>
              <a:off x="3025534" y="3188071"/>
              <a:ext cx="136072" cy="128745"/>
            </a:xfrm>
            <a:custGeom>
              <a:avLst/>
              <a:gdLst/>
              <a:ahLst/>
              <a:cxnLst/>
              <a:rect l="l" t="t" r="r" b="b"/>
              <a:pathLst>
                <a:path w="2897" h="2741" extrusionOk="0">
                  <a:moveTo>
                    <a:pt x="1704" y="0"/>
                  </a:moveTo>
                  <a:cubicBezTo>
                    <a:pt x="1398" y="0"/>
                    <a:pt x="1075" y="90"/>
                    <a:pt x="805" y="263"/>
                  </a:cubicBezTo>
                  <a:cubicBezTo>
                    <a:pt x="564" y="424"/>
                    <a:pt x="387" y="633"/>
                    <a:pt x="242" y="826"/>
                  </a:cubicBezTo>
                  <a:cubicBezTo>
                    <a:pt x="65" y="1115"/>
                    <a:pt x="1" y="1437"/>
                    <a:pt x="49" y="1727"/>
                  </a:cubicBezTo>
                  <a:cubicBezTo>
                    <a:pt x="306" y="2081"/>
                    <a:pt x="564" y="2370"/>
                    <a:pt x="773" y="2660"/>
                  </a:cubicBezTo>
                  <a:lnTo>
                    <a:pt x="789" y="2660"/>
                  </a:lnTo>
                  <a:cubicBezTo>
                    <a:pt x="821" y="2676"/>
                    <a:pt x="853" y="2676"/>
                    <a:pt x="885" y="2692"/>
                  </a:cubicBezTo>
                  <a:cubicBezTo>
                    <a:pt x="934" y="2692"/>
                    <a:pt x="966" y="2724"/>
                    <a:pt x="982" y="2724"/>
                  </a:cubicBezTo>
                  <a:lnTo>
                    <a:pt x="1014" y="2724"/>
                  </a:lnTo>
                  <a:cubicBezTo>
                    <a:pt x="1046" y="2724"/>
                    <a:pt x="1095" y="2740"/>
                    <a:pt x="1127" y="2740"/>
                  </a:cubicBezTo>
                  <a:lnTo>
                    <a:pt x="1432" y="2740"/>
                  </a:lnTo>
                  <a:cubicBezTo>
                    <a:pt x="1465" y="2740"/>
                    <a:pt x="1529" y="2724"/>
                    <a:pt x="1577" y="2724"/>
                  </a:cubicBezTo>
                  <a:cubicBezTo>
                    <a:pt x="1593" y="2724"/>
                    <a:pt x="1625" y="2692"/>
                    <a:pt x="1658" y="2692"/>
                  </a:cubicBezTo>
                  <a:cubicBezTo>
                    <a:pt x="1690" y="2676"/>
                    <a:pt x="1706" y="2676"/>
                    <a:pt x="1754" y="2660"/>
                  </a:cubicBezTo>
                  <a:cubicBezTo>
                    <a:pt x="1770" y="2660"/>
                    <a:pt x="1786" y="2644"/>
                    <a:pt x="1835" y="2644"/>
                  </a:cubicBezTo>
                  <a:cubicBezTo>
                    <a:pt x="1851" y="2611"/>
                    <a:pt x="1867" y="2611"/>
                    <a:pt x="1915" y="2595"/>
                  </a:cubicBezTo>
                  <a:cubicBezTo>
                    <a:pt x="1931" y="2595"/>
                    <a:pt x="1947" y="2579"/>
                    <a:pt x="1979" y="2579"/>
                  </a:cubicBezTo>
                  <a:cubicBezTo>
                    <a:pt x="2011" y="2563"/>
                    <a:pt x="2028" y="2531"/>
                    <a:pt x="2076" y="2531"/>
                  </a:cubicBezTo>
                  <a:cubicBezTo>
                    <a:pt x="2108" y="2515"/>
                    <a:pt x="2156" y="2499"/>
                    <a:pt x="2172" y="2483"/>
                  </a:cubicBezTo>
                  <a:cubicBezTo>
                    <a:pt x="2221" y="2434"/>
                    <a:pt x="2269" y="2418"/>
                    <a:pt x="2317" y="2370"/>
                  </a:cubicBezTo>
                  <a:cubicBezTo>
                    <a:pt x="2349" y="2354"/>
                    <a:pt x="2381" y="2322"/>
                    <a:pt x="2414" y="2290"/>
                  </a:cubicBezTo>
                  <a:lnTo>
                    <a:pt x="2494" y="2209"/>
                  </a:lnTo>
                  <a:lnTo>
                    <a:pt x="2574" y="2129"/>
                  </a:lnTo>
                  <a:cubicBezTo>
                    <a:pt x="2574" y="2113"/>
                    <a:pt x="2591" y="2113"/>
                    <a:pt x="2623" y="2097"/>
                  </a:cubicBezTo>
                  <a:cubicBezTo>
                    <a:pt x="2623" y="2081"/>
                    <a:pt x="2639" y="2081"/>
                    <a:pt x="2639" y="2048"/>
                  </a:cubicBezTo>
                  <a:cubicBezTo>
                    <a:pt x="2639" y="2048"/>
                    <a:pt x="2639" y="2032"/>
                    <a:pt x="2655" y="2032"/>
                  </a:cubicBezTo>
                  <a:cubicBezTo>
                    <a:pt x="2655" y="2016"/>
                    <a:pt x="2671" y="2016"/>
                    <a:pt x="2671" y="2016"/>
                  </a:cubicBezTo>
                  <a:cubicBezTo>
                    <a:pt x="2671" y="2000"/>
                    <a:pt x="2703" y="2000"/>
                    <a:pt x="2703" y="1968"/>
                  </a:cubicBezTo>
                  <a:lnTo>
                    <a:pt x="2703" y="1952"/>
                  </a:lnTo>
                  <a:lnTo>
                    <a:pt x="2703" y="1936"/>
                  </a:lnTo>
                  <a:cubicBezTo>
                    <a:pt x="2719" y="1920"/>
                    <a:pt x="2735" y="1888"/>
                    <a:pt x="2735" y="1855"/>
                  </a:cubicBezTo>
                  <a:lnTo>
                    <a:pt x="2735" y="1839"/>
                  </a:lnTo>
                  <a:cubicBezTo>
                    <a:pt x="2751" y="1807"/>
                    <a:pt x="2751" y="1791"/>
                    <a:pt x="2751" y="1775"/>
                  </a:cubicBezTo>
                  <a:cubicBezTo>
                    <a:pt x="2784" y="1759"/>
                    <a:pt x="2784" y="1727"/>
                    <a:pt x="2800" y="1694"/>
                  </a:cubicBezTo>
                  <a:cubicBezTo>
                    <a:pt x="2800" y="1678"/>
                    <a:pt x="2816" y="1646"/>
                    <a:pt x="2816" y="1614"/>
                  </a:cubicBezTo>
                  <a:cubicBezTo>
                    <a:pt x="2816" y="1614"/>
                    <a:pt x="2816" y="1598"/>
                    <a:pt x="2832" y="1598"/>
                  </a:cubicBezTo>
                  <a:cubicBezTo>
                    <a:pt x="2864" y="1534"/>
                    <a:pt x="2880" y="1469"/>
                    <a:pt x="2880" y="1405"/>
                  </a:cubicBezTo>
                  <a:cubicBezTo>
                    <a:pt x="2880" y="1389"/>
                    <a:pt x="2880" y="1373"/>
                    <a:pt x="2896" y="1324"/>
                  </a:cubicBezTo>
                  <a:lnTo>
                    <a:pt x="2896" y="1292"/>
                  </a:lnTo>
                  <a:lnTo>
                    <a:pt x="2896" y="1212"/>
                  </a:lnTo>
                  <a:lnTo>
                    <a:pt x="2896" y="1196"/>
                  </a:lnTo>
                  <a:lnTo>
                    <a:pt x="2896" y="1148"/>
                  </a:lnTo>
                  <a:lnTo>
                    <a:pt x="2896" y="1083"/>
                  </a:lnTo>
                  <a:lnTo>
                    <a:pt x="2896" y="1067"/>
                  </a:lnTo>
                  <a:lnTo>
                    <a:pt x="2896" y="987"/>
                  </a:lnTo>
                  <a:cubicBezTo>
                    <a:pt x="2896" y="971"/>
                    <a:pt x="2896" y="954"/>
                    <a:pt x="2880" y="922"/>
                  </a:cubicBezTo>
                  <a:cubicBezTo>
                    <a:pt x="2880" y="906"/>
                    <a:pt x="2864" y="890"/>
                    <a:pt x="2864" y="842"/>
                  </a:cubicBezTo>
                  <a:cubicBezTo>
                    <a:pt x="2864" y="810"/>
                    <a:pt x="2832" y="794"/>
                    <a:pt x="2816" y="745"/>
                  </a:cubicBezTo>
                  <a:cubicBezTo>
                    <a:pt x="2816" y="745"/>
                    <a:pt x="2816" y="729"/>
                    <a:pt x="2800" y="729"/>
                  </a:cubicBezTo>
                  <a:cubicBezTo>
                    <a:pt x="2784" y="713"/>
                    <a:pt x="2784" y="665"/>
                    <a:pt x="2751" y="649"/>
                  </a:cubicBezTo>
                  <a:cubicBezTo>
                    <a:pt x="2751" y="649"/>
                    <a:pt x="2735" y="633"/>
                    <a:pt x="2735" y="584"/>
                  </a:cubicBezTo>
                  <a:cubicBezTo>
                    <a:pt x="2719" y="568"/>
                    <a:pt x="2719" y="552"/>
                    <a:pt x="2703" y="504"/>
                  </a:cubicBezTo>
                  <a:cubicBezTo>
                    <a:pt x="2703" y="504"/>
                    <a:pt x="2703" y="488"/>
                    <a:pt x="2671" y="488"/>
                  </a:cubicBezTo>
                  <a:cubicBezTo>
                    <a:pt x="2488" y="158"/>
                    <a:pt x="2111" y="0"/>
                    <a:pt x="1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85" name="Google Shape;1085;p33"/>
            <p:cNvSpPr/>
            <p:nvPr/>
          </p:nvSpPr>
          <p:spPr>
            <a:xfrm>
              <a:off x="2903130" y="3011651"/>
              <a:ext cx="221417" cy="215968"/>
            </a:xfrm>
            <a:custGeom>
              <a:avLst/>
              <a:gdLst/>
              <a:ahLst/>
              <a:cxnLst/>
              <a:rect l="l" t="t" r="r" b="b"/>
              <a:pathLst>
                <a:path w="4714" h="4598" extrusionOk="0">
                  <a:moveTo>
                    <a:pt x="2305" y="1"/>
                  </a:moveTo>
                  <a:cubicBezTo>
                    <a:pt x="1888" y="1"/>
                    <a:pt x="1446" y="125"/>
                    <a:pt x="1046" y="383"/>
                  </a:cubicBezTo>
                  <a:cubicBezTo>
                    <a:pt x="708" y="576"/>
                    <a:pt x="451" y="866"/>
                    <a:pt x="274" y="1187"/>
                  </a:cubicBezTo>
                  <a:cubicBezTo>
                    <a:pt x="97" y="1493"/>
                    <a:pt x="1" y="1831"/>
                    <a:pt x="17" y="2169"/>
                  </a:cubicBezTo>
                  <a:cubicBezTo>
                    <a:pt x="644" y="2957"/>
                    <a:pt x="1320" y="3810"/>
                    <a:pt x="1947" y="4598"/>
                  </a:cubicBezTo>
                  <a:cubicBezTo>
                    <a:pt x="2027" y="4357"/>
                    <a:pt x="2124" y="4115"/>
                    <a:pt x="2285" y="3906"/>
                  </a:cubicBezTo>
                  <a:cubicBezTo>
                    <a:pt x="2446" y="3681"/>
                    <a:pt x="2671" y="3472"/>
                    <a:pt x="2928" y="3295"/>
                  </a:cubicBezTo>
                  <a:cubicBezTo>
                    <a:pt x="3314" y="3049"/>
                    <a:pt x="3776" y="2914"/>
                    <a:pt x="4222" y="2914"/>
                  </a:cubicBezTo>
                  <a:cubicBezTo>
                    <a:pt x="4390" y="2914"/>
                    <a:pt x="4556" y="2934"/>
                    <a:pt x="4714" y="2973"/>
                  </a:cubicBezTo>
                  <a:cubicBezTo>
                    <a:pt x="4634" y="2812"/>
                    <a:pt x="4537" y="2651"/>
                    <a:pt x="4457" y="2474"/>
                  </a:cubicBezTo>
                  <a:cubicBezTo>
                    <a:pt x="4441" y="2410"/>
                    <a:pt x="4392" y="2346"/>
                    <a:pt x="4376" y="2297"/>
                  </a:cubicBezTo>
                  <a:cubicBezTo>
                    <a:pt x="4312" y="2169"/>
                    <a:pt x="4231" y="2024"/>
                    <a:pt x="4183" y="1911"/>
                  </a:cubicBezTo>
                  <a:cubicBezTo>
                    <a:pt x="4151" y="1847"/>
                    <a:pt x="4119" y="1815"/>
                    <a:pt x="4103" y="1751"/>
                  </a:cubicBezTo>
                  <a:cubicBezTo>
                    <a:pt x="4038" y="1654"/>
                    <a:pt x="3990" y="1541"/>
                    <a:pt x="3942" y="1445"/>
                  </a:cubicBezTo>
                  <a:cubicBezTo>
                    <a:pt x="3877" y="1348"/>
                    <a:pt x="3829" y="1252"/>
                    <a:pt x="3781" y="1139"/>
                  </a:cubicBezTo>
                  <a:cubicBezTo>
                    <a:pt x="3701" y="1011"/>
                    <a:pt x="3620" y="850"/>
                    <a:pt x="3556" y="721"/>
                  </a:cubicBezTo>
                  <a:cubicBezTo>
                    <a:pt x="3475" y="576"/>
                    <a:pt x="3411" y="448"/>
                    <a:pt x="3347" y="319"/>
                  </a:cubicBezTo>
                  <a:cubicBezTo>
                    <a:pt x="3059" y="109"/>
                    <a:pt x="2693" y="1"/>
                    <a:pt x="23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86" name="Google Shape;1086;p33"/>
            <p:cNvSpPr/>
            <p:nvPr/>
          </p:nvSpPr>
          <p:spPr>
            <a:xfrm>
              <a:off x="2813229" y="3343212"/>
              <a:ext cx="378578" cy="307560"/>
            </a:xfrm>
            <a:custGeom>
              <a:avLst/>
              <a:gdLst/>
              <a:ahLst/>
              <a:cxnLst/>
              <a:rect l="l" t="t" r="r" b="b"/>
              <a:pathLst>
                <a:path w="8060" h="6548" extrusionOk="0">
                  <a:moveTo>
                    <a:pt x="4925" y="907"/>
                  </a:moveTo>
                  <a:cubicBezTo>
                    <a:pt x="5093" y="907"/>
                    <a:pt x="5254" y="921"/>
                    <a:pt x="5405" y="949"/>
                  </a:cubicBezTo>
                  <a:cubicBezTo>
                    <a:pt x="5438" y="949"/>
                    <a:pt x="5502" y="965"/>
                    <a:pt x="5550" y="981"/>
                  </a:cubicBezTo>
                  <a:cubicBezTo>
                    <a:pt x="5775" y="1046"/>
                    <a:pt x="5985" y="1142"/>
                    <a:pt x="6145" y="1271"/>
                  </a:cubicBezTo>
                  <a:cubicBezTo>
                    <a:pt x="6274" y="1368"/>
                    <a:pt x="6371" y="1464"/>
                    <a:pt x="6467" y="1609"/>
                  </a:cubicBezTo>
                  <a:cubicBezTo>
                    <a:pt x="6499" y="1641"/>
                    <a:pt x="6515" y="1673"/>
                    <a:pt x="6531" y="1705"/>
                  </a:cubicBezTo>
                  <a:cubicBezTo>
                    <a:pt x="7078" y="2671"/>
                    <a:pt x="6371" y="4167"/>
                    <a:pt x="4939" y="5084"/>
                  </a:cubicBezTo>
                  <a:cubicBezTo>
                    <a:pt x="4344" y="5470"/>
                    <a:pt x="3716" y="5711"/>
                    <a:pt x="3121" y="5791"/>
                  </a:cubicBezTo>
                  <a:cubicBezTo>
                    <a:pt x="2988" y="5807"/>
                    <a:pt x="2858" y="5815"/>
                    <a:pt x="2730" y="5815"/>
                  </a:cubicBezTo>
                  <a:cubicBezTo>
                    <a:pt x="2086" y="5815"/>
                    <a:pt x="1526" y="5610"/>
                    <a:pt x="1191" y="5180"/>
                  </a:cubicBezTo>
                  <a:cubicBezTo>
                    <a:pt x="1158" y="5164"/>
                    <a:pt x="1142" y="5132"/>
                    <a:pt x="1126" y="5100"/>
                  </a:cubicBezTo>
                  <a:cubicBezTo>
                    <a:pt x="1046" y="4987"/>
                    <a:pt x="982" y="4826"/>
                    <a:pt x="949" y="4681"/>
                  </a:cubicBezTo>
                  <a:cubicBezTo>
                    <a:pt x="885" y="4456"/>
                    <a:pt x="885" y="4247"/>
                    <a:pt x="917" y="4006"/>
                  </a:cubicBezTo>
                  <a:cubicBezTo>
                    <a:pt x="1046" y="3169"/>
                    <a:pt x="1689" y="2268"/>
                    <a:pt x="2671" y="1625"/>
                  </a:cubicBezTo>
                  <a:cubicBezTo>
                    <a:pt x="3421" y="1146"/>
                    <a:pt x="4234" y="907"/>
                    <a:pt x="4925" y="907"/>
                  </a:cubicBezTo>
                  <a:close/>
                  <a:moveTo>
                    <a:pt x="4923" y="0"/>
                  </a:moveTo>
                  <a:cubicBezTo>
                    <a:pt x="4038" y="0"/>
                    <a:pt x="3073" y="306"/>
                    <a:pt x="2204" y="869"/>
                  </a:cubicBezTo>
                  <a:cubicBezTo>
                    <a:pt x="1303" y="1448"/>
                    <a:pt x="628" y="2252"/>
                    <a:pt x="274" y="3121"/>
                  </a:cubicBezTo>
                  <a:cubicBezTo>
                    <a:pt x="161" y="3411"/>
                    <a:pt x="81" y="3700"/>
                    <a:pt x="48" y="3974"/>
                  </a:cubicBezTo>
                  <a:cubicBezTo>
                    <a:pt x="0" y="4537"/>
                    <a:pt x="97" y="5051"/>
                    <a:pt x="402" y="5486"/>
                  </a:cubicBezTo>
                  <a:cubicBezTo>
                    <a:pt x="837" y="6177"/>
                    <a:pt x="1657" y="6547"/>
                    <a:pt x="2655" y="6547"/>
                  </a:cubicBezTo>
                  <a:cubicBezTo>
                    <a:pt x="3539" y="6547"/>
                    <a:pt x="4505" y="6258"/>
                    <a:pt x="5357" y="5695"/>
                  </a:cubicBezTo>
                  <a:cubicBezTo>
                    <a:pt x="7239" y="4456"/>
                    <a:pt x="8060" y="2397"/>
                    <a:pt x="7191" y="1062"/>
                  </a:cubicBezTo>
                  <a:cubicBezTo>
                    <a:pt x="6901" y="644"/>
                    <a:pt x="6467" y="338"/>
                    <a:pt x="5952" y="161"/>
                  </a:cubicBezTo>
                  <a:cubicBezTo>
                    <a:pt x="5631" y="65"/>
                    <a:pt x="5293" y="0"/>
                    <a:pt x="49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87" name="Google Shape;1087;p33"/>
            <p:cNvSpPr/>
            <p:nvPr/>
          </p:nvSpPr>
          <p:spPr>
            <a:xfrm>
              <a:off x="3285466" y="3312212"/>
              <a:ext cx="216907" cy="148143"/>
            </a:xfrm>
            <a:custGeom>
              <a:avLst/>
              <a:gdLst/>
              <a:ahLst/>
              <a:cxnLst/>
              <a:rect l="l" t="t" r="r" b="b"/>
              <a:pathLst>
                <a:path w="4618" h="3154" extrusionOk="0">
                  <a:moveTo>
                    <a:pt x="3781" y="1"/>
                  </a:moveTo>
                  <a:cubicBezTo>
                    <a:pt x="3717" y="1"/>
                    <a:pt x="3636" y="17"/>
                    <a:pt x="3572" y="17"/>
                  </a:cubicBezTo>
                  <a:cubicBezTo>
                    <a:pt x="3491" y="17"/>
                    <a:pt x="3395" y="33"/>
                    <a:pt x="3298" y="49"/>
                  </a:cubicBezTo>
                  <a:cubicBezTo>
                    <a:pt x="3153" y="81"/>
                    <a:pt x="3009" y="113"/>
                    <a:pt x="2864" y="161"/>
                  </a:cubicBezTo>
                  <a:cubicBezTo>
                    <a:pt x="2735" y="194"/>
                    <a:pt x="2590" y="258"/>
                    <a:pt x="2446" y="322"/>
                  </a:cubicBezTo>
                  <a:lnTo>
                    <a:pt x="2204" y="435"/>
                  </a:lnTo>
                  <a:cubicBezTo>
                    <a:pt x="2043" y="515"/>
                    <a:pt x="1883" y="596"/>
                    <a:pt x="1738" y="692"/>
                  </a:cubicBezTo>
                  <a:cubicBezTo>
                    <a:pt x="757" y="1336"/>
                    <a:pt x="113" y="2269"/>
                    <a:pt x="0" y="3073"/>
                  </a:cubicBezTo>
                  <a:cubicBezTo>
                    <a:pt x="199" y="3127"/>
                    <a:pt x="413" y="3154"/>
                    <a:pt x="640" y="3154"/>
                  </a:cubicBezTo>
                  <a:cubicBezTo>
                    <a:pt x="1093" y="3154"/>
                    <a:pt x="1593" y="3046"/>
                    <a:pt x="2108" y="2832"/>
                  </a:cubicBezTo>
                  <a:cubicBezTo>
                    <a:pt x="2365" y="2735"/>
                    <a:pt x="2623" y="2591"/>
                    <a:pt x="2864" y="2430"/>
                  </a:cubicBezTo>
                  <a:cubicBezTo>
                    <a:pt x="3861" y="1786"/>
                    <a:pt x="4505" y="853"/>
                    <a:pt x="4617" y="49"/>
                  </a:cubicBezTo>
                  <a:cubicBezTo>
                    <a:pt x="4569" y="17"/>
                    <a:pt x="4521" y="17"/>
                    <a:pt x="4489" y="17"/>
                  </a:cubicBezTo>
                  <a:cubicBezTo>
                    <a:pt x="4440" y="17"/>
                    <a:pt x="4424" y="1"/>
                    <a:pt x="44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88" name="Google Shape;1088;p33"/>
            <p:cNvSpPr/>
            <p:nvPr/>
          </p:nvSpPr>
          <p:spPr>
            <a:xfrm>
              <a:off x="2858555" y="3385532"/>
              <a:ext cx="218410" cy="149459"/>
            </a:xfrm>
            <a:custGeom>
              <a:avLst/>
              <a:gdLst/>
              <a:ahLst/>
              <a:cxnLst/>
              <a:rect l="l" t="t" r="r" b="b"/>
              <a:pathLst>
                <a:path w="4650" h="3182" extrusionOk="0">
                  <a:moveTo>
                    <a:pt x="3877" y="0"/>
                  </a:moveTo>
                  <a:cubicBezTo>
                    <a:pt x="3781" y="0"/>
                    <a:pt x="3684" y="16"/>
                    <a:pt x="3572" y="16"/>
                  </a:cubicBezTo>
                  <a:cubicBezTo>
                    <a:pt x="3218" y="64"/>
                    <a:pt x="2832" y="177"/>
                    <a:pt x="2446" y="338"/>
                  </a:cubicBezTo>
                  <a:cubicBezTo>
                    <a:pt x="2349" y="386"/>
                    <a:pt x="2269" y="418"/>
                    <a:pt x="2172" y="483"/>
                  </a:cubicBezTo>
                  <a:lnTo>
                    <a:pt x="1754" y="724"/>
                  </a:lnTo>
                  <a:cubicBezTo>
                    <a:pt x="757" y="1367"/>
                    <a:pt x="113" y="2300"/>
                    <a:pt x="0" y="3105"/>
                  </a:cubicBezTo>
                  <a:cubicBezTo>
                    <a:pt x="192" y="3157"/>
                    <a:pt x="401" y="3182"/>
                    <a:pt x="621" y="3182"/>
                  </a:cubicBezTo>
                  <a:cubicBezTo>
                    <a:pt x="1083" y="3182"/>
                    <a:pt x="1595" y="3071"/>
                    <a:pt x="2108" y="2863"/>
                  </a:cubicBezTo>
                  <a:cubicBezTo>
                    <a:pt x="2365" y="2751"/>
                    <a:pt x="2639" y="2622"/>
                    <a:pt x="2896" y="2461"/>
                  </a:cubicBezTo>
                  <a:cubicBezTo>
                    <a:pt x="3877" y="1818"/>
                    <a:pt x="4521" y="885"/>
                    <a:pt x="4650" y="80"/>
                  </a:cubicBezTo>
                  <a:cubicBezTo>
                    <a:pt x="4601" y="64"/>
                    <a:pt x="4537" y="64"/>
                    <a:pt x="4505" y="64"/>
                  </a:cubicBezTo>
                  <a:cubicBezTo>
                    <a:pt x="4456" y="48"/>
                    <a:pt x="4440" y="48"/>
                    <a:pt x="4424" y="48"/>
                  </a:cubicBezTo>
                  <a:cubicBezTo>
                    <a:pt x="4408" y="48"/>
                    <a:pt x="4376" y="48"/>
                    <a:pt x="4360" y="16"/>
                  </a:cubicBezTo>
                  <a:cubicBezTo>
                    <a:pt x="4328" y="16"/>
                    <a:pt x="4280" y="16"/>
                    <a:pt x="42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89" name="Google Shape;1089;p33"/>
            <p:cNvSpPr/>
            <p:nvPr/>
          </p:nvSpPr>
          <p:spPr>
            <a:xfrm>
              <a:off x="3234127" y="2990139"/>
              <a:ext cx="145842" cy="186894"/>
            </a:xfrm>
            <a:custGeom>
              <a:avLst/>
              <a:gdLst/>
              <a:ahLst/>
              <a:cxnLst/>
              <a:rect l="l" t="t" r="r" b="b"/>
              <a:pathLst>
                <a:path w="3105" h="3979" extrusionOk="0">
                  <a:moveTo>
                    <a:pt x="157" y="1"/>
                  </a:moveTo>
                  <a:cubicBezTo>
                    <a:pt x="75" y="1"/>
                    <a:pt x="0" y="87"/>
                    <a:pt x="48" y="182"/>
                  </a:cubicBezTo>
                  <a:cubicBezTo>
                    <a:pt x="643" y="1308"/>
                    <a:pt x="1978" y="3045"/>
                    <a:pt x="2847" y="3930"/>
                  </a:cubicBezTo>
                  <a:cubicBezTo>
                    <a:pt x="2868" y="3961"/>
                    <a:pt x="2902" y="3979"/>
                    <a:pt x="2941" y="3979"/>
                  </a:cubicBezTo>
                  <a:cubicBezTo>
                    <a:pt x="2962" y="3979"/>
                    <a:pt x="2985" y="3973"/>
                    <a:pt x="3008" y="3962"/>
                  </a:cubicBezTo>
                  <a:cubicBezTo>
                    <a:pt x="3056" y="3930"/>
                    <a:pt x="3104" y="3849"/>
                    <a:pt x="3056" y="3801"/>
                  </a:cubicBezTo>
                  <a:cubicBezTo>
                    <a:pt x="2461" y="2707"/>
                    <a:pt x="1158" y="954"/>
                    <a:pt x="241" y="37"/>
                  </a:cubicBezTo>
                  <a:cubicBezTo>
                    <a:pt x="216" y="11"/>
                    <a:pt x="186"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90" name="Google Shape;1090;p33"/>
            <p:cNvSpPr/>
            <p:nvPr/>
          </p:nvSpPr>
          <p:spPr>
            <a:xfrm>
              <a:off x="2807217" y="3066465"/>
              <a:ext cx="145654" cy="186941"/>
            </a:xfrm>
            <a:custGeom>
              <a:avLst/>
              <a:gdLst/>
              <a:ahLst/>
              <a:cxnLst/>
              <a:rect l="l" t="t" r="r" b="b"/>
              <a:pathLst>
                <a:path w="3101" h="3980" extrusionOk="0">
                  <a:moveTo>
                    <a:pt x="157" y="0"/>
                  </a:moveTo>
                  <a:cubicBezTo>
                    <a:pt x="75" y="0"/>
                    <a:pt x="0" y="86"/>
                    <a:pt x="48" y="181"/>
                  </a:cubicBezTo>
                  <a:cubicBezTo>
                    <a:pt x="627" y="1259"/>
                    <a:pt x="1930" y="3029"/>
                    <a:pt x="2847" y="3946"/>
                  </a:cubicBezTo>
                  <a:cubicBezTo>
                    <a:pt x="2870" y="3969"/>
                    <a:pt x="2899" y="3979"/>
                    <a:pt x="2927" y="3979"/>
                  </a:cubicBezTo>
                  <a:cubicBezTo>
                    <a:pt x="3014" y="3979"/>
                    <a:pt x="3101" y="3882"/>
                    <a:pt x="3040" y="3785"/>
                  </a:cubicBezTo>
                  <a:cubicBezTo>
                    <a:pt x="2445" y="2659"/>
                    <a:pt x="1110" y="905"/>
                    <a:pt x="241" y="37"/>
                  </a:cubicBezTo>
                  <a:cubicBezTo>
                    <a:pt x="215" y="11"/>
                    <a:pt x="186" y="0"/>
                    <a:pt x="1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91" name="Google Shape;1091;p33"/>
            <p:cNvSpPr/>
            <p:nvPr/>
          </p:nvSpPr>
          <p:spPr>
            <a:xfrm>
              <a:off x="3010409" y="3031144"/>
              <a:ext cx="61061" cy="101737"/>
            </a:xfrm>
            <a:custGeom>
              <a:avLst/>
              <a:gdLst/>
              <a:ahLst/>
              <a:cxnLst/>
              <a:rect l="l" t="t" r="r" b="b"/>
              <a:pathLst>
                <a:path w="1300" h="2166" extrusionOk="0">
                  <a:moveTo>
                    <a:pt x="130" y="0"/>
                  </a:moveTo>
                  <a:cubicBezTo>
                    <a:pt x="65" y="33"/>
                    <a:pt x="1" y="113"/>
                    <a:pt x="17" y="161"/>
                  </a:cubicBezTo>
                  <a:cubicBezTo>
                    <a:pt x="146" y="740"/>
                    <a:pt x="628" y="1673"/>
                    <a:pt x="1063" y="2124"/>
                  </a:cubicBezTo>
                  <a:cubicBezTo>
                    <a:pt x="1087" y="2153"/>
                    <a:pt x="1118" y="2166"/>
                    <a:pt x="1150" y="2166"/>
                  </a:cubicBezTo>
                  <a:cubicBezTo>
                    <a:pt x="1224" y="2166"/>
                    <a:pt x="1299" y="2096"/>
                    <a:pt x="1288" y="1995"/>
                  </a:cubicBezTo>
                  <a:cubicBezTo>
                    <a:pt x="1175" y="1384"/>
                    <a:pt x="660" y="483"/>
                    <a:pt x="226" y="49"/>
                  </a:cubicBezTo>
                  <a:cubicBezTo>
                    <a:pt x="210" y="0"/>
                    <a:pt x="162" y="0"/>
                    <a:pt x="1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92" name="Google Shape;1092;p33"/>
            <p:cNvSpPr/>
            <p:nvPr/>
          </p:nvSpPr>
          <p:spPr>
            <a:xfrm>
              <a:off x="3048972" y="2916255"/>
              <a:ext cx="173836" cy="108125"/>
            </a:xfrm>
            <a:custGeom>
              <a:avLst/>
              <a:gdLst/>
              <a:ahLst/>
              <a:cxnLst/>
              <a:rect l="l" t="t" r="r" b="b"/>
              <a:pathLst>
                <a:path w="3701" h="2302" extrusionOk="0">
                  <a:moveTo>
                    <a:pt x="2767" y="1"/>
                  </a:moveTo>
                  <a:cubicBezTo>
                    <a:pt x="2622" y="1"/>
                    <a:pt x="2476" y="11"/>
                    <a:pt x="2333" y="33"/>
                  </a:cubicBezTo>
                  <a:cubicBezTo>
                    <a:pt x="1915" y="98"/>
                    <a:pt x="1512" y="259"/>
                    <a:pt x="1142" y="500"/>
                  </a:cubicBezTo>
                  <a:cubicBezTo>
                    <a:pt x="966" y="612"/>
                    <a:pt x="805" y="741"/>
                    <a:pt x="644" y="902"/>
                  </a:cubicBezTo>
                  <a:cubicBezTo>
                    <a:pt x="483" y="1063"/>
                    <a:pt x="370" y="1224"/>
                    <a:pt x="242" y="1401"/>
                  </a:cubicBezTo>
                  <a:cubicBezTo>
                    <a:pt x="161" y="1562"/>
                    <a:pt x="65" y="1722"/>
                    <a:pt x="0" y="1899"/>
                  </a:cubicBezTo>
                  <a:cubicBezTo>
                    <a:pt x="65" y="2012"/>
                    <a:pt x="145" y="2141"/>
                    <a:pt x="226" y="2302"/>
                  </a:cubicBezTo>
                  <a:cubicBezTo>
                    <a:pt x="322" y="2092"/>
                    <a:pt x="467" y="1867"/>
                    <a:pt x="628" y="1658"/>
                  </a:cubicBezTo>
                  <a:cubicBezTo>
                    <a:pt x="853" y="1369"/>
                    <a:pt x="1126" y="1127"/>
                    <a:pt x="1432" y="918"/>
                  </a:cubicBezTo>
                  <a:cubicBezTo>
                    <a:pt x="1593" y="822"/>
                    <a:pt x="1754" y="725"/>
                    <a:pt x="1915" y="661"/>
                  </a:cubicBezTo>
                  <a:cubicBezTo>
                    <a:pt x="2075" y="580"/>
                    <a:pt x="2252" y="516"/>
                    <a:pt x="2429" y="484"/>
                  </a:cubicBezTo>
                  <a:cubicBezTo>
                    <a:pt x="2752" y="414"/>
                    <a:pt x="3086" y="368"/>
                    <a:pt x="3422" y="368"/>
                  </a:cubicBezTo>
                  <a:cubicBezTo>
                    <a:pt x="3472" y="368"/>
                    <a:pt x="3522" y="369"/>
                    <a:pt x="3572" y="371"/>
                  </a:cubicBezTo>
                  <a:cubicBezTo>
                    <a:pt x="3604" y="371"/>
                    <a:pt x="3668" y="339"/>
                    <a:pt x="3684" y="275"/>
                  </a:cubicBezTo>
                  <a:cubicBezTo>
                    <a:pt x="3700" y="226"/>
                    <a:pt x="3668" y="146"/>
                    <a:pt x="3588" y="114"/>
                  </a:cubicBezTo>
                  <a:cubicBezTo>
                    <a:pt x="3323" y="40"/>
                    <a:pt x="3045" y="1"/>
                    <a:pt x="2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93" name="Google Shape;1093;p33"/>
            <p:cNvSpPr/>
            <p:nvPr/>
          </p:nvSpPr>
          <p:spPr>
            <a:xfrm>
              <a:off x="2613748" y="2991078"/>
              <a:ext cx="181398" cy="127899"/>
            </a:xfrm>
            <a:custGeom>
              <a:avLst/>
              <a:gdLst/>
              <a:ahLst/>
              <a:cxnLst/>
              <a:rect l="l" t="t" r="r" b="b"/>
              <a:pathLst>
                <a:path w="3862" h="2723" extrusionOk="0">
                  <a:moveTo>
                    <a:pt x="2951" y="0"/>
                  </a:moveTo>
                  <a:cubicBezTo>
                    <a:pt x="2806" y="0"/>
                    <a:pt x="2659" y="11"/>
                    <a:pt x="2510" y="33"/>
                  </a:cubicBezTo>
                  <a:cubicBezTo>
                    <a:pt x="2092" y="97"/>
                    <a:pt x="1689" y="258"/>
                    <a:pt x="1336" y="499"/>
                  </a:cubicBezTo>
                  <a:cubicBezTo>
                    <a:pt x="1142" y="612"/>
                    <a:pt x="982" y="741"/>
                    <a:pt x="821" y="902"/>
                  </a:cubicBezTo>
                  <a:cubicBezTo>
                    <a:pt x="660" y="1062"/>
                    <a:pt x="547" y="1223"/>
                    <a:pt x="419" y="1400"/>
                  </a:cubicBezTo>
                  <a:cubicBezTo>
                    <a:pt x="209" y="1770"/>
                    <a:pt x="49" y="2172"/>
                    <a:pt x="0" y="2591"/>
                  </a:cubicBezTo>
                  <a:cubicBezTo>
                    <a:pt x="0" y="2655"/>
                    <a:pt x="49" y="2703"/>
                    <a:pt x="65" y="2703"/>
                  </a:cubicBezTo>
                  <a:cubicBezTo>
                    <a:pt x="78" y="2717"/>
                    <a:pt x="95" y="2723"/>
                    <a:pt x="112" y="2723"/>
                  </a:cubicBezTo>
                  <a:cubicBezTo>
                    <a:pt x="155" y="2723"/>
                    <a:pt x="202" y="2685"/>
                    <a:pt x="226" y="2639"/>
                  </a:cubicBezTo>
                  <a:cubicBezTo>
                    <a:pt x="354" y="2285"/>
                    <a:pt x="563" y="1963"/>
                    <a:pt x="789" y="1658"/>
                  </a:cubicBezTo>
                  <a:cubicBezTo>
                    <a:pt x="998" y="1368"/>
                    <a:pt x="1287" y="1127"/>
                    <a:pt x="1593" y="918"/>
                  </a:cubicBezTo>
                  <a:cubicBezTo>
                    <a:pt x="1754" y="821"/>
                    <a:pt x="1915" y="725"/>
                    <a:pt x="2075" y="660"/>
                  </a:cubicBezTo>
                  <a:cubicBezTo>
                    <a:pt x="2236" y="580"/>
                    <a:pt x="2413" y="516"/>
                    <a:pt x="2590" y="483"/>
                  </a:cubicBezTo>
                  <a:cubicBezTo>
                    <a:pt x="2912" y="413"/>
                    <a:pt x="3247" y="368"/>
                    <a:pt x="3572" y="368"/>
                  </a:cubicBezTo>
                  <a:cubicBezTo>
                    <a:pt x="3620" y="368"/>
                    <a:pt x="3669" y="369"/>
                    <a:pt x="3716" y="371"/>
                  </a:cubicBezTo>
                  <a:cubicBezTo>
                    <a:pt x="3765" y="371"/>
                    <a:pt x="3829" y="339"/>
                    <a:pt x="3845" y="274"/>
                  </a:cubicBezTo>
                  <a:cubicBezTo>
                    <a:pt x="3861" y="210"/>
                    <a:pt x="3829" y="129"/>
                    <a:pt x="3765" y="113"/>
                  </a:cubicBezTo>
                  <a:cubicBezTo>
                    <a:pt x="3500" y="39"/>
                    <a:pt x="3229" y="0"/>
                    <a:pt x="29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94" name="Google Shape;1094;p33"/>
            <p:cNvSpPr/>
            <p:nvPr/>
          </p:nvSpPr>
          <p:spPr>
            <a:xfrm>
              <a:off x="2430893" y="2677366"/>
              <a:ext cx="1179511" cy="982471"/>
            </a:xfrm>
            <a:custGeom>
              <a:avLst/>
              <a:gdLst/>
              <a:ahLst/>
              <a:cxnLst/>
              <a:rect l="l" t="t" r="r" b="b"/>
              <a:pathLst>
                <a:path w="25112" h="20917" extrusionOk="0">
                  <a:moveTo>
                    <a:pt x="15697" y="4428"/>
                  </a:moveTo>
                  <a:cubicBezTo>
                    <a:pt x="16136" y="4428"/>
                    <a:pt x="16500" y="4566"/>
                    <a:pt x="16698" y="4846"/>
                  </a:cubicBezTo>
                  <a:cubicBezTo>
                    <a:pt x="16698" y="4862"/>
                    <a:pt x="16972" y="5184"/>
                    <a:pt x="17390" y="5698"/>
                  </a:cubicBezTo>
                  <a:cubicBezTo>
                    <a:pt x="17259" y="5680"/>
                    <a:pt x="17126" y="5671"/>
                    <a:pt x="16991" y="5671"/>
                  </a:cubicBezTo>
                  <a:cubicBezTo>
                    <a:pt x="16644" y="5671"/>
                    <a:pt x="16285" y="5732"/>
                    <a:pt x="15926" y="5859"/>
                  </a:cubicBezTo>
                  <a:cubicBezTo>
                    <a:pt x="15556" y="5988"/>
                    <a:pt x="15186" y="6165"/>
                    <a:pt x="14848" y="6390"/>
                  </a:cubicBezTo>
                  <a:cubicBezTo>
                    <a:pt x="14366" y="6712"/>
                    <a:pt x="13948" y="7114"/>
                    <a:pt x="13642" y="7532"/>
                  </a:cubicBezTo>
                  <a:cubicBezTo>
                    <a:pt x="13626" y="7468"/>
                    <a:pt x="13578" y="7420"/>
                    <a:pt x="13561" y="7371"/>
                  </a:cubicBezTo>
                  <a:cubicBezTo>
                    <a:pt x="13385" y="7018"/>
                    <a:pt x="13272" y="6792"/>
                    <a:pt x="13191" y="6664"/>
                  </a:cubicBezTo>
                  <a:cubicBezTo>
                    <a:pt x="13111" y="6535"/>
                    <a:pt x="13079" y="6487"/>
                    <a:pt x="13079" y="6471"/>
                  </a:cubicBezTo>
                  <a:cubicBezTo>
                    <a:pt x="12998" y="6342"/>
                    <a:pt x="12918" y="6261"/>
                    <a:pt x="12838" y="6165"/>
                  </a:cubicBezTo>
                  <a:cubicBezTo>
                    <a:pt x="13111" y="5698"/>
                    <a:pt x="13545" y="5280"/>
                    <a:pt x="13964" y="5007"/>
                  </a:cubicBezTo>
                  <a:cubicBezTo>
                    <a:pt x="14549" y="4623"/>
                    <a:pt x="15176" y="4428"/>
                    <a:pt x="15697" y="4428"/>
                  </a:cubicBezTo>
                  <a:close/>
                  <a:moveTo>
                    <a:pt x="11502" y="5988"/>
                  </a:moveTo>
                  <a:cubicBezTo>
                    <a:pt x="11567" y="5988"/>
                    <a:pt x="11631" y="5988"/>
                    <a:pt x="11711" y="6004"/>
                  </a:cubicBezTo>
                  <a:cubicBezTo>
                    <a:pt x="11953" y="6036"/>
                    <a:pt x="12194" y="6117"/>
                    <a:pt x="12387" y="6245"/>
                  </a:cubicBezTo>
                  <a:cubicBezTo>
                    <a:pt x="12484" y="6310"/>
                    <a:pt x="12564" y="6374"/>
                    <a:pt x="12645" y="6471"/>
                  </a:cubicBezTo>
                  <a:cubicBezTo>
                    <a:pt x="12677" y="6519"/>
                    <a:pt x="12725" y="6567"/>
                    <a:pt x="12757" y="6631"/>
                  </a:cubicBezTo>
                  <a:cubicBezTo>
                    <a:pt x="12789" y="6648"/>
                    <a:pt x="12886" y="6857"/>
                    <a:pt x="12998" y="7082"/>
                  </a:cubicBezTo>
                  <a:cubicBezTo>
                    <a:pt x="12870" y="7018"/>
                    <a:pt x="12709" y="7001"/>
                    <a:pt x="12548" y="6969"/>
                  </a:cubicBezTo>
                  <a:cubicBezTo>
                    <a:pt x="12492" y="6961"/>
                    <a:pt x="12439" y="6957"/>
                    <a:pt x="12387" y="6957"/>
                  </a:cubicBezTo>
                  <a:cubicBezTo>
                    <a:pt x="12335" y="6957"/>
                    <a:pt x="12283" y="6961"/>
                    <a:pt x="12226" y="6969"/>
                  </a:cubicBezTo>
                  <a:cubicBezTo>
                    <a:pt x="11792" y="7001"/>
                    <a:pt x="11358" y="7130"/>
                    <a:pt x="10971" y="7371"/>
                  </a:cubicBezTo>
                  <a:cubicBezTo>
                    <a:pt x="10634" y="7597"/>
                    <a:pt x="10344" y="7902"/>
                    <a:pt x="10167" y="8224"/>
                  </a:cubicBezTo>
                  <a:cubicBezTo>
                    <a:pt x="10055" y="8449"/>
                    <a:pt x="9974" y="8658"/>
                    <a:pt x="9926" y="8884"/>
                  </a:cubicBezTo>
                  <a:cubicBezTo>
                    <a:pt x="9813" y="8723"/>
                    <a:pt x="9685" y="8562"/>
                    <a:pt x="9540" y="8417"/>
                  </a:cubicBezTo>
                  <a:cubicBezTo>
                    <a:pt x="9508" y="8369"/>
                    <a:pt x="9443" y="8304"/>
                    <a:pt x="9411" y="8240"/>
                  </a:cubicBezTo>
                  <a:cubicBezTo>
                    <a:pt x="9411" y="8144"/>
                    <a:pt x="9379" y="8063"/>
                    <a:pt x="9379" y="7967"/>
                  </a:cubicBezTo>
                  <a:cubicBezTo>
                    <a:pt x="9379" y="7355"/>
                    <a:pt x="9749" y="6760"/>
                    <a:pt x="10328" y="6358"/>
                  </a:cubicBezTo>
                  <a:cubicBezTo>
                    <a:pt x="10698" y="6117"/>
                    <a:pt x="11100" y="5988"/>
                    <a:pt x="11502" y="5988"/>
                  </a:cubicBezTo>
                  <a:close/>
                  <a:moveTo>
                    <a:pt x="6548" y="6004"/>
                  </a:moveTo>
                  <a:cubicBezTo>
                    <a:pt x="6998" y="6004"/>
                    <a:pt x="7352" y="6149"/>
                    <a:pt x="7561" y="6438"/>
                  </a:cubicBezTo>
                  <a:cubicBezTo>
                    <a:pt x="7561" y="6455"/>
                    <a:pt x="7818" y="6776"/>
                    <a:pt x="8237" y="7275"/>
                  </a:cubicBezTo>
                  <a:cubicBezTo>
                    <a:pt x="8159" y="7269"/>
                    <a:pt x="8079" y="7266"/>
                    <a:pt x="7996" y="7266"/>
                  </a:cubicBezTo>
                  <a:cubicBezTo>
                    <a:pt x="7647" y="7266"/>
                    <a:pt x="7253" y="7322"/>
                    <a:pt x="6837" y="7452"/>
                  </a:cubicBezTo>
                  <a:cubicBezTo>
                    <a:pt x="6451" y="7581"/>
                    <a:pt x="6081" y="7758"/>
                    <a:pt x="5743" y="7983"/>
                  </a:cubicBezTo>
                  <a:cubicBezTo>
                    <a:pt x="5598" y="8079"/>
                    <a:pt x="5470" y="8176"/>
                    <a:pt x="5325" y="8304"/>
                  </a:cubicBezTo>
                  <a:cubicBezTo>
                    <a:pt x="5229" y="8385"/>
                    <a:pt x="5148" y="8465"/>
                    <a:pt x="5035" y="8546"/>
                  </a:cubicBezTo>
                  <a:cubicBezTo>
                    <a:pt x="4826" y="8739"/>
                    <a:pt x="4633" y="8964"/>
                    <a:pt x="4472" y="9189"/>
                  </a:cubicBezTo>
                  <a:cubicBezTo>
                    <a:pt x="4360" y="9350"/>
                    <a:pt x="4247" y="9527"/>
                    <a:pt x="4199" y="9688"/>
                  </a:cubicBezTo>
                  <a:cubicBezTo>
                    <a:pt x="4183" y="9736"/>
                    <a:pt x="4151" y="9768"/>
                    <a:pt x="4151" y="9784"/>
                  </a:cubicBezTo>
                  <a:cubicBezTo>
                    <a:pt x="4135" y="9865"/>
                    <a:pt x="4102" y="9929"/>
                    <a:pt x="4070" y="10010"/>
                  </a:cubicBezTo>
                  <a:lnTo>
                    <a:pt x="3620" y="9125"/>
                  </a:lnTo>
                  <a:cubicBezTo>
                    <a:pt x="3507" y="8964"/>
                    <a:pt x="3459" y="8787"/>
                    <a:pt x="3459" y="8578"/>
                  </a:cubicBezTo>
                  <a:cubicBezTo>
                    <a:pt x="3427" y="7838"/>
                    <a:pt x="4119" y="7050"/>
                    <a:pt x="4826" y="6599"/>
                  </a:cubicBezTo>
                  <a:cubicBezTo>
                    <a:pt x="5405" y="6213"/>
                    <a:pt x="6033" y="6004"/>
                    <a:pt x="6548" y="6004"/>
                  </a:cubicBezTo>
                  <a:close/>
                  <a:moveTo>
                    <a:pt x="12323" y="7275"/>
                  </a:moveTo>
                  <a:cubicBezTo>
                    <a:pt x="12435" y="7275"/>
                    <a:pt x="12548" y="7275"/>
                    <a:pt x="12645" y="7291"/>
                  </a:cubicBezTo>
                  <a:cubicBezTo>
                    <a:pt x="12886" y="7339"/>
                    <a:pt x="13111" y="7420"/>
                    <a:pt x="13304" y="7532"/>
                  </a:cubicBezTo>
                  <a:lnTo>
                    <a:pt x="13433" y="7774"/>
                  </a:lnTo>
                  <a:cubicBezTo>
                    <a:pt x="13433" y="7806"/>
                    <a:pt x="13449" y="7822"/>
                    <a:pt x="13465" y="7838"/>
                  </a:cubicBezTo>
                  <a:cubicBezTo>
                    <a:pt x="13529" y="7934"/>
                    <a:pt x="13594" y="8063"/>
                    <a:pt x="13642" y="8176"/>
                  </a:cubicBezTo>
                  <a:cubicBezTo>
                    <a:pt x="13771" y="8417"/>
                    <a:pt x="13915" y="8707"/>
                    <a:pt x="14044" y="8964"/>
                  </a:cubicBezTo>
                  <a:cubicBezTo>
                    <a:pt x="14092" y="9044"/>
                    <a:pt x="14125" y="9125"/>
                    <a:pt x="14189" y="9221"/>
                  </a:cubicBezTo>
                  <a:cubicBezTo>
                    <a:pt x="14318" y="9447"/>
                    <a:pt x="14430" y="9688"/>
                    <a:pt x="14559" y="9913"/>
                  </a:cubicBezTo>
                  <a:cubicBezTo>
                    <a:pt x="14446" y="9889"/>
                    <a:pt x="14346" y="9877"/>
                    <a:pt x="14249" y="9877"/>
                  </a:cubicBezTo>
                  <a:cubicBezTo>
                    <a:pt x="14153" y="9877"/>
                    <a:pt x="14060" y="9889"/>
                    <a:pt x="13964" y="9913"/>
                  </a:cubicBezTo>
                  <a:cubicBezTo>
                    <a:pt x="13867" y="9929"/>
                    <a:pt x="13755" y="9945"/>
                    <a:pt x="13642" y="9978"/>
                  </a:cubicBezTo>
                  <a:cubicBezTo>
                    <a:pt x="13385" y="10026"/>
                    <a:pt x="13143" y="10154"/>
                    <a:pt x="12902" y="10299"/>
                  </a:cubicBezTo>
                  <a:cubicBezTo>
                    <a:pt x="12628" y="10476"/>
                    <a:pt x="12403" y="10701"/>
                    <a:pt x="12226" y="10943"/>
                  </a:cubicBezTo>
                  <a:cubicBezTo>
                    <a:pt x="12114" y="11071"/>
                    <a:pt x="12017" y="11232"/>
                    <a:pt x="11953" y="11425"/>
                  </a:cubicBezTo>
                  <a:lnTo>
                    <a:pt x="10746" y="9913"/>
                  </a:lnTo>
                  <a:cubicBezTo>
                    <a:pt x="10650" y="9784"/>
                    <a:pt x="10553" y="9672"/>
                    <a:pt x="10457" y="9527"/>
                  </a:cubicBezTo>
                  <a:cubicBezTo>
                    <a:pt x="10425" y="9511"/>
                    <a:pt x="10408" y="9463"/>
                    <a:pt x="10392" y="9447"/>
                  </a:cubicBezTo>
                  <a:cubicBezTo>
                    <a:pt x="10328" y="9382"/>
                    <a:pt x="10296" y="9302"/>
                    <a:pt x="10232" y="9254"/>
                  </a:cubicBezTo>
                  <a:cubicBezTo>
                    <a:pt x="10232" y="8964"/>
                    <a:pt x="10312" y="8658"/>
                    <a:pt x="10473" y="8385"/>
                  </a:cubicBezTo>
                  <a:cubicBezTo>
                    <a:pt x="10634" y="8079"/>
                    <a:pt x="10891" y="7838"/>
                    <a:pt x="11197" y="7645"/>
                  </a:cubicBezTo>
                  <a:cubicBezTo>
                    <a:pt x="11535" y="7420"/>
                    <a:pt x="11937" y="7291"/>
                    <a:pt x="12323" y="7275"/>
                  </a:cubicBezTo>
                  <a:close/>
                  <a:moveTo>
                    <a:pt x="17019" y="319"/>
                  </a:moveTo>
                  <a:cubicBezTo>
                    <a:pt x="18573" y="319"/>
                    <a:pt x="20079" y="833"/>
                    <a:pt x="21074" y="1741"/>
                  </a:cubicBezTo>
                  <a:cubicBezTo>
                    <a:pt x="22972" y="3478"/>
                    <a:pt x="22570" y="6342"/>
                    <a:pt x="21396" y="8272"/>
                  </a:cubicBezTo>
                  <a:cubicBezTo>
                    <a:pt x="21171" y="8626"/>
                    <a:pt x="20929" y="8964"/>
                    <a:pt x="20640" y="9302"/>
                  </a:cubicBezTo>
                  <a:cubicBezTo>
                    <a:pt x="19674" y="8079"/>
                    <a:pt x="18661" y="6808"/>
                    <a:pt x="17889" y="5859"/>
                  </a:cubicBezTo>
                  <a:cubicBezTo>
                    <a:pt x="17615" y="5505"/>
                    <a:pt x="17374" y="5200"/>
                    <a:pt x="17181" y="4991"/>
                  </a:cubicBezTo>
                  <a:cubicBezTo>
                    <a:pt x="17020" y="4765"/>
                    <a:pt x="16924" y="4653"/>
                    <a:pt x="16924" y="4653"/>
                  </a:cubicBezTo>
                  <a:cubicBezTo>
                    <a:pt x="16660" y="4288"/>
                    <a:pt x="16202" y="4107"/>
                    <a:pt x="15662" y="4107"/>
                  </a:cubicBezTo>
                  <a:cubicBezTo>
                    <a:pt x="15080" y="4107"/>
                    <a:pt x="14404" y="4317"/>
                    <a:pt x="13771" y="4733"/>
                  </a:cubicBezTo>
                  <a:cubicBezTo>
                    <a:pt x="13320" y="5023"/>
                    <a:pt x="12838" y="5457"/>
                    <a:pt x="12564" y="5972"/>
                  </a:cubicBezTo>
                  <a:cubicBezTo>
                    <a:pt x="12339" y="5827"/>
                    <a:pt x="12081" y="5747"/>
                    <a:pt x="11792" y="5698"/>
                  </a:cubicBezTo>
                  <a:cubicBezTo>
                    <a:pt x="11720" y="5692"/>
                    <a:pt x="11647" y="5689"/>
                    <a:pt x="11575" y="5689"/>
                  </a:cubicBezTo>
                  <a:cubicBezTo>
                    <a:pt x="11110" y="5689"/>
                    <a:pt x="10633" y="5822"/>
                    <a:pt x="10215" y="6101"/>
                  </a:cubicBezTo>
                  <a:cubicBezTo>
                    <a:pt x="9572" y="6503"/>
                    <a:pt x="9170" y="7178"/>
                    <a:pt x="9122" y="7822"/>
                  </a:cubicBezTo>
                  <a:cubicBezTo>
                    <a:pt x="9025" y="7693"/>
                    <a:pt x="8928" y="7581"/>
                    <a:pt x="8848" y="7452"/>
                  </a:cubicBezTo>
                  <a:cubicBezTo>
                    <a:pt x="8558" y="7098"/>
                    <a:pt x="8317" y="6792"/>
                    <a:pt x="8140" y="6583"/>
                  </a:cubicBezTo>
                  <a:cubicBezTo>
                    <a:pt x="7979" y="6374"/>
                    <a:pt x="7883" y="6245"/>
                    <a:pt x="7883" y="6245"/>
                  </a:cubicBezTo>
                  <a:cubicBezTo>
                    <a:pt x="7619" y="5881"/>
                    <a:pt x="7161" y="5700"/>
                    <a:pt x="6619" y="5700"/>
                  </a:cubicBezTo>
                  <a:cubicBezTo>
                    <a:pt x="6036" y="5700"/>
                    <a:pt x="5355" y="5909"/>
                    <a:pt x="4714" y="6326"/>
                  </a:cubicBezTo>
                  <a:cubicBezTo>
                    <a:pt x="4022" y="6792"/>
                    <a:pt x="3185" y="7661"/>
                    <a:pt x="3218" y="8578"/>
                  </a:cubicBezTo>
                  <a:cubicBezTo>
                    <a:pt x="3218" y="8819"/>
                    <a:pt x="3298" y="9061"/>
                    <a:pt x="3411" y="9270"/>
                  </a:cubicBezTo>
                  <a:cubicBezTo>
                    <a:pt x="3411" y="9286"/>
                    <a:pt x="3700" y="9784"/>
                    <a:pt x="4102" y="10573"/>
                  </a:cubicBezTo>
                  <a:cubicBezTo>
                    <a:pt x="4135" y="10637"/>
                    <a:pt x="4151" y="10685"/>
                    <a:pt x="4199" y="10750"/>
                  </a:cubicBezTo>
                  <a:lnTo>
                    <a:pt x="4263" y="10878"/>
                  </a:lnTo>
                  <a:cubicBezTo>
                    <a:pt x="4263" y="10894"/>
                    <a:pt x="4279" y="10894"/>
                    <a:pt x="4279" y="10911"/>
                  </a:cubicBezTo>
                  <a:cubicBezTo>
                    <a:pt x="4295" y="10927"/>
                    <a:pt x="4295" y="10959"/>
                    <a:pt x="4312" y="10975"/>
                  </a:cubicBezTo>
                  <a:cubicBezTo>
                    <a:pt x="4505" y="11329"/>
                    <a:pt x="4698" y="11715"/>
                    <a:pt x="4923" y="12133"/>
                  </a:cubicBezTo>
                  <a:cubicBezTo>
                    <a:pt x="4904" y="12133"/>
                    <a:pt x="4885" y="12133"/>
                    <a:pt x="4867" y="12133"/>
                  </a:cubicBezTo>
                  <a:cubicBezTo>
                    <a:pt x="3616" y="12133"/>
                    <a:pt x="2418" y="11605"/>
                    <a:pt x="1625" y="10718"/>
                  </a:cubicBezTo>
                  <a:cubicBezTo>
                    <a:pt x="563" y="9511"/>
                    <a:pt x="290" y="7902"/>
                    <a:pt x="933" y="6406"/>
                  </a:cubicBezTo>
                  <a:cubicBezTo>
                    <a:pt x="1657" y="4669"/>
                    <a:pt x="3411" y="3495"/>
                    <a:pt x="5486" y="3398"/>
                  </a:cubicBezTo>
                  <a:cubicBezTo>
                    <a:pt x="5623" y="3386"/>
                    <a:pt x="5762" y="3381"/>
                    <a:pt x="5901" y="3381"/>
                  </a:cubicBezTo>
                  <a:cubicBezTo>
                    <a:pt x="6331" y="3381"/>
                    <a:pt x="6765" y="3430"/>
                    <a:pt x="7191" y="3478"/>
                  </a:cubicBezTo>
                  <a:cubicBezTo>
                    <a:pt x="7653" y="3522"/>
                    <a:pt x="8117" y="3567"/>
                    <a:pt x="8579" y="3567"/>
                  </a:cubicBezTo>
                  <a:cubicBezTo>
                    <a:pt x="9324" y="3567"/>
                    <a:pt x="10064" y="3449"/>
                    <a:pt x="10778" y="3012"/>
                  </a:cubicBezTo>
                  <a:cubicBezTo>
                    <a:pt x="11132" y="2787"/>
                    <a:pt x="11502" y="2545"/>
                    <a:pt x="11840" y="2336"/>
                  </a:cubicBezTo>
                  <a:cubicBezTo>
                    <a:pt x="13063" y="1500"/>
                    <a:pt x="14237" y="744"/>
                    <a:pt x="15653" y="454"/>
                  </a:cubicBezTo>
                  <a:cubicBezTo>
                    <a:pt x="16105" y="363"/>
                    <a:pt x="16564" y="319"/>
                    <a:pt x="17019" y="319"/>
                  </a:cubicBezTo>
                  <a:close/>
                  <a:moveTo>
                    <a:pt x="14269" y="10181"/>
                  </a:moveTo>
                  <a:cubicBezTo>
                    <a:pt x="14413" y="10181"/>
                    <a:pt x="14555" y="10199"/>
                    <a:pt x="14688" y="10235"/>
                  </a:cubicBezTo>
                  <a:lnTo>
                    <a:pt x="14832" y="10492"/>
                  </a:lnTo>
                  <a:lnTo>
                    <a:pt x="14961" y="10734"/>
                  </a:lnTo>
                  <a:lnTo>
                    <a:pt x="14993" y="10798"/>
                  </a:lnTo>
                  <a:cubicBezTo>
                    <a:pt x="14816" y="10718"/>
                    <a:pt x="14607" y="10701"/>
                    <a:pt x="14398" y="10701"/>
                  </a:cubicBezTo>
                  <a:cubicBezTo>
                    <a:pt x="14269" y="10701"/>
                    <a:pt x="14173" y="10718"/>
                    <a:pt x="14044" y="10734"/>
                  </a:cubicBezTo>
                  <a:cubicBezTo>
                    <a:pt x="13803" y="10782"/>
                    <a:pt x="13561" y="10878"/>
                    <a:pt x="13368" y="10991"/>
                  </a:cubicBezTo>
                  <a:cubicBezTo>
                    <a:pt x="13111" y="11152"/>
                    <a:pt x="12902" y="11377"/>
                    <a:pt x="12757" y="11618"/>
                  </a:cubicBezTo>
                  <a:cubicBezTo>
                    <a:pt x="12661" y="11795"/>
                    <a:pt x="12596" y="11988"/>
                    <a:pt x="12564" y="12181"/>
                  </a:cubicBezTo>
                  <a:cubicBezTo>
                    <a:pt x="12435" y="12021"/>
                    <a:pt x="12307" y="11860"/>
                    <a:pt x="12178" y="11683"/>
                  </a:cubicBezTo>
                  <a:cubicBezTo>
                    <a:pt x="12242" y="11474"/>
                    <a:pt x="12339" y="11281"/>
                    <a:pt x="12484" y="11104"/>
                  </a:cubicBezTo>
                  <a:cubicBezTo>
                    <a:pt x="12645" y="10878"/>
                    <a:pt x="12838" y="10701"/>
                    <a:pt x="13079" y="10541"/>
                  </a:cubicBezTo>
                  <a:cubicBezTo>
                    <a:pt x="13304" y="10396"/>
                    <a:pt x="13545" y="10299"/>
                    <a:pt x="13803" y="10235"/>
                  </a:cubicBezTo>
                  <a:cubicBezTo>
                    <a:pt x="13915" y="10219"/>
                    <a:pt x="14028" y="10187"/>
                    <a:pt x="14125" y="10187"/>
                  </a:cubicBezTo>
                  <a:cubicBezTo>
                    <a:pt x="14173" y="10183"/>
                    <a:pt x="14221" y="10181"/>
                    <a:pt x="14269" y="10181"/>
                  </a:cubicBezTo>
                  <a:close/>
                  <a:moveTo>
                    <a:pt x="14406" y="10979"/>
                  </a:moveTo>
                  <a:cubicBezTo>
                    <a:pt x="14466" y="10979"/>
                    <a:pt x="14527" y="10983"/>
                    <a:pt x="14591" y="10991"/>
                  </a:cubicBezTo>
                  <a:cubicBezTo>
                    <a:pt x="14897" y="11039"/>
                    <a:pt x="15170" y="11152"/>
                    <a:pt x="15347" y="11393"/>
                  </a:cubicBezTo>
                  <a:lnTo>
                    <a:pt x="15411" y="11538"/>
                  </a:lnTo>
                  <a:lnTo>
                    <a:pt x="15411" y="11554"/>
                  </a:lnTo>
                  <a:cubicBezTo>
                    <a:pt x="15428" y="11602"/>
                    <a:pt x="15460" y="11618"/>
                    <a:pt x="15460" y="11667"/>
                  </a:cubicBezTo>
                  <a:lnTo>
                    <a:pt x="15460" y="11683"/>
                  </a:lnTo>
                  <a:cubicBezTo>
                    <a:pt x="15460" y="11699"/>
                    <a:pt x="15476" y="11715"/>
                    <a:pt x="15476" y="11747"/>
                  </a:cubicBezTo>
                  <a:cubicBezTo>
                    <a:pt x="15476" y="11763"/>
                    <a:pt x="15476" y="11779"/>
                    <a:pt x="15492" y="11795"/>
                  </a:cubicBezTo>
                  <a:cubicBezTo>
                    <a:pt x="15492" y="11844"/>
                    <a:pt x="15524" y="11876"/>
                    <a:pt x="15524" y="11924"/>
                  </a:cubicBezTo>
                  <a:cubicBezTo>
                    <a:pt x="15540" y="12117"/>
                    <a:pt x="15492" y="12326"/>
                    <a:pt x="15411" y="12519"/>
                  </a:cubicBezTo>
                  <a:cubicBezTo>
                    <a:pt x="15411" y="12551"/>
                    <a:pt x="15395" y="12551"/>
                    <a:pt x="15395" y="12567"/>
                  </a:cubicBezTo>
                  <a:cubicBezTo>
                    <a:pt x="15395" y="12584"/>
                    <a:pt x="15379" y="12584"/>
                    <a:pt x="15379" y="12600"/>
                  </a:cubicBezTo>
                  <a:cubicBezTo>
                    <a:pt x="15347" y="12632"/>
                    <a:pt x="15331" y="12664"/>
                    <a:pt x="15331" y="12680"/>
                  </a:cubicBezTo>
                  <a:lnTo>
                    <a:pt x="15331" y="12712"/>
                  </a:lnTo>
                  <a:lnTo>
                    <a:pt x="15315" y="12728"/>
                  </a:lnTo>
                  <a:cubicBezTo>
                    <a:pt x="15315" y="12728"/>
                    <a:pt x="15315" y="12744"/>
                    <a:pt x="15299" y="12744"/>
                  </a:cubicBezTo>
                  <a:cubicBezTo>
                    <a:pt x="15299" y="12744"/>
                    <a:pt x="15299" y="12761"/>
                    <a:pt x="15267" y="12761"/>
                  </a:cubicBezTo>
                  <a:lnTo>
                    <a:pt x="15251" y="12793"/>
                  </a:lnTo>
                  <a:lnTo>
                    <a:pt x="15218" y="12825"/>
                  </a:lnTo>
                  <a:lnTo>
                    <a:pt x="15186" y="12841"/>
                  </a:lnTo>
                  <a:lnTo>
                    <a:pt x="15154" y="12889"/>
                  </a:lnTo>
                  <a:lnTo>
                    <a:pt x="15138" y="12905"/>
                  </a:lnTo>
                  <a:cubicBezTo>
                    <a:pt x="15090" y="12986"/>
                    <a:pt x="15074" y="12986"/>
                    <a:pt x="15074" y="13002"/>
                  </a:cubicBezTo>
                  <a:lnTo>
                    <a:pt x="15058" y="13034"/>
                  </a:lnTo>
                  <a:cubicBezTo>
                    <a:pt x="15025" y="13050"/>
                    <a:pt x="15009" y="13050"/>
                    <a:pt x="15009" y="13066"/>
                  </a:cubicBezTo>
                  <a:lnTo>
                    <a:pt x="14993" y="13082"/>
                  </a:lnTo>
                  <a:cubicBezTo>
                    <a:pt x="14993" y="13082"/>
                    <a:pt x="14977" y="13082"/>
                    <a:pt x="14977" y="13114"/>
                  </a:cubicBezTo>
                  <a:cubicBezTo>
                    <a:pt x="14977" y="13114"/>
                    <a:pt x="14945" y="13114"/>
                    <a:pt x="14945" y="13131"/>
                  </a:cubicBezTo>
                  <a:cubicBezTo>
                    <a:pt x="14945" y="13147"/>
                    <a:pt x="14929" y="13147"/>
                    <a:pt x="14913" y="13147"/>
                  </a:cubicBezTo>
                  <a:cubicBezTo>
                    <a:pt x="14897" y="13163"/>
                    <a:pt x="14897" y="13163"/>
                    <a:pt x="14865" y="13163"/>
                  </a:cubicBezTo>
                  <a:cubicBezTo>
                    <a:pt x="14848" y="13163"/>
                    <a:pt x="14848" y="13195"/>
                    <a:pt x="14832" y="13195"/>
                  </a:cubicBezTo>
                  <a:cubicBezTo>
                    <a:pt x="14784" y="13211"/>
                    <a:pt x="14768" y="13227"/>
                    <a:pt x="14736" y="13243"/>
                  </a:cubicBezTo>
                  <a:lnTo>
                    <a:pt x="14607" y="13307"/>
                  </a:lnTo>
                  <a:cubicBezTo>
                    <a:pt x="14420" y="13386"/>
                    <a:pt x="14197" y="13435"/>
                    <a:pt x="13974" y="13435"/>
                  </a:cubicBezTo>
                  <a:cubicBezTo>
                    <a:pt x="13833" y="13435"/>
                    <a:pt x="13692" y="13415"/>
                    <a:pt x="13561" y="13372"/>
                  </a:cubicBezTo>
                  <a:cubicBezTo>
                    <a:pt x="13449" y="13211"/>
                    <a:pt x="13304" y="13034"/>
                    <a:pt x="13159" y="12841"/>
                  </a:cubicBezTo>
                  <a:cubicBezTo>
                    <a:pt x="13127" y="12793"/>
                    <a:pt x="13063" y="12728"/>
                    <a:pt x="12998" y="12648"/>
                  </a:cubicBezTo>
                  <a:cubicBezTo>
                    <a:pt x="12966" y="12600"/>
                    <a:pt x="12934" y="12567"/>
                    <a:pt x="12902" y="12519"/>
                  </a:cubicBezTo>
                  <a:cubicBezTo>
                    <a:pt x="12886" y="12278"/>
                    <a:pt x="12934" y="12004"/>
                    <a:pt x="13079" y="11763"/>
                  </a:cubicBezTo>
                  <a:cubicBezTo>
                    <a:pt x="13208" y="11554"/>
                    <a:pt x="13385" y="11377"/>
                    <a:pt x="13578" y="11232"/>
                  </a:cubicBezTo>
                  <a:cubicBezTo>
                    <a:pt x="13771" y="11120"/>
                    <a:pt x="14012" y="11039"/>
                    <a:pt x="14221" y="10991"/>
                  </a:cubicBezTo>
                  <a:cubicBezTo>
                    <a:pt x="14285" y="10983"/>
                    <a:pt x="14346" y="10979"/>
                    <a:pt x="14406" y="10979"/>
                  </a:cubicBezTo>
                  <a:close/>
                  <a:moveTo>
                    <a:pt x="15878" y="6245"/>
                  </a:moveTo>
                  <a:cubicBezTo>
                    <a:pt x="15878" y="6261"/>
                    <a:pt x="15894" y="6261"/>
                    <a:pt x="15894" y="6261"/>
                  </a:cubicBezTo>
                  <a:cubicBezTo>
                    <a:pt x="16489" y="6953"/>
                    <a:pt x="16811" y="7838"/>
                    <a:pt x="16811" y="8707"/>
                  </a:cubicBezTo>
                  <a:cubicBezTo>
                    <a:pt x="16811" y="8948"/>
                    <a:pt x="16779" y="9205"/>
                    <a:pt x="16731" y="9447"/>
                  </a:cubicBezTo>
                  <a:cubicBezTo>
                    <a:pt x="16682" y="9624"/>
                    <a:pt x="16618" y="9801"/>
                    <a:pt x="16586" y="9994"/>
                  </a:cubicBezTo>
                  <a:cubicBezTo>
                    <a:pt x="16521" y="10187"/>
                    <a:pt x="16457" y="10396"/>
                    <a:pt x="16425" y="10605"/>
                  </a:cubicBezTo>
                  <a:cubicBezTo>
                    <a:pt x="16280" y="11313"/>
                    <a:pt x="16538" y="11731"/>
                    <a:pt x="16811" y="12197"/>
                  </a:cubicBezTo>
                  <a:cubicBezTo>
                    <a:pt x="16924" y="12407"/>
                    <a:pt x="17052" y="12600"/>
                    <a:pt x="17149" y="12841"/>
                  </a:cubicBezTo>
                  <a:cubicBezTo>
                    <a:pt x="17390" y="13452"/>
                    <a:pt x="17101" y="14273"/>
                    <a:pt x="16908" y="14707"/>
                  </a:cubicBezTo>
                  <a:lnTo>
                    <a:pt x="16666" y="15190"/>
                  </a:lnTo>
                  <a:cubicBezTo>
                    <a:pt x="16666" y="15190"/>
                    <a:pt x="16666" y="15174"/>
                    <a:pt x="16650" y="15174"/>
                  </a:cubicBezTo>
                  <a:cubicBezTo>
                    <a:pt x="16618" y="15157"/>
                    <a:pt x="16602" y="15109"/>
                    <a:pt x="16602" y="15077"/>
                  </a:cubicBezTo>
                  <a:cubicBezTo>
                    <a:pt x="16586" y="15013"/>
                    <a:pt x="16538" y="14948"/>
                    <a:pt x="16505" y="14900"/>
                  </a:cubicBezTo>
                  <a:cubicBezTo>
                    <a:pt x="16538" y="14820"/>
                    <a:pt x="16521" y="14804"/>
                    <a:pt x="16521" y="14771"/>
                  </a:cubicBezTo>
                  <a:cubicBezTo>
                    <a:pt x="16361" y="14482"/>
                    <a:pt x="16184" y="14128"/>
                    <a:pt x="15991" y="13790"/>
                  </a:cubicBezTo>
                  <a:cubicBezTo>
                    <a:pt x="15974" y="13726"/>
                    <a:pt x="15942" y="13694"/>
                    <a:pt x="15926" y="13629"/>
                  </a:cubicBezTo>
                  <a:cubicBezTo>
                    <a:pt x="15894" y="13613"/>
                    <a:pt x="15894" y="13597"/>
                    <a:pt x="15878" y="13565"/>
                  </a:cubicBezTo>
                  <a:cubicBezTo>
                    <a:pt x="15765" y="13356"/>
                    <a:pt x="15653" y="13147"/>
                    <a:pt x="15540" y="12921"/>
                  </a:cubicBezTo>
                  <a:cubicBezTo>
                    <a:pt x="15540" y="12905"/>
                    <a:pt x="15556" y="12905"/>
                    <a:pt x="15556" y="12889"/>
                  </a:cubicBezTo>
                  <a:cubicBezTo>
                    <a:pt x="15556" y="12873"/>
                    <a:pt x="15572" y="12873"/>
                    <a:pt x="15572" y="12841"/>
                  </a:cubicBezTo>
                  <a:lnTo>
                    <a:pt x="15572" y="12825"/>
                  </a:lnTo>
                  <a:lnTo>
                    <a:pt x="15572" y="12809"/>
                  </a:lnTo>
                  <a:cubicBezTo>
                    <a:pt x="15604" y="12777"/>
                    <a:pt x="15604" y="12744"/>
                    <a:pt x="15621" y="12728"/>
                  </a:cubicBezTo>
                  <a:lnTo>
                    <a:pt x="15621" y="12712"/>
                  </a:lnTo>
                  <a:cubicBezTo>
                    <a:pt x="15637" y="12680"/>
                    <a:pt x="15637" y="12648"/>
                    <a:pt x="15653" y="12632"/>
                  </a:cubicBezTo>
                  <a:lnTo>
                    <a:pt x="15653" y="12600"/>
                  </a:lnTo>
                  <a:cubicBezTo>
                    <a:pt x="15653" y="12584"/>
                    <a:pt x="15685" y="12567"/>
                    <a:pt x="15685" y="12551"/>
                  </a:cubicBezTo>
                  <a:lnTo>
                    <a:pt x="15685" y="12519"/>
                  </a:lnTo>
                  <a:cubicBezTo>
                    <a:pt x="15701" y="12503"/>
                    <a:pt x="15701" y="12455"/>
                    <a:pt x="15701" y="12439"/>
                  </a:cubicBezTo>
                  <a:lnTo>
                    <a:pt x="15701" y="12423"/>
                  </a:lnTo>
                  <a:cubicBezTo>
                    <a:pt x="15701" y="12407"/>
                    <a:pt x="15717" y="12407"/>
                    <a:pt x="15717" y="12374"/>
                  </a:cubicBezTo>
                  <a:cubicBezTo>
                    <a:pt x="15717" y="12358"/>
                    <a:pt x="15717" y="12358"/>
                    <a:pt x="15733" y="12342"/>
                  </a:cubicBezTo>
                  <a:cubicBezTo>
                    <a:pt x="15733" y="12294"/>
                    <a:pt x="15765" y="12278"/>
                    <a:pt x="15765" y="12246"/>
                  </a:cubicBezTo>
                  <a:cubicBezTo>
                    <a:pt x="15781" y="12165"/>
                    <a:pt x="15781" y="12085"/>
                    <a:pt x="15781" y="12004"/>
                  </a:cubicBezTo>
                  <a:lnTo>
                    <a:pt x="15781" y="11940"/>
                  </a:lnTo>
                  <a:lnTo>
                    <a:pt x="15781" y="11876"/>
                  </a:lnTo>
                  <a:cubicBezTo>
                    <a:pt x="15781" y="11860"/>
                    <a:pt x="15781" y="11811"/>
                    <a:pt x="15765" y="11795"/>
                  </a:cubicBezTo>
                  <a:lnTo>
                    <a:pt x="15765" y="11779"/>
                  </a:lnTo>
                  <a:cubicBezTo>
                    <a:pt x="15765" y="11763"/>
                    <a:pt x="15765" y="11731"/>
                    <a:pt x="15733" y="11715"/>
                  </a:cubicBezTo>
                  <a:lnTo>
                    <a:pt x="15733" y="11699"/>
                  </a:lnTo>
                  <a:cubicBezTo>
                    <a:pt x="15733" y="11651"/>
                    <a:pt x="15717" y="11634"/>
                    <a:pt x="15701" y="11602"/>
                  </a:cubicBezTo>
                  <a:cubicBezTo>
                    <a:pt x="15653" y="11490"/>
                    <a:pt x="15621" y="11409"/>
                    <a:pt x="15556" y="11329"/>
                  </a:cubicBezTo>
                  <a:lnTo>
                    <a:pt x="15283" y="10798"/>
                  </a:lnTo>
                  <a:lnTo>
                    <a:pt x="15170" y="10589"/>
                  </a:lnTo>
                  <a:lnTo>
                    <a:pt x="15138" y="10524"/>
                  </a:lnTo>
                  <a:lnTo>
                    <a:pt x="15009" y="10315"/>
                  </a:lnTo>
                  <a:lnTo>
                    <a:pt x="14929" y="10154"/>
                  </a:lnTo>
                  <a:lnTo>
                    <a:pt x="14897" y="10074"/>
                  </a:lnTo>
                  <a:cubicBezTo>
                    <a:pt x="14607" y="9543"/>
                    <a:pt x="14318" y="8948"/>
                    <a:pt x="14012" y="8401"/>
                  </a:cubicBezTo>
                  <a:cubicBezTo>
                    <a:pt x="13915" y="8224"/>
                    <a:pt x="13835" y="8063"/>
                    <a:pt x="13755" y="7902"/>
                  </a:cubicBezTo>
                  <a:cubicBezTo>
                    <a:pt x="13771" y="7870"/>
                    <a:pt x="13787" y="7838"/>
                    <a:pt x="13803" y="7822"/>
                  </a:cubicBezTo>
                  <a:cubicBezTo>
                    <a:pt x="14092" y="7420"/>
                    <a:pt x="14511" y="7018"/>
                    <a:pt x="14977" y="6712"/>
                  </a:cubicBezTo>
                  <a:cubicBezTo>
                    <a:pt x="15009" y="6664"/>
                    <a:pt x="15074" y="6648"/>
                    <a:pt x="15122" y="6631"/>
                  </a:cubicBezTo>
                  <a:cubicBezTo>
                    <a:pt x="15154" y="6615"/>
                    <a:pt x="15170" y="6583"/>
                    <a:pt x="15218" y="6567"/>
                  </a:cubicBezTo>
                  <a:cubicBezTo>
                    <a:pt x="15299" y="6535"/>
                    <a:pt x="15363" y="6487"/>
                    <a:pt x="15444" y="6455"/>
                  </a:cubicBezTo>
                  <a:cubicBezTo>
                    <a:pt x="15492" y="6406"/>
                    <a:pt x="15572" y="6390"/>
                    <a:pt x="15653" y="6342"/>
                  </a:cubicBezTo>
                  <a:cubicBezTo>
                    <a:pt x="15717" y="6310"/>
                    <a:pt x="15798" y="6294"/>
                    <a:pt x="15862" y="6261"/>
                  </a:cubicBezTo>
                  <a:cubicBezTo>
                    <a:pt x="15862" y="6261"/>
                    <a:pt x="15878" y="6261"/>
                    <a:pt x="15878" y="6245"/>
                  </a:cubicBezTo>
                  <a:close/>
                  <a:moveTo>
                    <a:pt x="17008" y="5944"/>
                  </a:moveTo>
                  <a:cubicBezTo>
                    <a:pt x="17249" y="5944"/>
                    <a:pt x="17471" y="5980"/>
                    <a:pt x="17664" y="6052"/>
                  </a:cubicBezTo>
                  <a:cubicBezTo>
                    <a:pt x="17712" y="6101"/>
                    <a:pt x="17776" y="6165"/>
                    <a:pt x="17808" y="6229"/>
                  </a:cubicBezTo>
                  <a:cubicBezTo>
                    <a:pt x="17953" y="6406"/>
                    <a:pt x="18114" y="6583"/>
                    <a:pt x="18243" y="6792"/>
                  </a:cubicBezTo>
                  <a:cubicBezTo>
                    <a:pt x="18404" y="6985"/>
                    <a:pt x="18597" y="7211"/>
                    <a:pt x="18774" y="7436"/>
                  </a:cubicBezTo>
                  <a:lnTo>
                    <a:pt x="19321" y="8095"/>
                  </a:lnTo>
                  <a:cubicBezTo>
                    <a:pt x="19449" y="8256"/>
                    <a:pt x="19578" y="8433"/>
                    <a:pt x="19723" y="8594"/>
                  </a:cubicBezTo>
                  <a:cubicBezTo>
                    <a:pt x="19835" y="8739"/>
                    <a:pt x="19964" y="8900"/>
                    <a:pt x="20077" y="9044"/>
                  </a:cubicBezTo>
                  <a:cubicBezTo>
                    <a:pt x="20205" y="9205"/>
                    <a:pt x="20318" y="9350"/>
                    <a:pt x="20447" y="9479"/>
                  </a:cubicBezTo>
                  <a:cubicBezTo>
                    <a:pt x="20511" y="9559"/>
                    <a:pt x="20591" y="9640"/>
                    <a:pt x="20640" y="9720"/>
                  </a:cubicBezTo>
                  <a:cubicBezTo>
                    <a:pt x="20704" y="9801"/>
                    <a:pt x="20768" y="9881"/>
                    <a:pt x="20817" y="9945"/>
                  </a:cubicBezTo>
                  <a:cubicBezTo>
                    <a:pt x="20945" y="10106"/>
                    <a:pt x="21058" y="10251"/>
                    <a:pt x="21187" y="10412"/>
                  </a:cubicBezTo>
                  <a:cubicBezTo>
                    <a:pt x="21315" y="10557"/>
                    <a:pt x="21412" y="10685"/>
                    <a:pt x="21508" y="10830"/>
                  </a:cubicBezTo>
                  <a:cubicBezTo>
                    <a:pt x="21637" y="10975"/>
                    <a:pt x="21734" y="11120"/>
                    <a:pt x="21830" y="11264"/>
                  </a:cubicBezTo>
                  <a:lnTo>
                    <a:pt x="22136" y="11618"/>
                  </a:lnTo>
                  <a:cubicBezTo>
                    <a:pt x="22168" y="11683"/>
                    <a:pt x="22232" y="11747"/>
                    <a:pt x="22281" y="11795"/>
                  </a:cubicBezTo>
                  <a:cubicBezTo>
                    <a:pt x="22377" y="11924"/>
                    <a:pt x="22457" y="12021"/>
                    <a:pt x="22538" y="12117"/>
                  </a:cubicBezTo>
                  <a:lnTo>
                    <a:pt x="22779" y="12423"/>
                  </a:lnTo>
                  <a:cubicBezTo>
                    <a:pt x="22570" y="12391"/>
                    <a:pt x="22377" y="12358"/>
                    <a:pt x="22152" y="12358"/>
                  </a:cubicBezTo>
                  <a:cubicBezTo>
                    <a:pt x="21219" y="12358"/>
                    <a:pt x="20237" y="12680"/>
                    <a:pt x="19353" y="13243"/>
                  </a:cubicBezTo>
                  <a:cubicBezTo>
                    <a:pt x="18227" y="13983"/>
                    <a:pt x="17471" y="15013"/>
                    <a:pt x="17229" y="16042"/>
                  </a:cubicBezTo>
                  <a:cubicBezTo>
                    <a:pt x="17229" y="16026"/>
                    <a:pt x="17197" y="15994"/>
                    <a:pt x="17181" y="15978"/>
                  </a:cubicBezTo>
                  <a:cubicBezTo>
                    <a:pt x="17181" y="15978"/>
                    <a:pt x="17181" y="15962"/>
                    <a:pt x="17165" y="15946"/>
                  </a:cubicBezTo>
                  <a:cubicBezTo>
                    <a:pt x="17133" y="15930"/>
                    <a:pt x="17068" y="15849"/>
                    <a:pt x="17020" y="15769"/>
                  </a:cubicBezTo>
                  <a:cubicBezTo>
                    <a:pt x="17020" y="15769"/>
                    <a:pt x="17020" y="15737"/>
                    <a:pt x="17004" y="15737"/>
                  </a:cubicBezTo>
                  <a:cubicBezTo>
                    <a:pt x="16972" y="15656"/>
                    <a:pt x="16924" y="15576"/>
                    <a:pt x="16875" y="15527"/>
                  </a:cubicBezTo>
                  <a:cubicBezTo>
                    <a:pt x="16859" y="15495"/>
                    <a:pt x="16859" y="15479"/>
                    <a:pt x="16843" y="15463"/>
                  </a:cubicBezTo>
                  <a:cubicBezTo>
                    <a:pt x="16988" y="15238"/>
                    <a:pt x="17101" y="15013"/>
                    <a:pt x="17197" y="14771"/>
                  </a:cubicBezTo>
                  <a:cubicBezTo>
                    <a:pt x="17471" y="14192"/>
                    <a:pt x="17712" y="13356"/>
                    <a:pt x="17438" y="12664"/>
                  </a:cubicBezTo>
                  <a:cubicBezTo>
                    <a:pt x="17342" y="12407"/>
                    <a:pt x="17197" y="12181"/>
                    <a:pt x="17084" y="11956"/>
                  </a:cubicBezTo>
                  <a:cubicBezTo>
                    <a:pt x="16827" y="11538"/>
                    <a:pt x="16618" y="11200"/>
                    <a:pt x="16747" y="10589"/>
                  </a:cubicBezTo>
                  <a:cubicBezTo>
                    <a:pt x="16779" y="10396"/>
                    <a:pt x="16843" y="10187"/>
                    <a:pt x="16908" y="9994"/>
                  </a:cubicBezTo>
                  <a:cubicBezTo>
                    <a:pt x="16972" y="9817"/>
                    <a:pt x="17020" y="9624"/>
                    <a:pt x="17068" y="9431"/>
                  </a:cubicBezTo>
                  <a:cubicBezTo>
                    <a:pt x="17326" y="8256"/>
                    <a:pt x="17004" y="6985"/>
                    <a:pt x="16232" y="6052"/>
                  </a:cubicBezTo>
                  <a:cubicBezTo>
                    <a:pt x="16505" y="5980"/>
                    <a:pt x="16767" y="5944"/>
                    <a:pt x="17008" y="5944"/>
                  </a:cubicBezTo>
                  <a:close/>
                  <a:moveTo>
                    <a:pt x="6837" y="7758"/>
                  </a:moveTo>
                  <a:lnTo>
                    <a:pt x="6853" y="7774"/>
                  </a:lnTo>
                  <a:cubicBezTo>
                    <a:pt x="7432" y="8465"/>
                    <a:pt x="7754" y="9350"/>
                    <a:pt x="7754" y="10219"/>
                  </a:cubicBezTo>
                  <a:cubicBezTo>
                    <a:pt x="7754" y="10460"/>
                    <a:pt x="7738" y="10718"/>
                    <a:pt x="7674" y="10959"/>
                  </a:cubicBezTo>
                  <a:cubicBezTo>
                    <a:pt x="7642" y="11136"/>
                    <a:pt x="7577" y="11313"/>
                    <a:pt x="7529" y="11474"/>
                  </a:cubicBezTo>
                  <a:cubicBezTo>
                    <a:pt x="7481" y="11683"/>
                    <a:pt x="7416" y="11876"/>
                    <a:pt x="7368" y="12101"/>
                  </a:cubicBezTo>
                  <a:cubicBezTo>
                    <a:pt x="7239" y="12809"/>
                    <a:pt x="7497" y="13227"/>
                    <a:pt x="7754" y="13694"/>
                  </a:cubicBezTo>
                  <a:cubicBezTo>
                    <a:pt x="7883" y="13887"/>
                    <a:pt x="7995" y="14096"/>
                    <a:pt x="8092" y="14337"/>
                  </a:cubicBezTo>
                  <a:cubicBezTo>
                    <a:pt x="8333" y="14932"/>
                    <a:pt x="8060" y="15769"/>
                    <a:pt x="7851" y="16203"/>
                  </a:cubicBezTo>
                  <a:lnTo>
                    <a:pt x="7609" y="16686"/>
                  </a:lnTo>
                  <a:lnTo>
                    <a:pt x="7561" y="16573"/>
                  </a:lnTo>
                  <a:cubicBezTo>
                    <a:pt x="7529" y="16525"/>
                    <a:pt x="7513" y="16493"/>
                    <a:pt x="7481" y="16428"/>
                  </a:cubicBezTo>
                  <a:cubicBezTo>
                    <a:pt x="7481" y="16428"/>
                    <a:pt x="7481" y="16396"/>
                    <a:pt x="7448" y="16396"/>
                  </a:cubicBezTo>
                  <a:lnTo>
                    <a:pt x="7448" y="16444"/>
                  </a:lnTo>
                  <a:cubicBezTo>
                    <a:pt x="7448" y="16428"/>
                    <a:pt x="7432" y="16412"/>
                    <a:pt x="7432" y="16380"/>
                  </a:cubicBezTo>
                  <a:lnTo>
                    <a:pt x="7352" y="16203"/>
                  </a:lnTo>
                  <a:lnTo>
                    <a:pt x="7352" y="16187"/>
                  </a:lnTo>
                  <a:cubicBezTo>
                    <a:pt x="7320" y="16090"/>
                    <a:pt x="7255" y="16010"/>
                    <a:pt x="7207" y="15897"/>
                  </a:cubicBezTo>
                  <a:cubicBezTo>
                    <a:pt x="7191" y="15865"/>
                    <a:pt x="7175" y="15849"/>
                    <a:pt x="7159" y="15801"/>
                  </a:cubicBezTo>
                  <a:cubicBezTo>
                    <a:pt x="7159" y="15785"/>
                    <a:pt x="7127" y="15785"/>
                    <a:pt x="7127" y="15769"/>
                  </a:cubicBezTo>
                  <a:cubicBezTo>
                    <a:pt x="6918" y="15318"/>
                    <a:pt x="6644" y="14852"/>
                    <a:pt x="6403" y="14369"/>
                  </a:cubicBezTo>
                  <a:lnTo>
                    <a:pt x="6306" y="14192"/>
                  </a:lnTo>
                  <a:lnTo>
                    <a:pt x="6178" y="13951"/>
                  </a:lnTo>
                  <a:cubicBezTo>
                    <a:pt x="6049" y="13677"/>
                    <a:pt x="5888" y="13388"/>
                    <a:pt x="5743" y="13114"/>
                  </a:cubicBezTo>
                  <a:cubicBezTo>
                    <a:pt x="5695" y="13034"/>
                    <a:pt x="5663" y="12970"/>
                    <a:pt x="5647" y="12905"/>
                  </a:cubicBezTo>
                  <a:cubicBezTo>
                    <a:pt x="5647" y="12905"/>
                    <a:pt x="5647" y="12889"/>
                    <a:pt x="5615" y="12889"/>
                  </a:cubicBezTo>
                  <a:cubicBezTo>
                    <a:pt x="5534" y="12728"/>
                    <a:pt x="5454" y="12567"/>
                    <a:pt x="5373" y="12423"/>
                  </a:cubicBezTo>
                  <a:cubicBezTo>
                    <a:pt x="5357" y="12391"/>
                    <a:pt x="5341" y="12326"/>
                    <a:pt x="5293" y="12278"/>
                  </a:cubicBezTo>
                  <a:cubicBezTo>
                    <a:pt x="5293" y="12262"/>
                    <a:pt x="5277" y="12262"/>
                    <a:pt x="5277" y="12246"/>
                  </a:cubicBezTo>
                  <a:lnTo>
                    <a:pt x="5212" y="12117"/>
                  </a:lnTo>
                  <a:cubicBezTo>
                    <a:pt x="5212" y="12101"/>
                    <a:pt x="5196" y="12101"/>
                    <a:pt x="5196" y="12085"/>
                  </a:cubicBezTo>
                  <a:cubicBezTo>
                    <a:pt x="5180" y="12021"/>
                    <a:pt x="5132" y="11988"/>
                    <a:pt x="5116" y="11924"/>
                  </a:cubicBezTo>
                  <a:cubicBezTo>
                    <a:pt x="5035" y="11763"/>
                    <a:pt x="4955" y="11618"/>
                    <a:pt x="4875" y="11457"/>
                  </a:cubicBezTo>
                  <a:cubicBezTo>
                    <a:pt x="4859" y="11393"/>
                    <a:pt x="4810" y="11361"/>
                    <a:pt x="4794" y="11297"/>
                  </a:cubicBezTo>
                  <a:cubicBezTo>
                    <a:pt x="4778" y="11281"/>
                    <a:pt x="4778" y="11264"/>
                    <a:pt x="4762" y="11232"/>
                  </a:cubicBezTo>
                  <a:cubicBezTo>
                    <a:pt x="4730" y="11200"/>
                    <a:pt x="4714" y="11136"/>
                    <a:pt x="4682" y="11104"/>
                  </a:cubicBezTo>
                  <a:cubicBezTo>
                    <a:pt x="4649" y="11055"/>
                    <a:pt x="4633" y="10991"/>
                    <a:pt x="4601" y="10959"/>
                  </a:cubicBezTo>
                  <a:cubicBezTo>
                    <a:pt x="4537" y="10862"/>
                    <a:pt x="4505" y="10734"/>
                    <a:pt x="4440" y="10637"/>
                  </a:cubicBezTo>
                  <a:cubicBezTo>
                    <a:pt x="4440" y="10637"/>
                    <a:pt x="4440" y="10621"/>
                    <a:pt x="4424" y="10621"/>
                  </a:cubicBezTo>
                  <a:cubicBezTo>
                    <a:pt x="4392" y="10557"/>
                    <a:pt x="4360" y="10508"/>
                    <a:pt x="4344" y="10460"/>
                  </a:cubicBezTo>
                  <a:cubicBezTo>
                    <a:pt x="4344" y="10412"/>
                    <a:pt x="4344" y="10380"/>
                    <a:pt x="4360" y="10315"/>
                  </a:cubicBezTo>
                  <a:cubicBezTo>
                    <a:pt x="4360" y="10267"/>
                    <a:pt x="4376" y="10251"/>
                    <a:pt x="4376" y="10219"/>
                  </a:cubicBezTo>
                  <a:cubicBezTo>
                    <a:pt x="4376" y="10171"/>
                    <a:pt x="4392" y="10106"/>
                    <a:pt x="4424" y="10058"/>
                  </a:cubicBezTo>
                  <a:cubicBezTo>
                    <a:pt x="4440" y="10010"/>
                    <a:pt x="4456" y="9945"/>
                    <a:pt x="4472" y="9881"/>
                  </a:cubicBezTo>
                  <a:cubicBezTo>
                    <a:pt x="4553" y="9704"/>
                    <a:pt x="4665" y="9511"/>
                    <a:pt x="4778" y="9318"/>
                  </a:cubicBezTo>
                  <a:cubicBezTo>
                    <a:pt x="4826" y="9270"/>
                    <a:pt x="4859" y="9205"/>
                    <a:pt x="4907" y="9157"/>
                  </a:cubicBezTo>
                  <a:cubicBezTo>
                    <a:pt x="4955" y="9077"/>
                    <a:pt x="5019" y="8996"/>
                    <a:pt x="5100" y="8916"/>
                  </a:cubicBezTo>
                  <a:cubicBezTo>
                    <a:pt x="5116" y="8900"/>
                    <a:pt x="5148" y="8884"/>
                    <a:pt x="5148" y="8868"/>
                  </a:cubicBezTo>
                  <a:lnTo>
                    <a:pt x="5277" y="8723"/>
                  </a:lnTo>
                  <a:cubicBezTo>
                    <a:pt x="5389" y="8626"/>
                    <a:pt x="5486" y="8546"/>
                    <a:pt x="5582" y="8465"/>
                  </a:cubicBezTo>
                  <a:cubicBezTo>
                    <a:pt x="5679" y="8385"/>
                    <a:pt x="5808" y="8304"/>
                    <a:pt x="5920" y="8224"/>
                  </a:cubicBezTo>
                  <a:lnTo>
                    <a:pt x="6113" y="8095"/>
                  </a:lnTo>
                  <a:cubicBezTo>
                    <a:pt x="6129" y="8079"/>
                    <a:pt x="6145" y="8079"/>
                    <a:pt x="6162" y="8063"/>
                  </a:cubicBezTo>
                  <a:cubicBezTo>
                    <a:pt x="6226" y="8015"/>
                    <a:pt x="6306" y="7983"/>
                    <a:pt x="6371" y="7951"/>
                  </a:cubicBezTo>
                  <a:cubicBezTo>
                    <a:pt x="6435" y="7934"/>
                    <a:pt x="6483" y="7902"/>
                    <a:pt x="6548" y="7870"/>
                  </a:cubicBezTo>
                  <a:cubicBezTo>
                    <a:pt x="6564" y="7870"/>
                    <a:pt x="6596" y="7854"/>
                    <a:pt x="6612" y="7854"/>
                  </a:cubicBezTo>
                  <a:cubicBezTo>
                    <a:pt x="6676" y="7838"/>
                    <a:pt x="6757" y="7790"/>
                    <a:pt x="6805" y="7774"/>
                  </a:cubicBezTo>
                  <a:cubicBezTo>
                    <a:pt x="6805" y="7774"/>
                    <a:pt x="6837" y="7774"/>
                    <a:pt x="6837" y="7758"/>
                  </a:cubicBezTo>
                  <a:close/>
                  <a:moveTo>
                    <a:pt x="7951" y="7552"/>
                  </a:moveTo>
                  <a:cubicBezTo>
                    <a:pt x="8192" y="7552"/>
                    <a:pt x="8414" y="7589"/>
                    <a:pt x="8607" y="7661"/>
                  </a:cubicBezTo>
                  <a:cubicBezTo>
                    <a:pt x="8735" y="7838"/>
                    <a:pt x="8880" y="8015"/>
                    <a:pt x="9041" y="8224"/>
                  </a:cubicBezTo>
                  <a:cubicBezTo>
                    <a:pt x="9089" y="8256"/>
                    <a:pt x="9122" y="8304"/>
                    <a:pt x="9138" y="8369"/>
                  </a:cubicBezTo>
                  <a:cubicBezTo>
                    <a:pt x="9186" y="8417"/>
                    <a:pt x="9250" y="8481"/>
                    <a:pt x="9282" y="8546"/>
                  </a:cubicBezTo>
                  <a:cubicBezTo>
                    <a:pt x="9492" y="8803"/>
                    <a:pt x="9701" y="9061"/>
                    <a:pt x="9926" y="9350"/>
                  </a:cubicBezTo>
                  <a:cubicBezTo>
                    <a:pt x="10553" y="10122"/>
                    <a:pt x="11229" y="10975"/>
                    <a:pt x="11856" y="11763"/>
                  </a:cubicBezTo>
                  <a:cubicBezTo>
                    <a:pt x="12114" y="12085"/>
                    <a:pt x="12355" y="12391"/>
                    <a:pt x="12596" y="12680"/>
                  </a:cubicBezTo>
                  <a:cubicBezTo>
                    <a:pt x="12886" y="13050"/>
                    <a:pt x="13143" y="13372"/>
                    <a:pt x="13368" y="13645"/>
                  </a:cubicBezTo>
                  <a:cubicBezTo>
                    <a:pt x="13368" y="13645"/>
                    <a:pt x="13368" y="13677"/>
                    <a:pt x="13385" y="13677"/>
                  </a:cubicBezTo>
                  <a:cubicBezTo>
                    <a:pt x="13513" y="13806"/>
                    <a:pt x="13610" y="13951"/>
                    <a:pt x="13706" y="14080"/>
                  </a:cubicBezTo>
                  <a:cubicBezTo>
                    <a:pt x="13513" y="14031"/>
                    <a:pt x="13304" y="14015"/>
                    <a:pt x="13079" y="14015"/>
                  </a:cubicBezTo>
                  <a:cubicBezTo>
                    <a:pt x="12162" y="14015"/>
                    <a:pt x="11181" y="14337"/>
                    <a:pt x="10296" y="14900"/>
                  </a:cubicBezTo>
                  <a:cubicBezTo>
                    <a:pt x="9363" y="15495"/>
                    <a:pt x="8655" y="16332"/>
                    <a:pt x="8301" y="17217"/>
                  </a:cubicBezTo>
                  <a:cubicBezTo>
                    <a:pt x="8237" y="17377"/>
                    <a:pt x="8172" y="17506"/>
                    <a:pt x="8140" y="17667"/>
                  </a:cubicBezTo>
                  <a:cubicBezTo>
                    <a:pt x="8140" y="17651"/>
                    <a:pt x="8124" y="17635"/>
                    <a:pt x="8124" y="17635"/>
                  </a:cubicBezTo>
                  <a:cubicBezTo>
                    <a:pt x="8060" y="17587"/>
                    <a:pt x="8012" y="17538"/>
                    <a:pt x="7979" y="17458"/>
                  </a:cubicBezTo>
                  <a:cubicBezTo>
                    <a:pt x="7947" y="17410"/>
                    <a:pt x="7931" y="17377"/>
                    <a:pt x="7915" y="17345"/>
                  </a:cubicBezTo>
                  <a:cubicBezTo>
                    <a:pt x="7883" y="17297"/>
                    <a:pt x="7835" y="17217"/>
                    <a:pt x="7818" y="17152"/>
                  </a:cubicBezTo>
                  <a:cubicBezTo>
                    <a:pt x="7786" y="17136"/>
                    <a:pt x="7786" y="17104"/>
                    <a:pt x="7770" y="17072"/>
                  </a:cubicBezTo>
                  <a:cubicBezTo>
                    <a:pt x="7915" y="16847"/>
                    <a:pt x="8044" y="16621"/>
                    <a:pt x="8140" y="16380"/>
                  </a:cubicBezTo>
                  <a:cubicBezTo>
                    <a:pt x="8398" y="15801"/>
                    <a:pt x="8639" y="14964"/>
                    <a:pt x="8382" y="14273"/>
                  </a:cubicBezTo>
                  <a:cubicBezTo>
                    <a:pt x="8285" y="14015"/>
                    <a:pt x="8140" y="13790"/>
                    <a:pt x="8012" y="13565"/>
                  </a:cubicBezTo>
                  <a:cubicBezTo>
                    <a:pt x="7754" y="13147"/>
                    <a:pt x="7545" y="12809"/>
                    <a:pt x="7674" y="12197"/>
                  </a:cubicBezTo>
                  <a:cubicBezTo>
                    <a:pt x="7722" y="12004"/>
                    <a:pt x="7770" y="11795"/>
                    <a:pt x="7835" y="11602"/>
                  </a:cubicBezTo>
                  <a:cubicBezTo>
                    <a:pt x="7899" y="11425"/>
                    <a:pt x="7931" y="11232"/>
                    <a:pt x="7995" y="11039"/>
                  </a:cubicBezTo>
                  <a:cubicBezTo>
                    <a:pt x="8253" y="9897"/>
                    <a:pt x="7931" y="8610"/>
                    <a:pt x="7175" y="7661"/>
                  </a:cubicBezTo>
                  <a:cubicBezTo>
                    <a:pt x="7448" y="7589"/>
                    <a:pt x="7710" y="7552"/>
                    <a:pt x="7951" y="7552"/>
                  </a:cubicBezTo>
                  <a:close/>
                  <a:moveTo>
                    <a:pt x="22152" y="12761"/>
                  </a:moveTo>
                  <a:cubicBezTo>
                    <a:pt x="22474" y="12761"/>
                    <a:pt x="22795" y="12809"/>
                    <a:pt x="23085" y="12905"/>
                  </a:cubicBezTo>
                  <a:cubicBezTo>
                    <a:pt x="23278" y="12970"/>
                    <a:pt x="23455" y="13050"/>
                    <a:pt x="23648" y="13147"/>
                  </a:cubicBezTo>
                  <a:cubicBezTo>
                    <a:pt x="23905" y="13307"/>
                    <a:pt x="24098" y="13517"/>
                    <a:pt x="24291" y="13758"/>
                  </a:cubicBezTo>
                  <a:cubicBezTo>
                    <a:pt x="25112" y="14997"/>
                    <a:pt x="24307" y="16975"/>
                    <a:pt x="22490" y="18150"/>
                  </a:cubicBezTo>
                  <a:cubicBezTo>
                    <a:pt x="21637" y="18713"/>
                    <a:pt x="20704" y="19002"/>
                    <a:pt x="19867" y="19002"/>
                  </a:cubicBezTo>
                  <a:cubicBezTo>
                    <a:pt x="18951" y="19002"/>
                    <a:pt x="18146" y="18664"/>
                    <a:pt x="17728" y="18021"/>
                  </a:cubicBezTo>
                  <a:cubicBezTo>
                    <a:pt x="17567" y="17780"/>
                    <a:pt x="17471" y="17490"/>
                    <a:pt x="17422" y="17184"/>
                  </a:cubicBezTo>
                  <a:cubicBezTo>
                    <a:pt x="17406" y="16991"/>
                    <a:pt x="17406" y="16782"/>
                    <a:pt x="17422" y="16573"/>
                  </a:cubicBezTo>
                  <a:cubicBezTo>
                    <a:pt x="17551" y="15527"/>
                    <a:pt x="18307" y="14369"/>
                    <a:pt x="19514" y="13613"/>
                  </a:cubicBezTo>
                  <a:cubicBezTo>
                    <a:pt x="20382" y="13050"/>
                    <a:pt x="21299" y="12761"/>
                    <a:pt x="22152" y="12761"/>
                  </a:cubicBezTo>
                  <a:close/>
                  <a:moveTo>
                    <a:pt x="13063" y="14337"/>
                  </a:moveTo>
                  <a:cubicBezTo>
                    <a:pt x="13385" y="14337"/>
                    <a:pt x="13706" y="14369"/>
                    <a:pt x="13980" y="14450"/>
                  </a:cubicBezTo>
                  <a:cubicBezTo>
                    <a:pt x="14189" y="14530"/>
                    <a:pt x="14398" y="14611"/>
                    <a:pt x="14559" y="14723"/>
                  </a:cubicBezTo>
                  <a:cubicBezTo>
                    <a:pt x="14816" y="14884"/>
                    <a:pt x="15041" y="15077"/>
                    <a:pt x="15202" y="15318"/>
                  </a:cubicBezTo>
                  <a:cubicBezTo>
                    <a:pt x="16023" y="16589"/>
                    <a:pt x="15218" y="18552"/>
                    <a:pt x="13433" y="19742"/>
                  </a:cubicBezTo>
                  <a:cubicBezTo>
                    <a:pt x="12564" y="20305"/>
                    <a:pt x="11631" y="20595"/>
                    <a:pt x="10795" y="20595"/>
                  </a:cubicBezTo>
                  <a:cubicBezTo>
                    <a:pt x="9894" y="20595"/>
                    <a:pt x="9089" y="20241"/>
                    <a:pt x="8655" y="19581"/>
                  </a:cubicBezTo>
                  <a:cubicBezTo>
                    <a:pt x="7352" y="17554"/>
                    <a:pt x="10151" y="14337"/>
                    <a:pt x="13063" y="14337"/>
                  </a:cubicBezTo>
                  <a:close/>
                  <a:moveTo>
                    <a:pt x="16972" y="0"/>
                  </a:moveTo>
                  <a:cubicBezTo>
                    <a:pt x="16506" y="0"/>
                    <a:pt x="16035" y="43"/>
                    <a:pt x="15572" y="132"/>
                  </a:cubicBezTo>
                  <a:cubicBezTo>
                    <a:pt x="14092" y="438"/>
                    <a:pt x="12838" y="1258"/>
                    <a:pt x="11663" y="2047"/>
                  </a:cubicBezTo>
                  <a:cubicBezTo>
                    <a:pt x="11309" y="2272"/>
                    <a:pt x="10955" y="2513"/>
                    <a:pt x="10618" y="2722"/>
                  </a:cubicBezTo>
                  <a:cubicBezTo>
                    <a:pt x="9962" y="3126"/>
                    <a:pt x="9262" y="3238"/>
                    <a:pt x="8541" y="3238"/>
                  </a:cubicBezTo>
                  <a:cubicBezTo>
                    <a:pt x="8113" y="3238"/>
                    <a:pt x="7677" y="3199"/>
                    <a:pt x="7239" y="3157"/>
                  </a:cubicBezTo>
                  <a:cubicBezTo>
                    <a:pt x="6789" y="3108"/>
                    <a:pt x="6349" y="3059"/>
                    <a:pt x="5910" y="3059"/>
                  </a:cubicBezTo>
                  <a:cubicBezTo>
                    <a:pt x="5769" y="3059"/>
                    <a:pt x="5627" y="3065"/>
                    <a:pt x="5486" y="3076"/>
                  </a:cubicBezTo>
                  <a:cubicBezTo>
                    <a:pt x="3298" y="3189"/>
                    <a:pt x="1448" y="4428"/>
                    <a:pt x="676" y="6294"/>
                  </a:cubicBezTo>
                  <a:cubicBezTo>
                    <a:pt x="0" y="7902"/>
                    <a:pt x="274" y="9624"/>
                    <a:pt x="1416" y="10943"/>
                  </a:cubicBezTo>
                  <a:cubicBezTo>
                    <a:pt x="2285" y="11924"/>
                    <a:pt x="3555" y="12471"/>
                    <a:pt x="4859" y="12471"/>
                  </a:cubicBezTo>
                  <a:lnTo>
                    <a:pt x="5068" y="12471"/>
                  </a:lnTo>
                  <a:cubicBezTo>
                    <a:pt x="5100" y="12551"/>
                    <a:pt x="5148" y="12632"/>
                    <a:pt x="5196" y="12728"/>
                  </a:cubicBezTo>
                  <a:cubicBezTo>
                    <a:pt x="5229" y="12761"/>
                    <a:pt x="5245" y="12825"/>
                    <a:pt x="5277" y="12873"/>
                  </a:cubicBezTo>
                  <a:cubicBezTo>
                    <a:pt x="5277" y="12889"/>
                    <a:pt x="5309" y="12905"/>
                    <a:pt x="5309" y="12905"/>
                  </a:cubicBezTo>
                  <a:cubicBezTo>
                    <a:pt x="5309" y="12921"/>
                    <a:pt x="5325" y="12921"/>
                    <a:pt x="5325" y="12954"/>
                  </a:cubicBezTo>
                  <a:cubicBezTo>
                    <a:pt x="5357" y="13050"/>
                    <a:pt x="5422" y="13131"/>
                    <a:pt x="5486" y="13227"/>
                  </a:cubicBezTo>
                  <a:lnTo>
                    <a:pt x="5550" y="13356"/>
                  </a:lnTo>
                  <a:cubicBezTo>
                    <a:pt x="5663" y="13565"/>
                    <a:pt x="5792" y="13790"/>
                    <a:pt x="5904" y="14031"/>
                  </a:cubicBezTo>
                  <a:lnTo>
                    <a:pt x="6001" y="14208"/>
                  </a:lnTo>
                  <a:cubicBezTo>
                    <a:pt x="6129" y="14434"/>
                    <a:pt x="6242" y="14675"/>
                    <a:pt x="6371" y="14900"/>
                  </a:cubicBezTo>
                  <a:lnTo>
                    <a:pt x="6467" y="15077"/>
                  </a:lnTo>
                  <a:cubicBezTo>
                    <a:pt x="6483" y="15109"/>
                    <a:pt x="6515" y="15174"/>
                    <a:pt x="6548" y="15222"/>
                  </a:cubicBezTo>
                  <a:cubicBezTo>
                    <a:pt x="6564" y="15270"/>
                    <a:pt x="6612" y="15318"/>
                    <a:pt x="6628" y="15383"/>
                  </a:cubicBezTo>
                  <a:cubicBezTo>
                    <a:pt x="6644" y="15399"/>
                    <a:pt x="6644" y="15431"/>
                    <a:pt x="6676" y="15463"/>
                  </a:cubicBezTo>
                  <a:lnTo>
                    <a:pt x="6725" y="15576"/>
                  </a:lnTo>
                  <a:cubicBezTo>
                    <a:pt x="6805" y="15720"/>
                    <a:pt x="6869" y="15865"/>
                    <a:pt x="6950" y="15994"/>
                  </a:cubicBezTo>
                  <a:cubicBezTo>
                    <a:pt x="6998" y="16058"/>
                    <a:pt x="7014" y="16139"/>
                    <a:pt x="7046" y="16203"/>
                  </a:cubicBezTo>
                  <a:cubicBezTo>
                    <a:pt x="7046" y="16203"/>
                    <a:pt x="7046" y="16219"/>
                    <a:pt x="7078" y="16219"/>
                  </a:cubicBezTo>
                  <a:cubicBezTo>
                    <a:pt x="7175" y="16396"/>
                    <a:pt x="7255" y="16573"/>
                    <a:pt x="7336" y="16734"/>
                  </a:cubicBezTo>
                  <a:cubicBezTo>
                    <a:pt x="7336" y="16750"/>
                    <a:pt x="7352" y="16750"/>
                    <a:pt x="7352" y="16766"/>
                  </a:cubicBezTo>
                  <a:cubicBezTo>
                    <a:pt x="7352" y="16782"/>
                    <a:pt x="7368" y="16798"/>
                    <a:pt x="7400" y="16830"/>
                  </a:cubicBezTo>
                  <a:cubicBezTo>
                    <a:pt x="7400" y="16830"/>
                    <a:pt x="7416" y="16847"/>
                    <a:pt x="7416" y="16863"/>
                  </a:cubicBezTo>
                  <a:cubicBezTo>
                    <a:pt x="7432" y="16927"/>
                    <a:pt x="7481" y="16975"/>
                    <a:pt x="7497" y="17024"/>
                  </a:cubicBezTo>
                  <a:cubicBezTo>
                    <a:pt x="7497" y="17056"/>
                    <a:pt x="7513" y="17072"/>
                    <a:pt x="7513" y="17088"/>
                  </a:cubicBezTo>
                  <a:cubicBezTo>
                    <a:pt x="7513" y="17104"/>
                    <a:pt x="7529" y="17136"/>
                    <a:pt x="7529" y="17152"/>
                  </a:cubicBezTo>
                  <a:lnTo>
                    <a:pt x="7593" y="17265"/>
                  </a:lnTo>
                  <a:cubicBezTo>
                    <a:pt x="7593" y="17297"/>
                    <a:pt x="7593" y="17297"/>
                    <a:pt x="7609" y="17313"/>
                  </a:cubicBezTo>
                  <a:cubicBezTo>
                    <a:pt x="7642" y="17345"/>
                    <a:pt x="7658" y="17377"/>
                    <a:pt x="7674" y="17410"/>
                  </a:cubicBezTo>
                  <a:cubicBezTo>
                    <a:pt x="7674" y="17426"/>
                    <a:pt x="7690" y="17458"/>
                    <a:pt x="7690" y="17474"/>
                  </a:cubicBezTo>
                  <a:cubicBezTo>
                    <a:pt x="7722" y="17506"/>
                    <a:pt x="7738" y="17538"/>
                    <a:pt x="7754" y="17570"/>
                  </a:cubicBezTo>
                  <a:cubicBezTo>
                    <a:pt x="7754" y="17587"/>
                    <a:pt x="7770" y="17587"/>
                    <a:pt x="7770" y="17619"/>
                  </a:cubicBezTo>
                  <a:cubicBezTo>
                    <a:pt x="7770" y="17635"/>
                    <a:pt x="7802" y="17651"/>
                    <a:pt x="7802" y="17651"/>
                  </a:cubicBezTo>
                  <a:cubicBezTo>
                    <a:pt x="7883" y="17796"/>
                    <a:pt x="7931" y="17908"/>
                    <a:pt x="7995" y="18037"/>
                  </a:cubicBezTo>
                  <a:lnTo>
                    <a:pt x="8012" y="18069"/>
                  </a:lnTo>
                  <a:cubicBezTo>
                    <a:pt x="8044" y="18134"/>
                    <a:pt x="8076" y="18182"/>
                    <a:pt x="8092" y="18214"/>
                  </a:cubicBezTo>
                  <a:cubicBezTo>
                    <a:pt x="8044" y="18777"/>
                    <a:pt x="8172" y="19324"/>
                    <a:pt x="8462" y="19790"/>
                  </a:cubicBezTo>
                  <a:cubicBezTo>
                    <a:pt x="8928" y="20514"/>
                    <a:pt x="9813" y="20917"/>
                    <a:pt x="10859" y="20917"/>
                  </a:cubicBezTo>
                  <a:cubicBezTo>
                    <a:pt x="11776" y="20917"/>
                    <a:pt x="12757" y="20595"/>
                    <a:pt x="13642" y="20032"/>
                  </a:cubicBezTo>
                  <a:cubicBezTo>
                    <a:pt x="14575" y="19420"/>
                    <a:pt x="15283" y="18600"/>
                    <a:pt x="15637" y="17715"/>
                  </a:cubicBezTo>
                  <a:cubicBezTo>
                    <a:pt x="16023" y="16782"/>
                    <a:pt x="15958" y="15881"/>
                    <a:pt x="15524" y="15174"/>
                  </a:cubicBezTo>
                  <a:cubicBezTo>
                    <a:pt x="15234" y="14739"/>
                    <a:pt x="14800" y="14417"/>
                    <a:pt x="14253" y="14208"/>
                  </a:cubicBezTo>
                  <a:cubicBezTo>
                    <a:pt x="14237" y="14176"/>
                    <a:pt x="14189" y="14128"/>
                    <a:pt x="14157" y="14096"/>
                  </a:cubicBezTo>
                  <a:cubicBezTo>
                    <a:pt x="14125" y="14064"/>
                    <a:pt x="14108" y="14047"/>
                    <a:pt x="14092" y="14015"/>
                  </a:cubicBezTo>
                  <a:cubicBezTo>
                    <a:pt x="14044" y="13967"/>
                    <a:pt x="14028" y="13935"/>
                    <a:pt x="13996" y="13887"/>
                  </a:cubicBezTo>
                  <a:cubicBezTo>
                    <a:pt x="13964" y="13854"/>
                    <a:pt x="13948" y="13822"/>
                    <a:pt x="13915" y="13790"/>
                  </a:cubicBezTo>
                  <a:lnTo>
                    <a:pt x="14012" y="13790"/>
                  </a:lnTo>
                  <a:cubicBezTo>
                    <a:pt x="14318" y="13790"/>
                    <a:pt x="14607" y="13710"/>
                    <a:pt x="14881" y="13565"/>
                  </a:cubicBezTo>
                  <a:cubicBezTo>
                    <a:pt x="14897" y="13565"/>
                    <a:pt x="14897" y="13549"/>
                    <a:pt x="14913" y="13549"/>
                  </a:cubicBezTo>
                  <a:cubicBezTo>
                    <a:pt x="14961" y="13533"/>
                    <a:pt x="14993" y="13501"/>
                    <a:pt x="15041" y="13468"/>
                  </a:cubicBezTo>
                  <a:cubicBezTo>
                    <a:pt x="15058" y="13452"/>
                    <a:pt x="15090" y="13420"/>
                    <a:pt x="15122" y="13404"/>
                  </a:cubicBezTo>
                  <a:cubicBezTo>
                    <a:pt x="15138" y="13388"/>
                    <a:pt x="15138" y="13388"/>
                    <a:pt x="15154" y="13388"/>
                  </a:cubicBezTo>
                  <a:cubicBezTo>
                    <a:pt x="15170" y="13372"/>
                    <a:pt x="15202" y="13340"/>
                    <a:pt x="15218" y="13340"/>
                  </a:cubicBezTo>
                  <a:lnTo>
                    <a:pt x="15283" y="13291"/>
                  </a:lnTo>
                  <a:cubicBezTo>
                    <a:pt x="15299" y="13259"/>
                    <a:pt x="15315" y="13259"/>
                    <a:pt x="15315" y="13243"/>
                  </a:cubicBezTo>
                  <a:lnTo>
                    <a:pt x="15363" y="13211"/>
                  </a:lnTo>
                  <a:cubicBezTo>
                    <a:pt x="15379" y="13227"/>
                    <a:pt x="15395" y="13259"/>
                    <a:pt x="15395" y="13307"/>
                  </a:cubicBezTo>
                  <a:cubicBezTo>
                    <a:pt x="15444" y="13388"/>
                    <a:pt x="15492" y="13484"/>
                    <a:pt x="15540" y="13565"/>
                  </a:cubicBezTo>
                  <a:cubicBezTo>
                    <a:pt x="15572" y="13645"/>
                    <a:pt x="15621" y="13710"/>
                    <a:pt x="15653" y="13790"/>
                  </a:cubicBezTo>
                  <a:cubicBezTo>
                    <a:pt x="15846" y="14160"/>
                    <a:pt x="16023" y="14498"/>
                    <a:pt x="16200" y="14820"/>
                  </a:cubicBezTo>
                  <a:cubicBezTo>
                    <a:pt x="16248" y="14884"/>
                    <a:pt x="16264" y="14932"/>
                    <a:pt x="16296" y="15013"/>
                  </a:cubicBezTo>
                  <a:cubicBezTo>
                    <a:pt x="16409" y="15190"/>
                    <a:pt x="16505" y="15383"/>
                    <a:pt x="16586" y="15560"/>
                  </a:cubicBezTo>
                  <a:cubicBezTo>
                    <a:pt x="16747" y="15881"/>
                    <a:pt x="16891" y="16123"/>
                    <a:pt x="16988" y="16332"/>
                  </a:cubicBezTo>
                  <a:lnTo>
                    <a:pt x="17052" y="16444"/>
                  </a:lnTo>
                  <a:cubicBezTo>
                    <a:pt x="17084" y="16525"/>
                    <a:pt x="17133" y="16589"/>
                    <a:pt x="17149" y="16654"/>
                  </a:cubicBezTo>
                  <a:cubicBezTo>
                    <a:pt x="17101" y="17217"/>
                    <a:pt x="17213" y="17747"/>
                    <a:pt x="17503" y="18198"/>
                  </a:cubicBezTo>
                  <a:cubicBezTo>
                    <a:pt x="17969" y="18922"/>
                    <a:pt x="18854" y="19324"/>
                    <a:pt x="19900" y="19324"/>
                  </a:cubicBezTo>
                  <a:cubicBezTo>
                    <a:pt x="20833" y="19324"/>
                    <a:pt x="21814" y="19002"/>
                    <a:pt x="22699" y="18439"/>
                  </a:cubicBezTo>
                  <a:cubicBezTo>
                    <a:pt x="23616" y="17828"/>
                    <a:pt x="24324" y="17007"/>
                    <a:pt x="24694" y="16123"/>
                  </a:cubicBezTo>
                  <a:cubicBezTo>
                    <a:pt x="25031" y="15157"/>
                    <a:pt x="24983" y="14257"/>
                    <a:pt x="24549" y="13565"/>
                  </a:cubicBezTo>
                  <a:cubicBezTo>
                    <a:pt x="24259" y="13131"/>
                    <a:pt x="23825" y="12809"/>
                    <a:pt x="23278" y="12600"/>
                  </a:cubicBezTo>
                  <a:cubicBezTo>
                    <a:pt x="23262" y="12567"/>
                    <a:pt x="23214" y="12551"/>
                    <a:pt x="23197" y="12503"/>
                  </a:cubicBezTo>
                  <a:cubicBezTo>
                    <a:pt x="23181" y="12487"/>
                    <a:pt x="23165" y="12439"/>
                    <a:pt x="23117" y="12407"/>
                  </a:cubicBezTo>
                  <a:cubicBezTo>
                    <a:pt x="22634" y="11779"/>
                    <a:pt x="21766" y="10718"/>
                    <a:pt x="20849" y="9543"/>
                  </a:cubicBezTo>
                  <a:cubicBezTo>
                    <a:pt x="21154" y="9189"/>
                    <a:pt x="21412" y="8819"/>
                    <a:pt x="21653" y="8449"/>
                  </a:cubicBezTo>
                  <a:cubicBezTo>
                    <a:pt x="22892" y="6390"/>
                    <a:pt x="23294" y="3350"/>
                    <a:pt x="21267" y="1500"/>
                  </a:cubicBezTo>
                  <a:cubicBezTo>
                    <a:pt x="20202" y="535"/>
                    <a:pt x="18611" y="0"/>
                    <a:pt x="169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95" name="Google Shape;1095;p33"/>
            <p:cNvSpPr/>
            <p:nvPr/>
          </p:nvSpPr>
          <p:spPr>
            <a:xfrm>
              <a:off x="2849490" y="3380976"/>
              <a:ext cx="288678" cy="241849"/>
            </a:xfrm>
            <a:custGeom>
              <a:avLst/>
              <a:gdLst/>
              <a:ahLst/>
              <a:cxnLst/>
              <a:rect l="l" t="t" r="r" b="b"/>
              <a:pathLst>
                <a:path w="6146" h="5149" extrusionOk="0">
                  <a:moveTo>
                    <a:pt x="4553" y="258"/>
                  </a:moveTo>
                  <a:cubicBezTo>
                    <a:pt x="4376" y="1014"/>
                    <a:pt x="3749" y="1818"/>
                    <a:pt x="2912" y="2381"/>
                  </a:cubicBezTo>
                  <a:cubicBezTo>
                    <a:pt x="2671" y="2542"/>
                    <a:pt x="2429" y="2671"/>
                    <a:pt x="2156" y="2784"/>
                  </a:cubicBezTo>
                  <a:cubicBezTo>
                    <a:pt x="1684" y="2996"/>
                    <a:pt x="1194" y="3096"/>
                    <a:pt x="751" y="3096"/>
                  </a:cubicBezTo>
                  <a:cubicBezTo>
                    <a:pt x="590" y="3096"/>
                    <a:pt x="436" y="3083"/>
                    <a:pt x="290" y="3057"/>
                  </a:cubicBezTo>
                  <a:cubicBezTo>
                    <a:pt x="370" y="2977"/>
                    <a:pt x="419" y="2880"/>
                    <a:pt x="435" y="2800"/>
                  </a:cubicBezTo>
                  <a:lnTo>
                    <a:pt x="435" y="2767"/>
                  </a:lnTo>
                  <a:cubicBezTo>
                    <a:pt x="451" y="2735"/>
                    <a:pt x="467" y="2687"/>
                    <a:pt x="467" y="2655"/>
                  </a:cubicBezTo>
                  <a:lnTo>
                    <a:pt x="531" y="2526"/>
                  </a:lnTo>
                  <a:cubicBezTo>
                    <a:pt x="531" y="2510"/>
                    <a:pt x="547" y="2510"/>
                    <a:pt x="547" y="2494"/>
                  </a:cubicBezTo>
                  <a:lnTo>
                    <a:pt x="612" y="2365"/>
                  </a:lnTo>
                  <a:cubicBezTo>
                    <a:pt x="628" y="2349"/>
                    <a:pt x="628" y="2333"/>
                    <a:pt x="660" y="2301"/>
                  </a:cubicBezTo>
                  <a:cubicBezTo>
                    <a:pt x="676" y="2285"/>
                    <a:pt x="676" y="2269"/>
                    <a:pt x="692" y="2220"/>
                  </a:cubicBezTo>
                  <a:cubicBezTo>
                    <a:pt x="692" y="2220"/>
                    <a:pt x="692" y="2204"/>
                    <a:pt x="708" y="2204"/>
                  </a:cubicBezTo>
                  <a:cubicBezTo>
                    <a:pt x="740" y="2172"/>
                    <a:pt x="773" y="2124"/>
                    <a:pt x="789" y="2092"/>
                  </a:cubicBezTo>
                  <a:cubicBezTo>
                    <a:pt x="821" y="2044"/>
                    <a:pt x="853" y="1979"/>
                    <a:pt x="901" y="1947"/>
                  </a:cubicBezTo>
                  <a:cubicBezTo>
                    <a:pt x="933" y="1899"/>
                    <a:pt x="950" y="1850"/>
                    <a:pt x="998" y="1802"/>
                  </a:cubicBezTo>
                  <a:cubicBezTo>
                    <a:pt x="1030" y="1770"/>
                    <a:pt x="1078" y="1722"/>
                    <a:pt x="1110" y="1657"/>
                  </a:cubicBezTo>
                  <a:lnTo>
                    <a:pt x="1239" y="1545"/>
                  </a:lnTo>
                  <a:cubicBezTo>
                    <a:pt x="1271" y="1497"/>
                    <a:pt x="1320" y="1464"/>
                    <a:pt x="1384" y="1416"/>
                  </a:cubicBezTo>
                  <a:cubicBezTo>
                    <a:pt x="1416" y="1384"/>
                    <a:pt x="1480" y="1336"/>
                    <a:pt x="1513" y="1304"/>
                  </a:cubicBezTo>
                  <a:cubicBezTo>
                    <a:pt x="1657" y="1175"/>
                    <a:pt x="1818" y="1062"/>
                    <a:pt x="1979" y="966"/>
                  </a:cubicBezTo>
                  <a:cubicBezTo>
                    <a:pt x="2027" y="934"/>
                    <a:pt x="2059" y="901"/>
                    <a:pt x="2124" y="885"/>
                  </a:cubicBezTo>
                  <a:cubicBezTo>
                    <a:pt x="2204" y="837"/>
                    <a:pt x="2285" y="773"/>
                    <a:pt x="2349" y="740"/>
                  </a:cubicBezTo>
                  <a:cubicBezTo>
                    <a:pt x="2365" y="740"/>
                    <a:pt x="2365" y="724"/>
                    <a:pt x="2381" y="724"/>
                  </a:cubicBezTo>
                  <a:cubicBezTo>
                    <a:pt x="2397" y="724"/>
                    <a:pt x="2397" y="692"/>
                    <a:pt x="2429" y="692"/>
                  </a:cubicBezTo>
                  <a:cubicBezTo>
                    <a:pt x="2510" y="660"/>
                    <a:pt x="2590" y="612"/>
                    <a:pt x="2639" y="596"/>
                  </a:cubicBezTo>
                  <a:cubicBezTo>
                    <a:pt x="2671" y="580"/>
                    <a:pt x="2703" y="580"/>
                    <a:pt x="2719" y="564"/>
                  </a:cubicBezTo>
                  <a:cubicBezTo>
                    <a:pt x="2751" y="564"/>
                    <a:pt x="2767" y="531"/>
                    <a:pt x="2767" y="531"/>
                  </a:cubicBezTo>
                  <a:cubicBezTo>
                    <a:pt x="2799" y="515"/>
                    <a:pt x="2848" y="499"/>
                    <a:pt x="2880" y="499"/>
                  </a:cubicBezTo>
                  <a:lnTo>
                    <a:pt x="2912" y="499"/>
                  </a:lnTo>
                  <a:cubicBezTo>
                    <a:pt x="2928" y="499"/>
                    <a:pt x="2928" y="499"/>
                    <a:pt x="2944" y="483"/>
                  </a:cubicBezTo>
                  <a:cubicBezTo>
                    <a:pt x="2993" y="451"/>
                    <a:pt x="3009" y="451"/>
                    <a:pt x="3041" y="435"/>
                  </a:cubicBezTo>
                  <a:cubicBezTo>
                    <a:pt x="3073" y="435"/>
                    <a:pt x="3089" y="419"/>
                    <a:pt x="3105" y="419"/>
                  </a:cubicBezTo>
                  <a:cubicBezTo>
                    <a:pt x="3169" y="403"/>
                    <a:pt x="3234" y="370"/>
                    <a:pt x="3314" y="354"/>
                  </a:cubicBezTo>
                  <a:cubicBezTo>
                    <a:pt x="3395" y="338"/>
                    <a:pt x="3491" y="322"/>
                    <a:pt x="3572" y="290"/>
                  </a:cubicBezTo>
                  <a:cubicBezTo>
                    <a:pt x="3604" y="290"/>
                    <a:pt x="3652" y="274"/>
                    <a:pt x="3684" y="274"/>
                  </a:cubicBezTo>
                  <a:cubicBezTo>
                    <a:pt x="3749" y="274"/>
                    <a:pt x="3813" y="258"/>
                    <a:pt x="3893" y="258"/>
                  </a:cubicBezTo>
                  <a:close/>
                  <a:moveTo>
                    <a:pt x="4907" y="387"/>
                  </a:moveTo>
                  <a:cubicBezTo>
                    <a:pt x="4971" y="403"/>
                    <a:pt x="5036" y="419"/>
                    <a:pt x="5100" y="467"/>
                  </a:cubicBezTo>
                  <a:cubicBezTo>
                    <a:pt x="5132" y="467"/>
                    <a:pt x="5164" y="483"/>
                    <a:pt x="5180" y="499"/>
                  </a:cubicBezTo>
                  <a:cubicBezTo>
                    <a:pt x="5196" y="499"/>
                    <a:pt x="5196" y="515"/>
                    <a:pt x="5213" y="515"/>
                  </a:cubicBezTo>
                  <a:cubicBezTo>
                    <a:pt x="5245" y="515"/>
                    <a:pt x="5261" y="547"/>
                    <a:pt x="5261" y="564"/>
                  </a:cubicBezTo>
                  <a:cubicBezTo>
                    <a:pt x="5438" y="1448"/>
                    <a:pt x="4762" y="2639"/>
                    <a:pt x="3588" y="3395"/>
                  </a:cubicBezTo>
                  <a:cubicBezTo>
                    <a:pt x="3121" y="3700"/>
                    <a:pt x="2623" y="3926"/>
                    <a:pt x="2124" y="4022"/>
                  </a:cubicBezTo>
                  <a:cubicBezTo>
                    <a:pt x="1883" y="4076"/>
                    <a:pt x="1650" y="4103"/>
                    <a:pt x="1431" y="4103"/>
                  </a:cubicBezTo>
                  <a:cubicBezTo>
                    <a:pt x="992" y="4103"/>
                    <a:pt x="606" y="3995"/>
                    <a:pt x="306" y="3781"/>
                  </a:cubicBezTo>
                  <a:cubicBezTo>
                    <a:pt x="306" y="3733"/>
                    <a:pt x="290" y="3684"/>
                    <a:pt x="290" y="3636"/>
                  </a:cubicBezTo>
                  <a:lnTo>
                    <a:pt x="290" y="3491"/>
                  </a:lnTo>
                  <a:lnTo>
                    <a:pt x="290" y="3395"/>
                  </a:lnTo>
                  <a:cubicBezTo>
                    <a:pt x="451" y="3411"/>
                    <a:pt x="628" y="3443"/>
                    <a:pt x="789" y="3443"/>
                  </a:cubicBezTo>
                  <a:cubicBezTo>
                    <a:pt x="1271" y="3443"/>
                    <a:pt x="1802" y="3330"/>
                    <a:pt x="2317" y="3121"/>
                  </a:cubicBezTo>
                  <a:cubicBezTo>
                    <a:pt x="2606" y="2993"/>
                    <a:pt x="2864" y="2848"/>
                    <a:pt x="3121" y="2687"/>
                  </a:cubicBezTo>
                  <a:cubicBezTo>
                    <a:pt x="4054" y="2092"/>
                    <a:pt x="4714" y="1223"/>
                    <a:pt x="4907" y="387"/>
                  </a:cubicBezTo>
                  <a:close/>
                  <a:moveTo>
                    <a:pt x="5615" y="917"/>
                  </a:moveTo>
                  <a:lnTo>
                    <a:pt x="5647" y="950"/>
                  </a:lnTo>
                  <a:cubicBezTo>
                    <a:pt x="5808" y="1223"/>
                    <a:pt x="5840" y="1545"/>
                    <a:pt x="5776" y="1883"/>
                  </a:cubicBezTo>
                  <a:cubicBezTo>
                    <a:pt x="5663" y="2655"/>
                    <a:pt x="5036" y="3524"/>
                    <a:pt x="4086" y="4135"/>
                  </a:cubicBezTo>
                  <a:cubicBezTo>
                    <a:pt x="3523" y="4505"/>
                    <a:pt x="2928" y="4746"/>
                    <a:pt x="2349" y="4827"/>
                  </a:cubicBezTo>
                  <a:cubicBezTo>
                    <a:pt x="2226" y="4837"/>
                    <a:pt x="2106" y="4843"/>
                    <a:pt x="1990" y="4843"/>
                  </a:cubicBezTo>
                  <a:cubicBezTo>
                    <a:pt x="1759" y="4843"/>
                    <a:pt x="1545" y="4821"/>
                    <a:pt x="1352" y="4778"/>
                  </a:cubicBezTo>
                  <a:cubicBezTo>
                    <a:pt x="1014" y="4682"/>
                    <a:pt x="740" y="4521"/>
                    <a:pt x="547" y="4263"/>
                  </a:cubicBezTo>
                  <a:lnTo>
                    <a:pt x="531" y="4231"/>
                  </a:lnTo>
                  <a:lnTo>
                    <a:pt x="531" y="4231"/>
                  </a:lnTo>
                  <a:cubicBezTo>
                    <a:pt x="821" y="4344"/>
                    <a:pt x="1110" y="4408"/>
                    <a:pt x="1464" y="4408"/>
                  </a:cubicBezTo>
                  <a:cubicBezTo>
                    <a:pt x="1706" y="4408"/>
                    <a:pt x="1947" y="4376"/>
                    <a:pt x="2204" y="4328"/>
                  </a:cubicBezTo>
                  <a:cubicBezTo>
                    <a:pt x="2719" y="4199"/>
                    <a:pt x="3266" y="3974"/>
                    <a:pt x="3765" y="3652"/>
                  </a:cubicBezTo>
                  <a:cubicBezTo>
                    <a:pt x="4875" y="2912"/>
                    <a:pt x="5583" y="1867"/>
                    <a:pt x="5615" y="917"/>
                  </a:cubicBezTo>
                  <a:close/>
                  <a:moveTo>
                    <a:pt x="3893" y="1"/>
                  </a:moveTo>
                  <a:cubicBezTo>
                    <a:pt x="3845" y="1"/>
                    <a:pt x="3813" y="1"/>
                    <a:pt x="3749" y="17"/>
                  </a:cubicBezTo>
                  <a:lnTo>
                    <a:pt x="3684" y="17"/>
                  </a:lnTo>
                  <a:cubicBezTo>
                    <a:pt x="3668" y="17"/>
                    <a:pt x="3620" y="17"/>
                    <a:pt x="3604" y="33"/>
                  </a:cubicBezTo>
                  <a:cubicBezTo>
                    <a:pt x="3572" y="33"/>
                    <a:pt x="3523" y="65"/>
                    <a:pt x="3459" y="65"/>
                  </a:cubicBezTo>
                  <a:lnTo>
                    <a:pt x="3411" y="65"/>
                  </a:lnTo>
                  <a:lnTo>
                    <a:pt x="3169" y="113"/>
                  </a:lnTo>
                  <a:lnTo>
                    <a:pt x="3137" y="113"/>
                  </a:lnTo>
                  <a:cubicBezTo>
                    <a:pt x="3121" y="113"/>
                    <a:pt x="3105" y="145"/>
                    <a:pt x="3105" y="145"/>
                  </a:cubicBezTo>
                  <a:cubicBezTo>
                    <a:pt x="3089" y="161"/>
                    <a:pt x="3041" y="161"/>
                    <a:pt x="3025" y="161"/>
                  </a:cubicBezTo>
                  <a:cubicBezTo>
                    <a:pt x="2976" y="177"/>
                    <a:pt x="2928" y="194"/>
                    <a:pt x="2880" y="194"/>
                  </a:cubicBezTo>
                  <a:cubicBezTo>
                    <a:pt x="2848" y="226"/>
                    <a:pt x="2783" y="242"/>
                    <a:pt x="2735" y="258"/>
                  </a:cubicBezTo>
                  <a:cubicBezTo>
                    <a:pt x="2574" y="322"/>
                    <a:pt x="2446" y="387"/>
                    <a:pt x="2285" y="467"/>
                  </a:cubicBezTo>
                  <a:lnTo>
                    <a:pt x="2156" y="515"/>
                  </a:lnTo>
                  <a:cubicBezTo>
                    <a:pt x="2059" y="580"/>
                    <a:pt x="1979" y="644"/>
                    <a:pt x="1883" y="708"/>
                  </a:cubicBezTo>
                  <a:cubicBezTo>
                    <a:pt x="1641" y="869"/>
                    <a:pt x="1400" y="1046"/>
                    <a:pt x="1191" y="1239"/>
                  </a:cubicBezTo>
                  <a:cubicBezTo>
                    <a:pt x="1126" y="1287"/>
                    <a:pt x="1094" y="1352"/>
                    <a:pt x="1030" y="1384"/>
                  </a:cubicBezTo>
                  <a:cubicBezTo>
                    <a:pt x="483" y="1931"/>
                    <a:pt x="129" y="2574"/>
                    <a:pt x="49" y="3202"/>
                  </a:cubicBezTo>
                  <a:lnTo>
                    <a:pt x="49" y="3218"/>
                  </a:lnTo>
                  <a:cubicBezTo>
                    <a:pt x="0" y="3459"/>
                    <a:pt x="33" y="3700"/>
                    <a:pt x="65" y="3926"/>
                  </a:cubicBezTo>
                  <a:lnTo>
                    <a:pt x="65" y="3942"/>
                  </a:lnTo>
                  <a:lnTo>
                    <a:pt x="65" y="3974"/>
                  </a:lnTo>
                  <a:cubicBezTo>
                    <a:pt x="113" y="4119"/>
                    <a:pt x="161" y="4263"/>
                    <a:pt x="242" y="4376"/>
                  </a:cubicBezTo>
                  <a:cubicBezTo>
                    <a:pt x="274" y="4424"/>
                    <a:pt x="306" y="4457"/>
                    <a:pt x="354" y="4505"/>
                  </a:cubicBezTo>
                  <a:cubicBezTo>
                    <a:pt x="692" y="4923"/>
                    <a:pt x="1255" y="5148"/>
                    <a:pt x="1963" y="5148"/>
                  </a:cubicBezTo>
                  <a:cubicBezTo>
                    <a:pt x="2092" y="5148"/>
                    <a:pt x="2236" y="5148"/>
                    <a:pt x="2397" y="5132"/>
                  </a:cubicBezTo>
                  <a:cubicBezTo>
                    <a:pt x="3041" y="5052"/>
                    <a:pt x="3684" y="4778"/>
                    <a:pt x="4296" y="4408"/>
                  </a:cubicBezTo>
                  <a:cubicBezTo>
                    <a:pt x="5438" y="3652"/>
                    <a:pt x="6146" y="2526"/>
                    <a:pt x="6146" y="1593"/>
                  </a:cubicBezTo>
                  <a:cubicBezTo>
                    <a:pt x="6146" y="1320"/>
                    <a:pt x="6081" y="1078"/>
                    <a:pt x="5985" y="837"/>
                  </a:cubicBezTo>
                  <a:lnTo>
                    <a:pt x="5985" y="821"/>
                  </a:lnTo>
                  <a:cubicBezTo>
                    <a:pt x="5953" y="789"/>
                    <a:pt x="5936" y="724"/>
                    <a:pt x="5904" y="676"/>
                  </a:cubicBezTo>
                  <a:cubicBezTo>
                    <a:pt x="5824" y="564"/>
                    <a:pt x="5711" y="435"/>
                    <a:pt x="5599" y="338"/>
                  </a:cubicBezTo>
                  <a:cubicBezTo>
                    <a:pt x="5583" y="338"/>
                    <a:pt x="5583" y="322"/>
                    <a:pt x="5550" y="322"/>
                  </a:cubicBezTo>
                  <a:cubicBezTo>
                    <a:pt x="5550" y="322"/>
                    <a:pt x="5534" y="322"/>
                    <a:pt x="5534" y="306"/>
                  </a:cubicBezTo>
                  <a:cubicBezTo>
                    <a:pt x="5389" y="194"/>
                    <a:pt x="5229" y="97"/>
                    <a:pt x="5052" y="33"/>
                  </a:cubicBezTo>
                  <a:cubicBezTo>
                    <a:pt x="5027" y="43"/>
                    <a:pt x="5005" y="46"/>
                    <a:pt x="4985" y="46"/>
                  </a:cubicBezTo>
                  <a:cubicBezTo>
                    <a:pt x="4940" y="46"/>
                    <a:pt x="4903" y="28"/>
                    <a:pt x="4859" y="17"/>
                  </a:cubicBezTo>
                  <a:lnTo>
                    <a:pt x="4601" y="17"/>
                  </a:lnTo>
                  <a:cubicBezTo>
                    <a:pt x="4553" y="17"/>
                    <a:pt x="4521" y="1"/>
                    <a:pt x="44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sp>
          <p:nvSpPr>
            <p:cNvPr id="1096" name="Google Shape;1096;p33"/>
            <p:cNvSpPr/>
            <p:nvPr/>
          </p:nvSpPr>
          <p:spPr>
            <a:xfrm>
              <a:off x="3275649" y="3304650"/>
              <a:ext cx="287175" cy="243352"/>
            </a:xfrm>
            <a:custGeom>
              <a:avLst/>
              <a:gdLst/>
              <a:ahLst/>
              <a:cxnLst/>
              <a:rect l="l" t="t" r="r" b="b"/>
              <a:pathLst>
                <a:path w="6114" h="5181" extrusionOk="0">
                  <a:moveTo>
                    <a:pt x="4505" y="226"/>
                  </a:moveTo>
                  <a:cubicBezTo>
                    <a:pt x="4537" y="226"/>
                    <a:pt x="4553" y="226"/>
                    <a:pt x="4569" y="258"/>
                  </a:cubicBezTo>
                  <a:cubicBezTo>
                    <a:pt x="4392" y="1014"/>
                    <a:pt x="3765" y="1819"/>
                    <a:pt x="2928" y="2382"/>
                  </a:cubicBezTo>
                  <a:cubicBezTo>
                    <a:pt x="2687" y="2542"/>
                    <a:pt x="2413" y="2687"/>
                    <a:pt x="2172" y="2784"/>
                  </a:cubicBezTo>
                  <a:cubicBezTo>
                    <a:pt x="1700" y="2996"/>
                    <a:pt x="1210" y="3096"/>
                    <a:pt x="767" y="3096"/>
                  </a:cubicBezTo>
                  <a:cubicBezTo>
                    <a:pt x="606" y="3096"/>
                    <a:pt x="452" y="3083"/>
                    <a:pt x="306" y="3057"/>
                  </a:cubicBezTo>
                  <a:cubicBezTo>
                    <a:pt x="386" y="3057"/>
                    <a:pt x="386" y="2993"/>
                    <a:pt x="403" y="2929"/>
                  </a:cubicBezTo>
                  <a:cubicBezTo>
                    <a:pt x="435" y="2896"/>
                    <a:pt x="435" y="2848"/>
                    <a:pt x="451" y="2816"/>
                  </a:cubicBezTo>
                  <a:cubicBezTo>
                    <a:pt x="451" y="2784"/>
                    <a:pt x="467" y="2768"/>
                    <a:pt x="467" y="2752"/>
                  </a:cubicBezTo>
                  <a:lnTo>
                    <a:pt x="531" y="2623"/>
                  </a:lnTo>
                  <a:cubicBezTo>
                    <a:pt x="547" y="2607"/>
                    <a:pt x="547" y="2559"/>
                    <a:pt x="563" y="2542"/>
                  </a:cubicBezTo>
                  <a:cubicBezTo>
                    <a:pt x="596" y="2526"/>
                    <a:pt x="596" y="2510"/>
                    <a:pt x="612" y="2462"/>
                  </a:cubicBezTo>
                  <a:cubicBezTo>
                    <a:pt x="612" y="2446"/>
                    <a:pt x="628" y="2446"/>
                    <a:pt x="628" y="2430"/>
                  </a:cubicBezTo>
                  <a:cubicBezTo>
                    <a:pt x="644" y="2382"/>
                    <a:pt x="676" y="2349"/>
                    <a:pt x="692" y="2333"/>
                  </a:cubicBezTo>
                  <a:cubicBezTo>
                    <a:pt x="708" y="2285"/>
                    <a:pt x="756" y="2221"/>
                    <a:pt x="773" y="2189"/>
                  </a:cubicBezTo>
                  <a:cubicBezTo>
                    <a:pt x="789" y="2140"/>
                    <a:pt x="837" y="2108"/>
                    <a:pt x="853" y="2060"/>
                  </a:cubicBezTo>
                  <a:cubicBezTo>
                    <a:pt x="869" y="2044"/>
                    <a:pt x="885" y="2012"/>
                    <a:pt x="917" y="1963"/>
                  </a:cubicBezTo>
                  <a:cubicBezTo>
                    <a:pt x="1030" y="1802"/>
                    <a:pt x="1159" y="1658"/>
                    <a:pt x="1319" y="1529"/>
                  </a:cubicBezTo>
                  <a:cubicBezTo>
                    <a:pt x="1336" y="1497"/>
                    <a:pt x="1352" y="1497"/>
                    <a:pt x="1352" y="1481"/>
                  </a:cubicBezTo>
                  <a:lnTo>
                    <a:pt x="1400" y="1449"/>
                  </a:lnTo>
                  <a:cubicBezTo>
                    <a:pt x="1593" y="1256"/>
                    <a:pt x="1802" y="1095"/>
                    <a:pt x="2011" y="966"/>
                  </a:cubicBezTo>
                  <a:cubicBezTo>
                    <a:pt x="2059" y="934"/>
                    <a:pt x="2092" y="902"/>
                    <a:pt x="2140" y="886"/>
                  </a:cubicBezTo>
                  <a:cubicBezTo>
                    <a:pt x="2220" y="821"/>
                    <a:pt x="2317" y="773"/>
                    <a:pt x="2397" y="741"/>
                  </a:cubicBezTo>
                  <a:cubicBezTo>
                    <a:pt x="2413" y="725"/>
                    <a:pt x="2446" y="725"/>
                    <a:pt x="2462" y="692"/>
                  </a:cubicBezTo>
                  <a:cubicBezTo>
                    <a:pt x="2478" y="676"/>
                    <a:pt x="2494" y="676"/>
                    <a:pt x="2526" y="660"/>
                  </a:cubicBezTo>
                  <a:lnTo>
                    <a:pt x="2767" y="532"/>
                  </a:lnTo>
                  <a:cubicBezTo>
                    <a:pt x="2816" y="516"/>
                    <a:pt x="2896" y="483"/>
                    <a:pt x="2960" y="451"/>
                  </a:cubicBezTo>
                  <a:cubicBezTo>
                    <a:pt x="3009" y="435"/>
                    <a:pt x="3025" y="435"/>
                    <a:pt x="3057" y="419"/>
                  </a:cubicBezTo>
                  <a:cubicBezTo>
                    <a:pt x="3089" y="419"/>
                    <a:pt x="3121" y="403"/>
                    <a:pt x="3137" y="403"/>
                  </a:cubicBezTo>
                  <a:cubicBezTo>
                    <a:pt x="3169" y="403"/>
                    <a:pt x="3186" y="371"/>
                    <a:pt x="3202" y="371"/>
                  </a:cubicBezTo>
                  <a:cubicBezTo>
                    <a:pt x="3250" y="355"/>
                    <a:pt x="3282" y="355"/>
                    <a:pt x="3330" y="339"/>
                  </a:cubicBezTo>
                  <a:cubicBezTo>
                    <a:pt x="3346" y="339"/>
                    <a:pt x="3362" y="339"/>
                    <a:pt x="3379" y="322"/>
                  </a:cubicBezTo>
                  <a:cubicBezTo>
                    <a:pt x="3411" y="322"/>
                    <a:pt x="3427" y="322"/>
                    <a:pt x="3443" y="290"/>
                  </a:cubicBezTo>
                  <a:lnTo>
                    <a:pt x="3459" y="290"/>
                  </a:lnTo>
                  <a:cubicBezTo>
                    <a:pt x="3491" y="290"/>
                    <a:pt x="3507" y="290"/>
                    <a:pt x="3523" y="274"/>
                  </a:cubicBezTo>
                  <a:cubicBezTo>
                    <a:pt x="3588" y="274"/>
                    <a:pt x="3620" y="258"/>
                    <a:pt x="3684" y="258"/>
                  </a:cubicBezTo>
                  <a:cubicBezTo>
                    <a:pt x="3765" y="258"/>
                    <a:pt x="3829" y="226"/>
                    <a:pt x="3909" y="226"/>
                  </a:cubicBezTo>
                  <a:close/>
                  <a:moveTo>
                    <a:pt x="4939" y="371"/>
                  </a:moveTo>
                  <a:cubicBezTo>
                    <a:pt x="4987" y="403"/>
                    <a:pt x="5052" y="419"/>
                    <a:pt x="5100" y="451"/>
                  </a:cubicBezTo>
                  <a:cubicBezTo>
                    <a:pt x="5132" y="467"/>
                    <a:pt x="5180" y="499"/>
                    <a:pt x="5196" y="516"/>
                  </a:cubicBezTo>
                  <a:cubicBezTo>
                    <a:pt x="5212" y="532"/>
                    <a:pt x="5261" y="548"/>
                    <a:pt x="5277" y="580"/>
                  </a:cubicBezTo>
                  <a:cubicBezTo>
                    <a:pt x="5293" y="676"/>
                    <a:pt x="5293" y="757"/>
                    <a:pt x="5293" y="853"/>
                  </a:cubicBezTo>
                  <a:cubicBezTo>
                    <a:pt x="5293" y="1706"/>
                    <a:pt x="4633" y="2719"/>
                    <a:pt x="3588" y="3395"/>
                  </a:cubicBezTo>
                  <a:cubicBezTo>
                    <a:pt x="3121" y="3685"/>
                    <a:pt x="2622" y="3910"/>
                    <a:pt x="2124" y="4022"/>
                  </a:cubicBezTo>
                  <a:cubicBezTo>
                    <a:pt x="1899" y="4072"/>
                    <a:pt x="1681" y="4096"/>
                    <a:pt x="1475" y="4096"/>
                  </a:cubicBezTo>
                  <a:cubicBezTo>
                    <a:pt x="1018" y="4096"/>
                    <a:pt x="616" y="3981"/>
                    <a:pt x="306" y="3781"/>
                  </a:cubicBezTo>
                  <a:cubicBezTo>
                    <a:pt x="322" y="3717"/>
                    <a:pt x="306" y="3620"/>
                    <a:pt x="306" y="3492"/>
                  </a:cubicBezTo>
                  <a:lnTo>
                    <a:pt x="306" y="3395"/>
                  </a:lnTo>
                  <a:cubicBezTo>
                    <a:pt x="467" y="3411"/>
                    <a:pt x="644" y="3427"/>
                    <a:pt x="837" y="3427"/>
                  </a:cubicBezTo>
                  <a:cubicBezTo>
                    <a:pt x="1319" y="3427"/>
                    <a:pt x="1834" y="3315"/>
                    <a:pt x="2333" y="3105"/>
                  </a:cubicBezTo>
                  <a:cubicBezTo>
                    <a:pt x="2606" y="2993"/>
                    <a:pt x="2880" y="2848"/>
                    <a:pt x="3137" y="2687"/>
                  </a:cubicBezTo>
                  <a:cubicBezTo>
                    <a:pt x="4070" y="2076"/>
                    <a:pt x="4730" y="1223"/>
                    <a:pt x="4939" y="371"/>
                  </a:cubicBezTo>
                  <a:close/>
                  <a:moveTo>
                    <a:pt x="5631" y="950"/>
                  </a:moveTo>
                  <a:cubicBezTo>
                    <a:pt x="5631" y="950"/>
                    <a:pt x="5631" y="982"/>
                    <a:pt x="5663" y="982"/>
                  </a:cubicBezTo>
                  <a:cubicBezTo>
                    <a:pt x="5792" y="1239"/>
                    <a:pt x="5856" y="1561"/>
                    <a:pt x="5792" y="1931"/>
                  </a:cubicBezTo>
                  <a:cubicBezTo>
                    <a:pt x="5679" y="2703"/>
                    <a:pt x="5052" y="3572"/>
                    <a:pt x="4102" y="4183"/>
                  </a:cubicBezTo>
                  <a:cubicBezTo>
                    <a:pt x="3539" y="4537"/>
                    <a:pt x="2944" y="4779"/>
                    <a:pt x="2365" y="4859"/>
                  </a:cubicBezTo>
                  <a:cubicBezTo>
                    <a:pt x="2234" y="4870"/>
                    <a:pt x="2109" y="4876"/>
                    <a:pt x="1989" y="4876"/>
                  </a:cubicBezTo>
                  <a:cubicBezTo>
                    <a:pt x="1769" y="4876"/>
                    <a:pt x="1565" y="4858"/>
                    <a:pt x="1368" y="4827"/>
                  </a:cubicBezTo>
                  <a:cubicBezTo>
                    <a:pt x="1030" y="4714"/>
                    <a:pt x="756" y="4553"/>
                    <a:pt x="563" y="4296"/>
                  </a:cubicBezTo>
                  <a:lnTo>
                    <a:pt x="547" y="4280"/>
                  </a:lnTo>
                  <a:lnTo>
                    <a:pt x="547" y="4280"/>
                  </a:lnTo>
                  <a:cubicBezTo>
                    <a:pt x="837" y="4392"/>
                    <a:pt x="1126" y="4441"/>
                    <a:pt x="1480" y="4441"/>
                  </a:cubicBezTo>
                  <a:cubicBezTo>
                    <a:pt x="1722" y="4441"/>
                    <a:pt x="1963" y="4409"/>
                    <a:pt x="2220" y="4360"/>
                  </a:cubicBezTo>
                  <a:cubicBezTo>
                    <a:pt x="2735" y="4232"/>
                    <a:pt x="3282" y="4022"/>
                    <a:pt x="3781" y="3685"/>
                  </a:cubicBezTo>
                  <a:cubicBezTo>
                    <a:pt x="4891" y="2961"/>
                    <a:pt x="5599" y="1899"/>
                    <a:pt x="5631" y="950"/>
                  </a:cubicBezTo>
                  <a:close/>
                  <a:moveTo>
                    <a:pt x="4183" y="1"/>
                  </a:moveTo>
                  <a:cubicBezTo>
                    <a:pt x="4022" y="1"/>
                    <a:pt x="3861" y="17"/>
                    <a:pt x="3700" y="33"/>
                  </a:cubicBezTo>
                  <a:cubicBezTo>
                    <a:pt x="3684" y="33"/>
                    <a:pt x="3636" y="33"/>
                    <a:pt x="3620" y="49"/>
                  </a:cubicBezTo>
                  <a:lnTo>
                    <a:pt x="3604" y="49"/>
                  </a:lnTo>
                  <a:cubicBezTo>
                    <a:pt x="3588" y="49"/>
                    <a:pt x="3572" y="81"/>
                    <a:pt x="3523" y="81"/>
                  </a:cubicBezTo>
                  <a:cubicBezTo>
                    <a:pt x="3507" y="81"/>
                    <a:pt x="3491" y="81"/>
                    <a:pt x="3459" y="97"/>
                  </a:cubicBezTo>
                  <a:cubicBezTo>
                    <a:pt x="3443" y="97"/>
                    <a:pt x="3411" y="113"/>
                    <a:pt x="3379" y="113"/>
                  </a:cubicBezTo>
                  <a:cubicBezTo>
                    <a:pt x="3362" y="113"/>
                    <a:pt x="3346" y="113"/>
                    <a:pt x="3330" y="129"/>
                  </a:cubicBezTo>
                  <a:cubicBezTo>
                    <a:pt x="3282" y="129"/>
                    <a:pt x="3250" y="162"/>
                    <a:pt x="3202" y="178"/>
                  </a:cubicBezTo>
                  <a:lnTo>
                    <a:pt x="3169" y="178"/>
                  </a:lnTo>
                  <a:cubicBezTo>
                    <a:pt x="3137" y="178"/>
                    <a:pt x="3137" y="194"/>
                    <a:pt x="3121" y="194"/>
                  </a:cubicBezTo>
                  <a:cubicBezTo>
                    <a:pt x="3089" y="194"/>
                    <a:pt x="3057" y="210"/>
                    <a:pt x="3025" y="210"/>
                  </a:cubicBezTo>
                  <a:cubicBezTo>
                    <a:pt x="2880" y="258"/>
                    <a:pt x="2719" y="322"/>
                    <a:pt x="2574" y="371"/>
                  </a:cubicBezTo>
                  <a:cubicBezTo>
                    <a:pt x="2542" y="403"/>
                    <a:pt x="2478" y="419"/>
                    <a:pt x="2446" y="435"/>
                  </a:cubicBezTo>
                  <a:cubicBezTo>
                    <a:pt x="2397" y="451"/>
                    <a:pt x="2333" y="483"/>
                    <a:pt x="2301" y="516"/>
                  </a:cubicBezTo>
                  <a:cubicBezTo>
                    <a:pt x="2252" y="532"/>
                    <a:pt x="2204" y="580"/>
                    <a:pt x="2156" y="596"/>
                  </a:cubicBezTo>
                  <a:cubicBezTo>
                    <a:pt x="2059" y="660"/>
                    <a:pt x="1979" y="692"/>
                    <a:pt x="1882" y="757"/>
                  </a:cubicBezTo>
                  <a:cubicBezTo>
                    <a:pt x="1641" y="918"/>
                    <a:pt x="1400" y="1095"/>
                    <a:pt x="1191" y="1304"/>
                  </a:cubicBezTo>
                  <a:cubicBezTo>
                    <a:pt x="1126" y="1336"/>
                    <a:pt x="1094" y="1400"/>
                    <a:pt x="1030" y="1449"/>
                  </a:cubicBezTo>
                  <a:cubicBezTo>
                    <a:pt x="483" y="1979"/>
                    <a:pt x="129" y="2623"/>
                    <a:pt x="49" y="3234"/>
                  </a:cubicBezTo>
                  <a:lnTo>
                    <a:pt x="49" y="3250"/>
                  </a:lnTo>
                  <a:cubicBezTo>
                    <a:pt x="0" y="3492"/>
                    <a:pt x="33" y="3733"/>
                    <a:pt x="65" y="3958"/>
                  </a:cubicBezTo>
                  <a:lnTo>
                    <a:pt x="65" y="3974"/>
                  </a:lnTo>
                  <a:lnTo>
                    <a:pt x="65" y="4022"/>
                  </a:lnTo>
                  <a:cubicBezTo>
                    <a:pt x="113" y="4151"/>
                    <a:pt x="161" y="4296"/>
                    <a:pt x="242" y="4425"/>
                  </a:cubicBezTo>
                  <a:cubicBezTo>
                    <a:pt x="274" y="4457"/>
                    <a:pt x="306" y="4505"/>
                    <a:pt x="354" y="4537"/>
                  </a:cubicBezTo>
                  <a:cubicBezTo>
                    <a:pt x="692" y="4955"/>
                    <a:pt x="1255" y="5181"/>
                    <a:pt x="1931" y="5181"/>
                  </a:cubicBezTo>
                  <a:cubicBezTo>
                    <a:pt x="2076" y="5181"/>
                    <a:pt x="2220" y="5181"/>
                    <a:pt x="2381" y="5165"/>
                  </a:cubicBezTo>
                  <a:cubicBezTo>
                    <a:pt x="3025" y="5084"/>
                    <a:pt x="3668" y="4843"/>
                    <a:pt x="4263" y="4441"/>
                  </a:cubicBezTo>
                  <a:cubicBezTo>
                    <a:pt x="5422" y="3701"/>
                    <a:pt x="6113" y="2575"/>
                    <a:pt x="6113" y="1642"/>
                  </a:cubicBezTo>
                  <a:cubicBezTo>
                    <a:pt x="6113" y="1368"/>
                    <a:pt x="6081" y="1127"/>
                    <a:pt x="5952" y="886"/>
                  </a:cubicBezTo>
                  <a:cubicBezTo>
                    <a:pt x="5936" y="837"/>
                    <a:pt x="5920" y="773"/>
                    <a:pt x="5872" y="741"/>
                  </a:cubicBezTo>
                  <a:cubicBezTo>
                    <a:pt x="5792" y="612"/>
                    <a:pt x="5695" y="499"/>
                    <a:pt x="5582" y="403"/>
                  </a:cubicBezTo>
                  <a:lnTo>
                    <a:pt x="5550" y="371"/>
                  </a:lnTo>
                  <a:lnTo>
                    <a:pt x="5534" y="355"/>
                  </a:lnTo>
                  <a:cubicBezTo>
                    <a:pt x="5502" y="322"/>
                    <a:pt x="5438" y="274"/>
                    <a:pt x="5389" y="258"/>
                  </a:cubicBezTo>
                  <a:cubicBezTo>
                    <a:pt x="5357" y="210"/>
                    <a:pt x="5293" y="194"/>
                    <a:pt x="5229" y="178"/>
                  </a:cubicBezTo>
                  <a:cubicBezTo>
                    <a:pt x="5180" y="162"/>
                    <a:pt x="5116" y="129"/>
                    <a:pt x="5052" y="97"/>
                  </a:cubicBezTo>
                  <a:cubicBezTo>
                    <a:pt x="4987" y="81"/>
                    <a:pt x="4955" y="49"/>
                    <a:pt x="4891" y="49"/>
                  </a:cubicBezTo>
                  <a:lnTo>
                    <a:pt x="4875" y="49"/>
                  </a:lnTo>
                  <a:cubicBezTo>
                    <a:pt x="4826" y="33"/>
                    <a:pt x="4794" y="33"/>
                    <a:pt x="4730" y="17"/>
                  </a:cubicBezTo>
                  <a:lnTo>
                    <a:pt x="4682" y="17"/>
                  </a:lnTo>
                  <a:cubicBezTo>
                    <a:pt x="4666" y="17"/>
                    <a:pt x="4649" y="17"/>
                    <a:pt x="4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687598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37"/>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latin typeface="Cambria" panose="02040503050406030204" pitchFamily="18" charset="0"/>
                <a:ea typeface="Cambria" panose="02040503050406030204" pitchFamily="18" charset="0"/>
              </a:rPr>
              <a:t>1. Giới thiệu và dẫn dắt vấn đề</a:t>
            </a:r>
            <a:endParaRPr sz="2800" b="1" dirty="0">
              <a:latin typeface="Cambria" panose="02040503050406030204" pitchFamily="18" charset="0"/>
              <a:ea typeface="Cambria" panose="02040503050406030204" pitchFamily="18" charset="0"/>
            </a:endParaRPr>
          </a:p>
        </p:txBody>
      </p:sp>
      <p:grpSp>
        <p:nvGrpSpPr>
          <p:cNvPr id="1321" name="Google Shape;1321;p37"/>
          <p:cNvGrpSpPr/>
          <p:nvPr/>
        </p:nvGrpSpPr>
        <p:grpSpPr>
          <a:xfrm>
            <a:off x="7650675" y="702925"/>
            <a:ext cx="607500" cy="399900"/>
            <a:chOff x="7650675" y="702925"/>
            <a:chExt cx="607500" cy="399900"/>
          </a:xfrm>
        </p:grpSpPr>
        <p:sp>
          <p:nvSpPr>
            <p:cNvPr id="1322" name="Google Shape;1322;p37">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323" name="Google Shape;1323;p37"/>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1" name="Subtitle 10">
            <a:extLst>
              <a:ext uri="{FF2B5EF4-FFF2-40B4-BE49-F238E27FC236}">
                <a16:creationId xmlns:a16="http://schemas.microsoft.com/office/drawing/2014/main" id="{6334E2C8-30B9-444A-A31C-FDE21BCF9560}"/>
              </a:ext>
            </a:extLst>
          </p:cNvPr>
          <p:cNvSpPr>
            <a:spLocks noGrp="1"/>
          </p:cNvSpPr>
          <p:nvPr>
            <p:ph type="subTitle" idx="5"/>
          </p:nvPr>
        </p:nvSpPr>
        <p:spPr>
          <a:xfrm>
            <a:off x="572303" y="2138488"/>
            <a:ext cx="4951268" cy="1603776"/>
          </a:xfrm>
        </p:spPr>
        <p:txBody>
          <a:bodyPr/>
          <a:lstStyle/>
          <a:p>
            <a:pPr marL="139700" indent="0">
              <a:lnSpc>
                <a:spcPct val="150000"/>
              </a:lnSpc>
            </a:pPr>
            <a:r>
              <a:rPr lang="en-US" sz="2000" dirty="0" err="1">
                <a:latin typeface="Cambria" panose="02040503050406030204" pitchFamily="18" charset="0"/>
                <a:ea typeface="Cambria" panose="02040503050406030204" pitchFamily="18" charset="0"/>
              </a:rPr>
              <a:t>Câu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chuyện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đàn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tìm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kiếm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chiếc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chìa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khóa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nhưng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tìm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đúng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chỗ</a:t>
            </a:r>
            <a:endParaRPr lang="en-US" sz="2000" dirty="0">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21051361-27B9-4280-AAE9-08DCF4014502}"/>
              </a:ext>
            </a:extLst>
          </p:cNvPr>
          <p:cNvGrpSpPr/>
          <p:nvPr/>
        </p:nvGrpSpPr>
        <p:grpSpPr>
          <a:xfrm>
            <a:off x="5479939" y="1365480"/>
            <a:ext cx="3197104" cy="3381375"/>
            <a:chOff x="5479939" y="1365480"/>
            <a:chExt cx="3197104" cy="3381375"/>
          </a:xfrm>
        </p:grpSpPr>
        <p:pic>
          <p:nvPicPr>
            <p:cNvPr id="1026" name="Picture 2" descr="Cartoon Key Illustration, A bunch of home keys, silhouette, home  Decoration, home Icon png | PNGWing">
              <a:extLst>
                <a:ext uri="{FF2B5EF4-FFF2-40B4-BE49-F238E27FC236}">
                  <a16:creationId xmlns:a16="http://schemas.microsoft.com/office/drawing/2014/main" id="{EE87161A-72A1-4AB4-BF87-C6EBFE2B0F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196" b="96087" l="6848" r="90000">
                          <a14:foregroundMark x1="6848" y1="15000" x2="6848" y2="15000"/>
                          <a14:foregroundMark x1="10761" y1="6196" x2="10761" y2="6196"/>
                          <a14:foregroundMark x1="37391" y1="11413" x2="37391" y2="11413"/>
                          <a14:foregroundMark x1="58043" y1="96087" x2="57500" y2="94457"/>
                        </a14:backgroundRemoval>
                      </a14:imgEffect>
                    </a14:imgLayer>
                  </a14:imgProps>
                </a:ext>
                <a:ext uri="{28A0092B-C50C-407E-A947-70E740481C1C}">
                  <a14:useLocalDpi xmlns:a14="http://schemas.microsoft.com/office/drawing/2010/main" val="0"/>
                </a:ext>
              </a:extLst>
            </a:blip>
            <a:srcRect/>
            <a:stretch>
              <a:fillRect/>
            </a:stretch>
          </p:blipFill>
          <p:spPr bwMode="auto">
            <a:xfrm rot="19600686">
              <a:off x="5479939" y="2149043"/>
              <a:ext cx="1336068" cy="13360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8E84893-076A-4835-9FA3-5ED30508EA3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761" b="94366" l="6667" r="94000">
                          <a14:foregroundMark x1="75667" y1="7042" x2="75667" y2="7042"/>
                          <a14:foregroundMark x1="93000" y1="22254" x2="91667" y2="28169"/>
                          <a14:foregroundMark x1="94333" y1="42254" x2="93667" y2="41690"/>
                          <a14:foregroundMark x1="78000" y1="36056" x2="81667" y2="37183"/>
                          <a14:foregroundMark x1="80667" y1="34085" x2="81333" y2="34930"/>
                          <a14:foregroundMark x1="74333" y1="31831" x2="79333" y2="34366"/>
                          <a14:foregroundMark x1="58000" y1="32394" x2="52667" y2="34085"/>
                          <a14:foregroundMark x1="6667" y1="61972" x2="6667" y2="61972"/>
                          <a14:foregroundMark x1="27667" y1="76056" x2="29000" y2="78592"/>
                          <a14:foregroundMark x1="33667" y1="92113" x2="33667" y2="92113"/>
                          <a14:foregroundMark x1="72667" y1="88451" x2="74333" y2="89296"/>
                          <a14:foregroundMark x1="80667" y1="94366" x2="81667" y2="94085"/>
                          <a14:foregroundMark x1="73333" y1="69014" x2="63000" y2="80000"/>
                          <a14:foregroundMark x1="73000" y1="67887" x2="62667" y2="68732"/>
                          <a14:foregroundMark x1="62667" y1="69014" x2="70667" y2="82254"/>
                          <a14:foregroundMark x1="63000" y1="64225" x2="71667" y2="74085"/>
                          <a14:foregroundMark x1="73333" y1="74930" x2="78000" y2="79155"/>
                          <a14:foregroundMark x1="73000" y1="75211" x2="74333" y2="84225"/>
                        </a14:backgroundRemoval>
                      </a14:imgEffect>
                    </a14:imgLayer>
                  </a14:imgProps>
                </a:ext>
              </a:extLst>
            </a:blip>
            <a:stretch>
              <a:fillRect/>
            </a:stretch>
          </p:blipFill>
          <p:spPr>
            <a:xfrm>
              <a:off x="5819543" y="1365480"/>
              <a:ext cx="2857500" cy="3381375"/>
            </a:xfrm>
            <a:prstGeom prst="rect">
              <a:avLst/>
            </a:prstGeom>
          </p:spPr>
        </p:pic>
      </p:gr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42"/>
                                        </p:tgtEl>
                                        <p:attrNameLst>
                                          <p:attrName>style.visibility</p:attrName>
                                        </p:attrNameLst>
                                      </p:cBhvr>
                                      <p:to>
                                        <p:strVal val="visible"/>
                                      </p:to>
                                    </p:set>
                                    <p:animEffect transition="in" filter="barn(inVertical)">
                                      <p:cBhvr>
                                        <p:cTn id="7" dur="500"/>
                                        <p:tgtEl>
                                          <p:spTgt spid="12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2"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37"/>
          <p:cNvSpPr txBox="1">
            <a:spLocks noGrp="1"/>
          </p:cNvSpPr>
          <p:nvPr>
            <p:ph type="title"/>
          </p:nvPr>
        </p:nvSpPr>
        <p:spPr>
          <a:xfrm>
            <a:off x="713250" y="615700"/>
            <a:ext cx="7717500" cy="57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latin typeface="Cambria" panose="02040503050406030204" pitchFamily="18" charset="0"/>
                <a:ea typeface="Cambria" panose="02040503050406030204" pitchFamily="18" charset="0"/>
              </a:rPr>
              <a:t>1. Giới thiệu và dẫn dắt vấn đề</a:t>
            </a:r>
            <a:endParaRPr sz="2800" b="1" dirty="0">
              <a:latin typeface="Cambria" panose="02040503050406030204" pitchFamily="18" charset="0"/>
              <a:ea typeface="Cambria" panose="02040503050406030204" pitchFamily="18" charset="0"/>
            </a:endParaRPr>
          </a:p>
        </p:txBody>
      </p:sp>
      <p:sp>
        <p:nvSpPr>
          <p:cNvPr id="1243" name="Google Shape;1243;p37"/>
          <p:cNvSpPr txBox="1">
            <a:spLocks noGrp="1"/>
          </p:cNvSpPr>
          <p:nvPr>
            <p:ph type="subTitle" idx="1"/>
          </p:nvPr>
        </p:nvSpPr>
        <p:spPr>
          <a:xfrm>
            <a:off x="713250" y="2494998"/>
            <a:ext cx="2435400" cy="353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panose="02040503050406030204" pitchFamily="18" charset="0"/>
                <a:ea typeface="Cambria" panose="02040503050406030204" pitchFamily="18" charset="0"/>
              </a:rPr>
              <a:t>Vị trí</a:t>
            </a:r>
            <a:endParaRPr sz="2000" b="1" dirty="0">
              <a:latin typeface="Cambria" panose="02040503050406030204" pitchFamily="18" charset="0"/>
              <a:ea typeface="Cambria" panose="02040503050406030204" pitchFamily="18" charset="0"/>
            </a:endParaRPr>
          </a:p>
        </p:txBody>
      </p:sp>
      <p:sp>
        <p:nvSpPr>
          <p:cNvPr id="1244" name="Google Shape;1244;p37"/>
          <p:cNvSpPr txBox="1">
            <a:spLocks noGrp="1"/>
          </p:cNvSpPr>
          <p:nvPr>
            <p:ph type="subTitle" idx="4"/>
          </p:nvPr>
        </p:nvSpPr>
        <p:spPr>
          <a:xfrm>
            <a:off x="714150" y="2849898"/>
            <a:ext cx="2433600" cy="5745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1600" dirty="0">
                <a:latin typeface="Cambria" panose="02040503050406030204" pitchFamily="18" charset="0"/>
                <a:ea typeface="Cambria" panose="02040503050406030204" pitchFamily="18" charset="0"/>
              </a:rPr>
              <a:t>Phần mở đầu của văn bản</a:t>
            </a:r>
            <a:endParaRPr sz="1600" dirty="0">
              <a:latin typeface="Cambria" panose="02040503050406030204" pitchFamily="18" charset="0"/>
              <a:ea typeface="Cambria" panose="02040503050406030204" pitchFamily="18" charset="0"/>
            </a:endParaRPr>
          </a:p>
        </p:txBody>
      </p:sp>
      <p:sp>
        <p:nvSpPr>
          <p:cNvPr id="1245" name="Google Shape;1245;p37"/>
          <p:cNvSpPr txBox="1">
            <a:spLocks noGrp="1"/>
          </p:cNvSpPr>
          <p:nvPr>
            <p:ph type="subTitle" idx="2"/>
          </p:nvPr>
        </p:nvSpPr>
        <p:spPr>
          <a:xfrm>
            <a:off x="5681084" y="2493198"/>
            <a:ext cx="2435400" cy="3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panose="02040503050406030204" pitchFamily="18" charset="0"/>
                <a:ea typeface="Cambria" panose="02040503050406030204" pitchFamily="18" charset="0"/>
              </a:rPr>
              <a:t>Ý nghĩa</a:t>
            </a:r>
            <a:endParaRPr sz="2000" b="1" dirty="0">
              <a:latin typeface="Cambria" panose="02040503050406030204" pitchFamily="18" charset="0"/>
              <a:ea typeface="Cambria" panose="02040503050406030204" pitchFamily="18" charset="0"/>
            </a:endParaRPr>
          </a:p>
        </p:txBody>
      </p:sp>
      <p:grpSp>
        <p:nvGrpSpPr>
          <p:cNvPr id="1246" name="Google Shape;1246;p37"/>
          <p:cNvGrpSpPr/>
          <p:nvPr/>
        </p:nvGrpSpPr>
        <p:grpSpPr>
          <a:xfrm>
            <a:off x="1578062" y="1598472"/>
            <a:ext cx="685795" cy="685815"/>
            <a:chOff x="2311600" y="2481675"/>
            <a:chExt cx="420475" cy="417925"/>
          </a:xfrm>
        </p:grpSpPr>
        <p:sp>
          <p:nvSpPr>
            <p:cNvPr id="1247" name="Google Shape;1247;p37"/>
            <p:cNvSpPr/>
            <p:nvPr/>
          </p:nvSpPr>
          <p:spPr>
            <a:xfrm>
              <a:off x="2609900" y="2487825"/>
              <a:ext cx="115375" cy="111450"/>
            </a:xfrm>
            <a:custGeom>
              <a:avLst/>
              <a:gdLst/>
              <a:ahLst/>
              <a:cxnLst/>
              <a:rect l="l" t="t" r="r" b="b"/>
              <a:pathLst>
                <a:path w="4615" h="4458" extrusionOk="0">
                  <a:moveTo>
                    <a:pt x="882" y="0"/>
                  </a:moveTo>
                  <a:cubicBezTo>
                    <a:pt x="675" y="0"/>
                    <a:pt x="469" y="78"/>
                    <a:pt x="314" y="235"/>
                  </a:cubicBezTo>
                  <a:cubicBezTo>
                    <a:pt x="0" y="549"/>
                    <a:pt x="0" y="1060"/>
                    <a:pt x="314" y="1374"/>
                  </a:cubicBezTo>
                  <a:lnTo>
                    <a:pt x="3163" y="4223"/>
                  </a:lnTo>
                  <a:cubicBezTo>
                    <a:pt x="3320" y="4380"/>
                    <a:pt x="3525" y="4458"/>
                    <a:pt x="3731" y="4458"/>
                  </a:cubicBezTo>
                  <a:cubicBezTo>
                    <a:pt x="3937" y="4458"/>
                    <a:pt x="4144" y="4380"/>
                    <a:pt x="4302" y="4223"/>
                  </a:cubicBezTo>
                  <a:cubicBezTo>
                    <a:pt x="4615" y="3910"/>
                    <a:pt x="4615" y="3398"/>
                    <a:pt x="4302" y="3084"/>
                  </a:cubicBezTo>
                  <a:lnTo>
                    <a:pt x="1452" y="235"/>
                  </a:lnTo>
                  <a:cubicBezTo>
                    <a:pt x="1296" y="78"/>
                    <a:pt x="1089" y="0"/>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8" name="Google Shape;1248;p37"/>
            <p:cNvSpPr/>
            <p:nvPr/>
          </p:nvSpPr>
          <p:spPr>
            <a:xfrm>
              <a:off x="2320075" y="2711550"/>
              <a:ext cx="179500" cy="179500"/>
            </a:xfrm>
            <a:custGeom>
              <a:avLst/>
              <a:gdLst/>
              <a:ahLst/>
              <a:cxnLst/>
              <a:rect l="l" t="t" r="r" b="b"/>
              <a:pathLst>
                <a:path w="7180" h="7180" extrusionOk="0">
                  <a:moveTo>
                    <a:pt x="6039" y="1"/>
                  </a:moveTo>
                  <a:lnTo>
                    <a:pt x="1" y="6853"/>
                  </a:lnTo>
                  <a:lnTo>
                    <a:pt x="327" y="7180"/>
                  </a:lnTo>
                  <a:lnTo>
                    <a:pt x="7180" y="1139"/>
                  </a:lnTo>
                  <a:lnTo>
                    <a:pt x="60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49" name="Google Shape;1249;p37"/>
            <p:cNvSpPr/>
            <p:nvPr/>
          </p:nvSpPr>
          <p:spPr>
            <a:xfrm>
              <a:off x="2551600" y="2529350"/>
              <a:ext cx="130200" cy="130200"/>
            </a:xfrm>
            <a:custGeom>
              <a:avLst/>
              <a:gdLst/>
              <a:ahLst/>
              <a:cxnLst/>
              <a:rect l="l" t="t" r="r" b="b"/>
              <a:pathLst>
                <a:path w="5208" h="5208" extrusionOk="0">
                  <a:moveTo>
                    <a:pt x="2928" y="0"/>
                  </a:moveTo>
                  <a:lnTo>
                    <a:pt x="0" y="2928"/>
                  </a:lnTo>
                  <a:cubicBezTo>
                    <a:pt x="507" y="3116"/>
                    <a:pt x="982" y="3408"/>
                    <a:pt x="1392" y="3815"/>
                  </a:cubicBezTo>
                  <a:cubicBezTo>
                    <a:pt x="1800" y="4225"/>
                    <a:pt x="2092" y="4701"/>
                    <a:pt x="2280" y="5207"/>
                  </a:cubicBezTo>
                  <a:lnTo>
                    <a:pt x="5208" y="2280"/>
                  </a:lnTo>
                  <a:lnTo>
                    <a:pt x="292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0" name="Google Shape;1250;p37"/>
            <p:cNvSpPr/>
            <p:nvPr/>
          </p:nvSpPr>
          <p:spPr>
            <a:xfrm>
              <a:off x="2551600" y="2589925"/>
              <a:ext cx="69550" cy="69625"/>
            </a:xfrm>
            <a:custGeom>
              <a:avLst/>
              <a:gdLst/>
              <a:ahLst/>
              <a:cxnLst/>
              <a:rect l="l" t="t" r="r" b="b"/>
              <a:pathLst>
                <a:path w="2782" h="2785" extrusionOk="0">
                  <a:moveTo>
                    <a:pt x="507" y="1"/>
                  </a:moveTo>
                  <a:lnTo>
                    <a:pt x="0" y="505"/>
                  </a:lnTo>
                  <a:cubicBezTo>
                    <a:pt x="507" y="693"/>
                    <a:pt x="982" y="985"/>
                    <a:pt x="1392" y="1392"/>
                  </a:cubicBezTo>
                  <a:cubicBezTo>
                    <a:pt x="1800" y="1802"/>
                    <a:pt x="2092" y="2278"/>
                    <a:pt x="2280" y="2784"/>
                  </a:cubicBezTo>
                  <a:lnTo>
                    <a:pt x="2782" y="2280"/>
                  </a:lnTo>
                  <a:cubicBezTo>
                    <a:pt x="2567" y="1789"/>
                    <a:pt x="2257" y="1332"/>
                    <a:pt x="1854" y="930"/>
                  </a:cubicBezTo>
                  <a:cubicBezTo>
                    <a:pt x="1460" y="531"/>
                    <a:pt x="1003" y="223"/>
                    <a:pt x="5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1" name="Google Shape;1251;p37"/>
            <p:cNvSpPr/>
            <p:nvPr/>
          </p:nvSpPr>
          <p:spPr>
            <a:xfrm>
              <a:off x="2460200" y="2711550"/>
              <a:ext cx="39375" cy="39475"/>
            </a:xfrm>
            <a:custGeom>
              <a:avLst/>
              <a:gdLst/>
              <a:ahLst/>
              <a:cxnLst/>
              <a:rect l="l" t="t" r="r" b="b"/>
              <a:pathLst>
                <a:path w="1575" h="1579" extrusionOk="0">
                  <a:moveTo>
                    <a:pt x="434" y="1"/>
                  </a:moveTo>
                  <a:lnTo>
                    <a:pt x="0" y="494"/>
                  </a:lnTo>
                  <a:lnTo>
                    <a:pt x="1081" y="1578"/>
                  </a:lnTo>
                  <a:lnTo>
                    <a:pt x="1575" y="1139"/>
                  </a:lnTo>
                  <a:lnTo>
                    <a:pt x="4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2" name="Google Shape;1252;p37"/>
            <p:cNvSpPr/>
            <p:nvPr/>
          </p:nvSpPr>
          <p:spPr>
            <a:xfrm>
              <a:off x="2417625" y="2596725"/>
              <a:ext cx="206125" cy="196800"/>
            </a:xfrm>
            <a:custGeom>
              <a:avLst/>
              <a:gdLst/>
              <a:ahLst/>
              <a:cxnLst/>
              <a:rect l="l" t="t" r="r" b="b"/>
              <a:pathLst>
                <a:path w="8245" h="7872" extrusionOk="0">
                  <a:moveTo>
                    <a:pt x="4044" y="0"/>
                  </a:moveTo>
                  <a:cubicBezTo>
                    <a:pt x="3065" y="0"/>
                    <a:pt x="2086" y="374"/>
                    <a:pt x="1338" y="1120"/>
                  </a:cubicBezTo>
                  <a:lnTo>
                    <a:pt x="0" y="2460"/>
                  </a:lnTo>
                  <a:lnTo>
                    <a:pt x="5411" y="7871"/>
                  </a:lnTo>
                  <a:lnTo>
                    <a:pt x="6751" y="6534"/>
                  </a:lnTo>
                  <a:cubicBezTo>
                    <a:pt x="8245" y="5038"/>
                    <a:pt x="8245" y="2617"/>
                    <a:pt x="6751" y="1120"/>
                  </a:cubicBezTo>
                  <a:cubicBezTo>
                    <a:pt x="6003" y="374"/>
                    <a:pt x="5024" y="0"/>
                    <a:pt x="4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3" name="Google Shape;1253;p37"/>
            <p:cNvSpPr/>
            <p:nvPr/>
          </p:nvSpPr>
          <p:spPr>
            <a:xfrm>
              <a:off x="2613225" y="2529275"/>
              <a:ext cx="68575" cy="68575"/>
            </a:xfrm>
            <a:custGeom>
              <a:avLst/>
              <a:gdLst/>
              <a:ahLst/>
              <a:cxnLst/>
              <a:rect l="l" t="t" r="r" b="b"/>
              <a:pathLst>
                <a:path w="2743" h="2743" extrusionOk="0">
                  <a:moveTo>
                    <a:pt x="463" y="0"/>
                  </a:moveTo>
                  <a:lnTo>
                    <a:pt x="1" y="465"/>
                  </a:lnTo>
                  <a:lnTo>
                    <a:pt x="2278" y="2743"/>
                  </a:lnTo>
                  <a:lnTo>
                    <a:pt x="2743" y="2280"/>
                  </a:lnTo>
                  <a:lnTo>
                    <a:pt x="46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4" name="Google Shape;1254;p37"/>
            <p:cNvSpPr/>
            <p:nvPr/>
          </p:nvSpPr>
          <p:spPr>
            <a:xfrm>
              <a:off x="2417625" y="2645475"/>
              <a:ext cx="199800" cy="148050"/>
            </a:xfrm>
            <a:custGeom>
              <a:avLst/>
              <a:gdLst/>
              <a:ahLst/>
              <a:cxnLst/>
              <a:rect l="l" t="t" r="r" b="b"/>
              <a:pathLst>
                <a:path w="7992" h="5922" extrusionOk="0">
                  <a:moveTo>
                    <a:pt x="510" y="1"/>
                  </a:moveTo>
                  <a:lnTo>
                    <a:pt x="0" y="510"/>
                  </a:lnTo>
                  <a:lnTo>
                    <a:pt x="5411" y="5921"/>
                  </a:lnTo>
                  <a:lnTo>
                    <a:pt x="6751" y="4584"/>
                  </a:lnTo>
                  <a:cubicBezTo>
                    <a:pt x="7629" y="3704"/>
                    <a:pt x="7992" y="2511"/>
                    <a:pt x="7838" y="1367"/>
                  </a:cubicBezTo>
                  <a:lnTo>
                    <a:pt x="7838" y="1367"/>
                  </a:lnTo>
                  <a:cubicBezTo>
                    <a:pt x="7731" y="2171"/>
                    <a:pt x="7368" y="2949"/>
                    <a:pt x="6751" y="3566"/>
                  </a:cubicBezTo>
                  <a:lnTo>
                    <a:pt x="6106" y="4208"/>
                  </a:lnTo>
                  <a:cubicBezTo>
                    <a:pt x="5914" y="4401"/>
                    <a:pt x="5662" y="4498"/>
                    <a:pt x="5410" y="4498"/>
                  </a:cubicBezTo>
                  <a:cubicBezTo>
                    <a:pt x="5159" y="4498"/>
                    <a:pt x="4907" y="4401"/>
                    <a:pt x="4717" y="4208"/>
                  </a:cubicBezTo>
                  <a:lnTo>
                    <a:pt x="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5" name="Google Shape;1255;p37"/>
            <p:cNvSpPr/>
            <p:nvPr/>
          </p:nvSpPr>
          <p:spPr>
            <a:xfrm>
              <a:off x="2311600" y="2481675"/>
              <a:ext cx="420475" cy="417925"/>
            </a:xfrm>
            <a:custGeom>
              <a:avLst/>
              <a:gdLst/>
              <a:ahLst/>
              <a:cxnLst/>
              <a:rect l="l" t="t" r="r" b="b"/>
              <a:pathLst>
                <a:path w="16819" h="16717" extrusionOk="0">
                  <a:moveTo>
                    <a:pt x="12812" y="494"/>
                  </a:moveTo>
                  <a:cubicBezTo>
                    <a:pt x="12964" y="494"/>
                    <a:pt x="13102" y="552"/>
                    <a:pt x="13207" y="656"/>
                  </a:cubicBezTo>
                  <a:lnTo>
                    <a:pt x="16059" y="3508"/>
                  </a:lnTo>
                  <a:cubicBezTo>
                    <a:pt x="16275" y="3722"/>
                    <a:pt x="16275" y="4077"/>
                    <a:pt x="16059" y="4297"/>
                  </a:cubicBezTo>
                  <a:cubicBezTo>
                    <a:pt x="15949" y="4406"/>
                    <a:pt x="15805" y="4461"/>
                    <a:pt x="15662" y="4461"/>
                  </a:cubicBezTo>
                  <a:cubicBezTo>
                    <a:pt x="15519" y="4461"/>
                    <a:pt x="15376" y="4406"/>
                    <a:pt x="15267" y="4297"/>
                  </a:cubicBezTo>
                  <a:lnTo>
                    <a:pt x="12418" y="1447"/>
                  </a:lnTo>
                  <a:cubicBezTo>
                    <a:pt x="12314" y="1343"/>
                    <a:pt x="12254" y="1202"/>
                    <a:pt x="12254" y="1053"/>
                  </a:cubicBezTo>
                  <a:cubicBezTo>
                    <a:pt x="12254" y="902"/>
                    <a:pt x="12314" y="761"/>
                    <a:pt x="12418" y="656"/>
                  </a:cubicBezTo>
                  <a:cubicBezTo>
                    <a:pt x="12523" y="552"/>
                    <a:pt x="12664" y="494"/>
                    <a:pt x="12812" y="494"/>
                  </a:cubicBezTo>
                  <a:close/>
                  <a:moveTo>
                    <a:pt x="12528" y="2249"/>
                  </a:moveTo>
                  <a:lnTo>
                    <a:pt x="14458" y="4179"/>
                  </a:lnTo>
                  <a:lnTo>
                    <a:pt x="11964" y="6678"/>
                  </a:lnTo>
                  <a:cubicBezTo>
                    <a:pt x="11770" y="6268"/>
                    <a:pt x="11504" y="5887"/>
                    <a:pt x="11165" y="5548"/>
                  </a:cubicBezTo>
                  <a:cubicBezTo>
                    <a:pt x="10825" y="5208"/>
                    <a:pt x="10444" y="4944"/>
                    <a:pt x="10031" y="4748"/>
                  </a:cubicBezTo>
                  <a:lnTo>
                    <a:pt x="12528" y="2249"/>
                  </a:lnTo>
                  <a:close/>
                  <a:moveTo>
                    <a:pt x="8289" y="4850"/>
                  </a:moveTo>
                  <a:cubicBezTo>
                    <a:pt x="9205" y="4850"/>
                    <a:pt x="10121" y="5199"/>
                    <a:pt x="10817" y="5897"/>
                  </a:cubicBezTo>
                  <a:cubicBezTo>
                    <a:pt x="12214" y="7295"/>
                    <a:pt x="12214" y="9567"/>
                    <a:pt x="10817" y="10959"/>
                  </a:cubicBezTo>
                  <a:lnTo>
                    <a:pt x="9652" y="12126"/>
                  </a:lnTo>
                  <a:lnTo>
                    <a:pt x="4589" y="7062"/>
                  </a:lnTo>
                  <a:lnTo>
                    <a:pt x="5756" y="5897"/>
                  </a:lnTo>
                  <a:cubicBezTo>
                    <a:pt x="6455" y="5199"/>
                    <a:pt x="7372" y="4850"/>
                    <a:pt x="8289" y="4850"/>
                  </a:cubicBezTo>
                  <a:close/>
                  <a:moveTo>
                    <a:pt x="6388" y="9556"/>
                  </a:moveTo>
                  <a:lnTo>
                    <a:pt x="7158" y="10327"/>
                  </a:lnTo>
                  <a:lnTo>
                    <a:pt x="677" y="16038"/>
                  </a:lnTo>
                  <a:lnTo>
                    <a:pt x="6388" y="9556"/>
                  </a:lnTo>
                  <a:close/>
                  <a:moveTo>
                    <a:pt x="12812" y="1"/>
                  </a:moveTo>
                  <a:cubicBezTo>
                    <a:pt x="12530" y="1"/>
                    <a:pt x="12267" y="113"/>
                    <a:pt x="12068" y="309"/>
                  </a:cubicBezTo>
                  <a:cubicBezTo>
                    <a:pt x="11870" y="507"/>
                    <a:pt x="11760" y="771"/>
                    <a:pt x="11760" y="1053"/>
                  </a:cubicBezTo>
                  <a:cubicBezTo>
                    <a:pt x="11760" y="1333"/>
                    <a:pt x="11872" y="1596"/>
                    <a:pt x="12068" y="1797"/>
                  </a:cubicBezTo>
                  <a:lnTo>
                    <a:pt x="12180" y="1907"/>
                  </a:lnTo>
                  <a:lnTo>
                    <a:pt x="9532" y="4555"/>
                  </a:lnTo>
                  <a:cubicBezTo>
                    <a:pt x="9126" y="4425"/>
                    <a:pt x="8704" y="4360"/>
                    <a:pt x="8282" y="4360"/>
                  </a:cubicBezTo>
                  <a:cubicBezTo>
                    <a:pt x="7239" y="4360"/>
                    <a:pt x="6197" y="4757"/>
                    <a:pt x="5404" y="5550"/>
                  </a:cubicBezTo>
                  <a:lnTo>
                    <a:pt x="3891" y="7062"/>
                  </a:lnTo>
                  <a:lnTo>
                    <a:pt x="6038" y="9209"/>
                  </a:lnTo>
                  <a:lnTo>
                    <a:pt x="0" y="16061"/>
                  </a:lnTo>
                  <a:lnTo>
                    <a:pt x="656" y="16717"/>
                  </a:lnTo>
                  <a:lnTo>
                    <a:pt x="7508" y="10679"/>
                  </a:lnTo>
                  <a:lnTo>
                    <a:pt x="9655" y="12826"/>
                  </a:lnTo>
                  <a:lnTo>
                    <a:pt x="11167" y="11316"/>
                  </a:lnTo>
                  <a:cubicBezTo>
                    <a:pt x="12285" y="10199"/>
                    <a:pt x="12614" y="8593"/>
                    <a:pt x="12162" y="7185"/>
                  </a:cubicBezTo>
                  <a:lnTo>
                    <a:pt x="14810" y="4539"/>
                  </a:lnTo>
                  <a:lnTo>
                    <a:pt x="14923" y="4649"/>
                  </a:lnTo>
                  <a:cubicBezTo>
                    <a:pt x="15126" y="4855"/>
                    <a:pt x="15395" y="4957"/>
                    <a:pt x="15667" y="4957"/>
                  </a:cubicBezTo>
                  <a:cubicBezTo>
                    <a:pt x="15936" y="4957"/>
                    <a:pt x="16205" y="4855"/>
                    <a:pt x="16411" y="4649"/>
                  </a:cubicBezTo>
                  <a:cubicBezTo>
                    <a:pt x="16818" y="4234"/>
                    <a:pt x="16818" y="3565"/>
                    <a:pt x="16406" y="3158"/>
                  </a:cubicBezTo>
                  <a:lnTo>
                    <a:pt x="13557" y="309"/>
                  </a:lnTo>
                  <a:cubicBezTo>
                    <a:pt x="13358" y="108"/>
                    <a:pt x="13094" y="1"/>
                    <a:pt x="128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6" name="Google Shape;1256;p37"/>
            <p:cNvSpPr/>
            <p:nvPr/>
          </p:nvSpPr>
          <p:spPr>
            <a:xfrm>
              <a:off x="2609825" y="2603050"/>
              <a:ext cx="20525" cy="20450"/>
            </a:xfrm>
            <a:custGeom>
              <a:avLst/>
              <a:gdLst/>
              <a:ahLst/>
              <a:cxnLst/>
              <a:rect l="l" t="t" r="r" b="b"/>
              <a:pathLst>
                <a:path w="821" h="818" extrusionOk="0">
                  <a:moveTo>
                    <a:pt x="471" y="0"/>
                  </a:moveTo>
                  <a:lnTo>
                    <a:pt x="1" y="471"/>
                  </a:lnTo>
                  <a:lnTo>
                    <a:pt x="348" y="818"/>
                  </a:lnTo>
                  <a:lnTo>
                    <a:pt x="821" y="348"/>
                  </a:lnTo>
                  <a:lnTo>
                    <a:pt x="4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7" name="Google Shape;1257;p37"/>
            <p:cNvSpPr/>
            <p:nvPr/>
          </p:nvSpPr>
          <p:spPr>
            <a:xfrm>
              <a:off x="2587575" y="2560675"/>
              <a:ext cx="40700" cy="40625"/>
            </a:xfrm>
            <a:custGeom>
              <a:avLst/>
              <a:gdLst/>
              <a:ahLst/>
              <a:cxnLst/>
              <a:rect l="l" t="t" r="r" b="b"/>
              <a:pathLst>
                <a:path w="1628" h="1625" extrusionOk="0">
                  <a:moveTo>
                    <a:pt x="1277" y="1"/>
                  </a:moveTo>
                  <a:lnTo>
                    <a:pt x="927" y="351"/>
                  </a:lnTo>
                  <a:lnTo>
                    <a:pt x="1277" y="700"/>
                  </a:lnTo>
                  <a:lnTo>
                    <a:pt x="1627" y="351"/>
                  </a:lnTo>
                  <a:lnTo>
                    <a:pt x="1277" y="1"/>
                  </a:lnTo>
                  <a:close/>
                  <a:moveTo>
                    <a:pt x="583" y="695"/>
                  </a:moveTo>
                  <a:lnTo>
                    <a:pt x="0" y="1278"/>
                  </a:lnTo>
                  <a:lnTo>
                    <a:pt x="350" y="1625"/>
                  </a:lnTo>
                  <a:lnTo>
                    <a:pt x="933" y="1045"/>
                  </a:lnTo>
                  <a:lnTo>
                    <a:pt x="583" y="69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8" name="Google Shape;1258;p37"/>
            <p:cNvSpPr/>
            <p:nvPr/>
          </p:nvSpPr>
          <p:spPr>
            <a:xfrm>
              <a:off x="2564575" y="2637725"/>
              <a:ext cx="31375" cy="109250"/>
            </a:xfrm>
            <a:custGeom>
              <a:avLst/>
              <a:gdLst/>
              <a:ahLst/>
              <a:cxnLst/>
              <a:rect l="l" t="t" r="r" b="b"/>
              <a:pathLst>
                <a:path w="1255" h="4370" extrusionOk="0">
                  <a:moveTo>
                    <a:pt x="348" y="0"/>
                  </a:moveTo>
                  <a:lnTo>
                    <a:pt x="1" y="350"/>
                  </a:lnTo>
                  <a:cubicBezTo>
                    <a:pt x="489" y="836"/>
                    <a:pt x="761" y="1489"/>
                    <a:pt x="761" y="2183"/>
                  </a:cubicBezTo>
                  <a:cubicBezTo>
                    <a:pt x="761" y="2262"/>
                    <a:pt x="758" y="2345"/>
                    <a:pt x="750" y="2424"/>
                  </a:cubicBezTo>
                  <a:lnTo>
                    <a:pt x="1241" y="2468"/>
                  </a:lnTo>
                  <a:cubicBezTo>
                    <a:pt x="1252" y="2377"/>
                    <a:pt x="1254" y="2280"/>
                    <a:pt x="1254" y="2183"/>
                  </a:cubicBezTo>
                  <a:cubicBezTo>
                    <a:pt x="1254" y="1358"/>
                    <a:pt x="931" y="583"/>
                    <a:pt x="348" y="0"/>
                  </a:cubicBezTo>
                  <a:close/>
                  <a:moveTo>
                    <a:pt x="669" y="2868"/>
                  </a:moveTo>
                  <a:cubicBezTo>
                    <a:pt x="630" y="3011"/>
                    <a:pt x="578" y="3155"/>
                    <a:pt x="515" y="3288"/>
                  </a:cubicBezTo>
                  <a:lnTo>
                    <a:pt x="965" y="3497"/>
                  </a:lnTo>
                  <a:cubicBezTo>
                    <a:pt x="1038" y="3338"/>
                    <a:pt x="1100" y="3168"/>
                    <a:pt x="1147" y="2993"/>
                  </a:cubicBezTo>
                  <a:lnTo>
                    <a:pt x="669" y="2868"/>
                  </a:lnTo>
                  <a:close/>
                  <a:moveTo>
                    <a:pt x="291" y="3680"/>
                  </a:moveTo>
                  <a:cubicBezTo>
                    <a:pt x="207" y="3800"/>
                    <a:pt x="108" y="3915"/>
                    <a:pt x="4" y="4022"/>
                  </a:cubicBezTo>
                  <a:lnTo>
                    <a:pt x="353" y="4369"/>
                  </a:lnTo>
                  <a:cubicBezTo>
                    <a:pt x="481" y="4241"/>
                    <a:pt x="594" y="4103"/>
                    <a:pt x="693" y="3962"/>
                  </a:cubicBezTo>
                  <a:lnTo>
                    <a:pt x="291" y="368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59" name="Google Shape;1259;p37"/>
            <p:cNvSpPr/>
            <p:nvPr/>
          </p:nvSpPr>
          <p:spPr>
            <a:xfrm>
              <a:off x="2464100" y="2615125"/>
              <a:ext cx="54550" cy="31375"/>
            </a:xfrm>
            <a:custGeom>
              <a:avLst/>
              <a:gdLst/>
              <a:ahLst/>
              <a:cxnLst/>
              <a:rect l="l" t="t" r="r" b="b"/>
              <a:pathLst>
                <a:path w="2182" h="1255" extrusionOk="0">
                  <a:moveTo>
                    <a:pt x="2181" y="1"/>
                  </a:moveTo>
                  <a:cubicBezTo>
                    <a:pt x="2001" y="1"/>
                    <a:pt x="1824" y="16"/>
                    <a:pt x="1649" y="45"/>
                  </a:cubicBezTo>
                  <a:lnTo>
                    <a:pt x="1735" y="533"/>
                  </a:lnTo>
                  <a:cubicBezTo>
                    <a:pt x="1881" y="507"/>
                    <a:pt x="2033" y="492"/>
                    <a:pt x="2181" y="492"/>
                  </a:cubicBezTo>
                  <a:lnTo>
                    <a:pt x="2181" y="1"/>
                  </a:lnTo>
                  <a:close/>
                  <a:moveTo>
                    <a:pt x="1134" y="183"/>
                  </a:moveTo>
                  <a:cubicBezTo>
                    <a:pt x="706" y="337"/>
                    <a:pt x="327" y="578"/>
                    <a:pt x="1" y="904"/>
                  </a:cubicBezTo>
                  <a:lnTo>
                    <a:pt x="351" y="1254"/>
                  </a:lnTo>
                  <a:cubicBezTo>
                    <a:pt x="625" y="980"/>
                    <a:pt x="944" y="776"/>
                    <a:pt x="1301" y="646"/>
                  </a:cubicBezTo>
                  <a:lnTo>
                    <a:pt x="1134" y="183"/>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0" name="Google Shape;1260;p37"/>
            <p:cNvSpPr/>
            <p:nvPr/>
          </p:nvSpPr>
          <p:spPr>
            <a:xfrm>
              <a:off x="2471675" y="2677475"/>
              <a:ext cx="58075" cy="58075"/>
            </a:xfrm>
            <a:custGeom>
              <a:avLst/>
              <a:gdLst/>
              <a:ahLst/>
              <a:cxnLst/>
              <a:rect l="l" t="t" r="r" b="b"/>
              <a:pathLst>
                <a:path w="2323" h="2323" extrusionOk="0">
                  <a:moveTo>
                    <a:pt x="351" y="1"/>
                  </a:moveTo>
                  <a:lnTo>
                    <a:pt x="1" y="351"/>
                  </a:lnTo>
                  <a:lnTo>
                    <a:pt x="351" y="698"/>
                  </a:lnTo>
                  <a:lnTo>
                    <a:pt x="701" y="351"/>
                  </a:lnTo>
                  <a:lnTo>
                    <a:pt x="351" y="1"/>
                  </a:lnTo>
                  <a:close/>
                  <a:moveTo>
                    <a:pt x="1045" y="695"/>
                  </a:moveTo>
                  <a:lnTo>
                    <a:pt x="698" y="1045"/>
                  </a:lnTo>
                  <a:lnTo>
                    <a:pt x="1972" y="2322"/>
                  </a:lnTo>
                  <a:lnTo>
                    <a:pt x="2322" y="1972"/>
                  </a:lnTo>
                  <a:lnTo>
                    <a:pt x="1045" y="69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261" name="Google Shape;1261;p37"/>
          <p:cNvGrpSpPr/>
          <p:nvPr/>
        </p:nvGrpSpPr>
        <p:grpSpPr>
          <a:xfrm>
            <a:off x="4061968" y="1608283"/>
            <a:ext cx="685816" cy="666194"/>
            <a:chOff x="2831550" y="2437675"/>
            <a:chExt cx="417875" cy="412325"/>
          </a:xfrm>
        </p:grpSpPr>
        <p:sp>
          <p:nvSpPr>
            <p:cNvPr id="1262" name="Google Shape;1262;p37"/>
            <p:cNvSpPr/>
            <p:nvPr/>
          </p:nvSpPr>
          <p:spPr>
            <a:xfrm>
              <a:off x="3020025" y="2768750"/>
              <a:ext cx="40850" cy="75100"/>
            </a:xfrm>
            <a:custGeom>
              <a:avLst/>
              <a:gdLst/>
              <a:ahLst/>
              <a:cxnLst/>
              <a:rect l="l" t="t" r="r" b="b"/>
              <a:pathLst>
                <a:path w="1634" h="3004" extrusionOk="0">
                  <a:moveTo>
                    <a:pt x="1" y="0"/>
                  </a:moveTo>
                  <a:lnTo>
                    <a:pt x="1" y="3004"/>
                  </a:lnTo>
                  <a:lnTo>
                    <a:pt x="1633" y="3004"/>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3" name="Google Shape;1263;p37"/>
            <p:cNvSpPr/>
            <p:nvPr/>
          </p:nvSpPr>
          <p:spPr>
            <a:xfrm>
              <a:off x="2946575" y="2662725"/>
              <a:ext cx="187750" cy="106125"/>
            </a:xfrm>
            <a:custGeom>
              <a:avLst/>
              <a:gdLst/>
              <a:ahLst/>
              <a:cxnLst/>
              <a:rect l="l" t="t" r="r" b="b"/>
              <a:pathLst>
                <a:path w="7510" h="4245" extrusionOk="0">
                  <a:moveTo>
                    <a:pt x="1633" y="0"/>
                  </a:moveTo>
                  <a:lnTo>
                    <a:pt x="1" y="4244"/>
                  </a:lnTo>
                  <a:lnTo>
                    <a:pt x="7509" y="4244"/>
                  </a:lnTo>
                  <a:lnTo>
                    <a:pt x="5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4" name="Google Shape;1264;p37"/>
            <p:cNvSpPr/>
            <p:nvPr/>
          </p:nvSpPr>
          <p:spPr>
            <a:xfrm>
              <a:off x="2967025" y="2556625"/>
              <a:ext cx="146925" cy="106125"/>
            </a:xfrm>
            <a:custGeom>
              <a:avLst/>
              <a:gdLst/>
              <a:ahLst/>
              <a:cxnLst/>
              <a:rect l="l" t="t" r="r" b="b"/>
              <a:pathLst>
                <a:path w="5877" h="4245" extrusionOk="0">
                  <a:moveTo>
                    <a:pt x="1794" y="1"/>
                  </a:moveTo>
                  <a:lnTo>
                    <a:pt x="0" y="4244"/>
                  </a:lnTo>
                  <a:lnTo>
                    <a:pt x="5876" y="4244"/>
                  </a:lnTo>
                  <a:lnTo>
                    <a:pt x="408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5" name="Google Shape;1265;p37"/>
            <p:cNvSpPr/>
            <p:nvPr/>
          </p:nvSpPr>
          <p:spPr>
            <a:xfrm>
              <a:off x="2991500" y="2452175"/>
              <a:ext cx="97950" cy="104475"/>
            </a:xfrm>
            <a:custGeom>
              <a:avLst/>
              <a:gdLst/>
              <a:ahLst/>
              <a:cxnLst/>
              <a:rect l="l" t="t" r="r" b="b"/>
              <a:pathLst>
                <a:path w="3918" h="4179" extrusionOk="0">
                  <a:moveTo>
                    <a:pt x="1959" y="0"/>
                  </a:moveTo>
                  <a:lnTo>
                    <a:pt x="1" y="4179"/>
                  </a:lnTo>
                  <a:lnTo>
                    <a:pt x="3918" y="4179"/>
                  </a:lnTo>
                  <a:lnTo>
                    <a:pt x="19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6" name="Google Shape;1266;p37"/>
            <p:cNvSpPr/>
            <p:nvPr/>
          </p:nvSpPr>
          <p:spPr>
            <a:xfrm>
              <a:off x="3100025" y="2768750"/>
              <a:ext cx="40825" cy="75100"/>
            </a:xfrm>
            <a:custGeom>
              <a:avLst/>
              <a:gdLst/>
              <a:ahLst/>
              <a:cxnLst/>
              <a:rect l="l" t="t" r="r" b="b"/>
              <a:pathLst>
                <a:path w="1633" h="3004" extrusionOk="0">
                  <a:moveTo>
                    <a:pt x="0" y="0"/>
                  </a:moveTo>
                  <a:lnTo>
                    <a:pt x="0" y="3004"/>
                  </a:lnTo>
                  <a:lnTo>
                    <a:pt x="1632" y="3004"/>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7" name="Google Shape;1267;p37"/>
            <p:cNvSpPr/>
            <p:nvPr/>
          </p:nvSpPr>
          <p:spPr>
            <a:xfrm>
              <a:off x="3077150" y="2452175"/>
              <a:ext cx="85750" cy="104475"/>
            </a:xfrm>
            <a:custGeom>
              <a:avLst/>
              <a:gdLst/>
              <a:ahLst/>
              <a:cxnLst/>
              <a:rect l="l" t="t" r="r" b="b"/>
              <a:pathLst>
                <a:path w="3430" h="4179" extrusionOk="0">
                  <a:moveTo>
                    <a:pt x="1471" y="0"/>
                  </a:moveTo>
                  <a:lnTo>
                    <a:pt x="1" y="3134"/>
                  </a:lnTo>
                  <a:lnTo>
                    <a:pt x="184" y="3526"/>
                  </a:lnTo>
                  <a:lnTo>
                    <a:pt x="492" y="4179"/>
                  </a:lnTo>
                  <a:lnTo>
                    <a:pt x="3430" y="4179"/>
                  </a:lnTo>
                  <a:lnTo>
                    <a:pt x="3122" y="3526"/>
                  </a:lnTo>
                  <a:lnTo>
                    <a:pt x="14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8" name="Google Shape;1268;p37"/>
            <p:cNvSpPr/>
            <p:nvPr/>
          </p:nvSpPr>
          <p:spPr>
            <a:xfrm>
              <a:off x="3069000" y="2556625"/>
              <a:ext cx="118400" cy="106125"/>
            </a:xfrm>
            <a:custGeom>
              <a:avLst/>
              <a:gdLst/>
              <a:ahLst/>
              <a:cxnLst/>
              <a:rect l="l" t="t" r="r" b="b"/>
              <a:pathLst>
                <a:path w="4736" h="4245" extrusionOk="0">
                  <a:moveTo>
                    <a:pt x="1" y="1"/>
                  </a:moveTo>
                  <a:lnTo>
                    <a:pt x="275" y="654"/>
                  </a:lnTo>
                  <a:lnTo>
                    <a:pt x="1518" y="3591"/>
                  </a:lnTo>
                  <a:lnTo>
                    <a:pt x="1797" y="4244"/>
                  </a:lnTo>
                  <a:lnTo>
                    <a:pt x="4735" y="4244"/>
                  </a:lnTo>
                  <a:lnTo>
                    <a:pt x="4456" y="3591"/>
                  </a:lnTo>
                  <a:lnTo>
                    <a:pt x="3213" y="654"/>
                  </a:lnTo>
                  <a:lnTo>
                    <a:pt x="29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69" name="Google Shape;1269;p37"/>
            <p:cNvSpPr/>
            <p:nvPr/>
          </p:nvSpPr>
          <p:spPr>
            <a:xfrm>
              <a:off x="3093475" y="2662725"/>
              <a:ext cx="114300" cy="106125"/>
            </a:xfrm>
            <a:custGeom>
              <a:avLst/>
              <a:gdLst/>
              <a:ahLst/>
              <a:cxnLst/>
              <a:rect l="l" t="t" r="r" b="b"/>
              <a:pathLst>
                <a:path w="4572" h="4245" extrusionOk="0">
                  <a:moveTo>
                    <a:pt x="1" y="0"/>
                  </a:moveTo>
                  <a:lnTo>
                    <a:pt x="252" y="653"/>
                  </a:lnTo>
                  <a:lnTo>
                    <a:pt x="1382" y="3591"/>
                  </a:lnTo>
                  <a:lnTo>
                    <a:pt x="1633" y="4244"/>
                  </a:lnTo>
                  <a:lnTo>
                    <a:pt x="4571" y="4244"/>
                  </a:lnTo>
                  <a:lnTo>
                    <a:pt x="4320" y="3591"/>
                  </a:lnTo>
                  <a:lnTo>
                    <a:pt x="3190" y="653"/>
                  </a:lnTo>
                  <a:lnTo>
                    <a:pt x="29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0" name="Google Shape;1270;p37"/>
            <p:cNvSpPr/>
            <p:nvPr/>
          </p:nvSpPr>
          <p:spPr>
            <a:xfrm>
              <a:off x="2940050" y="2768750"/>
              <a:ext cx="40825" cy="75100"/>
            </a:xfrm>
            <a:custGeom>
              <a:avLst/>
              <a:gdLst/>
              <a:ahLst/>
              <a:cxnLst/>
              <a:rect l="l" t="t" r="r" b="b"/>
              <a:pathLst>
                <a:path w="1633" h="3004" extrusionOk="0">
                  <a:moveTo>
                    <a:pt x="1" y="0"/>
                  </a:moveTo>
                  <a:lnTo>
                    <a:pt x="1" y="3004"/>
                  </a:lnTo>
                  <a:lnTo>
                    <a:pt x="1633" y="3004"/>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1" name="Google Shape;1271;p37"/>
            <p:cNvSpPr/>
            <p:nvPr/>
          </p:nvSpPr>
          <p:spPr>
            <a:xfrm>
              <a:off x="2918050" y="2452175"/>
              <a:ext cx="85700" cy="104475"/>
            </a:xfrm>
            <a:custGeom>
              <a:avLst/>
              <a:gdLst/>
              <a:ahLst/>
              <a:cxnLst/>
              <a:rect l="l" t="t" r="r" b="b"/>
              <a:pathLst>
                <a:path w="3428" h="4179" extrusionOk="0">
                  <a:moveTo>
                    <a:pt x="1959" y="0"/>
                  </a:moveTo>
                  <a:lnTo>
                    <a:pt x="304" y="3526"/>
                  </a:lnTo>
                  <a:lnTo>
                    <a:pt x="1" y="4179"/>
                  </a:lnTo>
                  <a:lnTo>
                    <a:pt x="2939" y="4179"/>
                  </a:lnTo>
                  <a:lnTo>
                    <a:pt x="3242" y="3526"/>
                  </a:lnTo>
                  <a:lnTo>
                    <a:pt x="3427" y="3134"/>
                  </a:lnTo>
                  <a:lnTo>
                    <a:pt x="19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2" name="Google Shape;1272;p37"/>
            <p:cNvSpPr/>
            <p:nvPr/>
          </p:nvSpPr>
          <p:spPr>
            <a:xfrm>
              <a:off x="2893575" y="2556625"/>
              <a:ext cx="118325" cy="106125"/>
            </a:xfrm>
            <a:custGeom>
              <a:avLst/>
              <a:gdLst/>
              <a:ahLst/>
              <a:cxnLst/>
              <a:rect l="l" t="t" r="r" b="b"/>
              <a:pathLst>
                <a:path w="4733" h="4245" extrusionOk="0">
                  <a:moveTo>
                    <a:pt x="1795" y="1"/>
                  </a:moveTo>
                  <a:lnTo>
                    <a:pt x="1518" y="654"/>
                  </a:lnTo>
                  <a:lnTo>
                    <a:pt x="275" y="3591"/>
                  </a:lnTo>
                  <a:lnTo>
                    <a:pt x="0" y="4244"/>
                  </a:lnTo>
                  <a:lnTo>
                    <a:pt x="2938" y="4244"/>
                  </a:lnTo>
                  <a:lnTo>
                    <a:pt x="3213" y="3591"/>
                  </a:lnTo>
                  <a:lnTo>
                    <a:pt x="4456" y="654"/>
                  </a:lnTo>
                  <a:lnTo>
                    <a:pt x="47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3" name="Google Shape;1273;p37"/>
            <p:cNvSpPr/>
            <p:nvPr/>
          </p:nvSpPr>
          <p:spPr>
            <a:xfrm>
              <a:off x="2873125" y="2662725"/>
              <a:ext cx="114300" cy="106125"/>
            </a:xfrm>
            <a:custGeom>
              <a:avLst/>
              <a:gdLst/>
              <a:ahLst/>
              <a:cxnLst/>
              <a:rect l="l" t="t" r="r" b="b"/>
              <a:pathLst>
                <a:path w="4572" h="4245" extrusionOk="0">
                  <a:moveTo>
                    <a:pt x="1633" y="0"/>
                  </a:moveTo>
                  <a:lnTo>
                    <a:pt x="1382" y="653"/>
                  </a:lnTo>
                  <a:lnTo>
                    <a:pt x="252" y="3591"/>
                  </a:lnTo>
                  <a:lnTo>
                    <a:pt x="1" y="4244"/>
                  </a:lnTo>
                  <a:lnTo>
                    <a:pt x="2939" y="4244"/>
                  </a:lnTo>
                  <a:lnTo>
                    <a:pt x="3190" y="3591"/>
                  </a:lnTo>
                  <a:lnTo>
                    <a:pt x="4320" y="653"/>
                  </a:lnTo>
                  <a:lnTo>
                    <a:pt x="45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4" name="Google Shape;1274;p37"/>
            <p:cNvSpPr/>
            <p:nvPr/>
          </p:nvSpPr>
          <p:spPr>
            <a:xfrm>
              <a:off x="2873000" y="2511250"/>
              <a:ext cx="334625" cy="257600"/>
            </a:xfrm>
            <a:custGeom>
              <a:avLst/>
              <a:gdLst/>
              <a:ahLst/>
              <a:cxnLst/>
              <a:rect l="l" t="t" r="r" b="b"/>
              <a:pathLst>
                <a:path w="13385" h="10304" extrusionOk="0">
                  <a:moveTo>
                    <a:pt x="8115" y="2469"/>
                  </a:moveTo>
                  <a:lnTo>
                    <a:pt x="9358" y="5406"/>
                  </a:lnTo>
                  <a:lnTo>
                    <a:pt x="4036" y="5406"/>
                  </a:lnTo>
                  <a:lnTo>
                    <a:pt x="5279" y="2469"/>
                  </a:lnTo>
                  <a:close/>
                  <a:moveTo>
                    <a:pt x="9071" y="6712"/>
                  </a:moveTo>
                  <a:lnTo>
                    <a:pt x="10201" y="9650"/>
                  </a:lnTo>
                  <a:lnTo>
                    <a:pt x="3195" y="9650"/>
                  </a:lnTo>
                  <a:lnTo>
                    <a:pt x="4325" y="6712"/>
                  </a:lnTo>
                  <a:close/>
                  <a:moveTo>
                    <a:pt x="4866" y="1"/>
                  </a:moveTo>
                  <a:lnTo>
                    <a:pt x="4323" y="1163"/>
                  </a:lnTo>
                  <a:lnTo>
                    <a:pt x="2106" y="1163"/>
                  </a:lnTo>
                  <a:lnTo>
                    <a:pt x="1797" y="1816"/>
                  </a:lnTo>
                  <a:lnTo>
                    <a:pt x="2615" y="1816"/>
                  </a:lnTo>
                  <a:lnTo>
                    <a:pt x="2338" y="2469"/>
                  </a:lnTo>
                  <a:lnTo>
                    <a:pt x="4566" y="2469"/>
                  </a:lnTo>
                  <a:lnTo>
                    <a:pt x="3323" y="5406"/>
                  </a:lnTo>
                  <a:lnTo>
                    <a:pt x="1092" y="5406"/>
                  </a:lnTo>
                  <a:lnTo>
                    <a:pt x="816" y="6059"/>
                  </a:lnTo>
                  <a:lnTo>
                    <a:pt x="1633" y="6059"/>
                  </a:lnTo>
                  <a:lnTo>
                    <a:pt x="1380" y="6712"/>
                  </a:lnTo>
                  <a:lnTo>
                    <a:pt x="3620" y="6712"/>
                  </a:lnTo>
                  <a:lnTo>
                    <a:pt x="2490" y="9650"/>
                  </a:lnTo>
                  <a:lnTo>
                    <a:pt x="251" y="9650"/>
                  </a:lnTo>
                  <a:lnTo>
                    <a:pt x="1" y="10303"/>
                  </a:lnTo>
                  <a:lnTo>
                    <a:pt x="13385" y="10303"/>
                  </a:lnTo>
                  <a:lnTo>
                    <a:pt x="13139" y="9650"/>
                  </a:lnTo>
                  <a:lnTo>
                    <a:pt x="10899" y="9650"/>
                  </a:lnTo>
                  <a:lnTo>
                    <a:pt x="9770" y="6712"/>
                  </a:lnTo>
                  <a:lnTo>
                    <a:pt x="12009" y="6712"/>
                  </a:lnTo>
                  <a:lnTo>
                    <a:pt x="11758" y="6059"/>
                  </a:lnTo>
                  <a:lnTo>
                    <a:pt x="12575" y="6059"/>
                  </a:lnTo>
                  <a:lnTo>
                    <a:pt x="12296" y="5406"/>
                  </a:lnTo>
                  <a:lnTo>
                    <a:pt x="10068" y="5406"/>
                  </a:lnTo>
                  <a:lnTo>
                    <a:pt x="8822" y="2469"/>
                  </a:lnTo>
                  <a:lnTo>
                    <a:pt x="11053" y="2469"/>
                  </a:lnTo>
                  <a:lnTo>
                    <a:pt x="10776" y="1816"/>
                  </a:lnTo>
                  <a:lnTo>
                    <a:pt x="11591" y="1816"/>
                  </a:lnTo>
                  <a:lnTo>
                    <a:pt x="11285" y="1163"/>
                  </a:lnTo>
                  <a:lnTo>
                    <a:pt x="9068" y="1163"/>
                  </a:lnTo>
                  <a:lnTo>
                    <a:pt x="8522" y="1"/>
                  </a:lnTo>
                  <a:lnTo>
                    <a:pt x="8164" y="771"/>
                  </a:lnTo>
                  <a:lnTo>
                    <a:pt x="8347" y="1163"/>
                  </a:lnTo>
                  <a:lnTo>
                    <a:pt x="5044" y="1163"/>
                  </a:lnTo>
                  <a:lnTo>
                    <a:pt x="5226" y="771"/>
                  </a:lnTo>
                  <a:lnTo>
                    <a:pt x="48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5" name="Google Shape;1275;p37"/>
            <p:cNvSpPr/>
            <p:nvPr/>
          </p:nvSpPr>
          <p:spPr>
            <a:xfrm>
              <a:off x="3020025" y="2827500"/>
              <a:ext cx="40850" cy="16350"/>
            </a:xfrm>
            <a:custGeom>
              <a:avLst/>
              <a:gdLst/>
              <a:ahLst/>
              <a:cxnLst/>
              <a:rect l="l" t="t" r="r" b="b"/>
              <a:pathLst>
                <a:path w="1634" h="654" extrusionOk="0">
                  <a:moveTo>
                    <a:pt x="1" y="1"/>
                  </a:moveTo>
                  <a:lnTo>
                    <a:pt x="1" y="654"/>
                  </a:lnTo>
                  <a:lnTo>
                    <a:pt x="1633" y="654"/>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6" name="Google Shape;1276;p37"/>
            <p:cNvSpPr/>
            <p:nvPr/>
          </p:nvSpPr>
          <p:spPr>
            <a:xfrm>
              <a:off x="3100025" y="2827500"/>
              <a:ext cx="40825" cy="16350"/>
            </a:xfrm>
            <a:custGeom>
              <a:avLst/>
              <a:gdLst/>
              <a:ahLst/>
              <a:cxnLst/>
              <a:rect l="l" t="t" r="r" b="b"/>
              <a:pathLst>
                <a:path w="1633" h="654" extrusionOk="0">
                  <a:moveTo>
                    <a:pt x="0" y="1"/>
                  </a:moveTo>
                  <a:lnTo>
                    <a:pt x="0" y="654"/>
                  </a:lnTo>
                  <a:lnTo>
                    <a:pt x="1632" y="654"/>
                  </a:lnTo>
                  <a:lnTo>
                    <a:pt x="1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7" name="Google Shape;1277;p37"/>
            <p:cNvSpPr/>
            <p:nvPr/>
          </p:nvSpPr>
          <p:spPr>
            <a:xfrm>
              <a:off x="2940050" y="2827500"/>
              <a:ext cx="40825" cy="16350"/>
            </a:xfrm>
            <a:custGeom>
              <a:avLst/>
              <a:gdLst/>
              <a:ahLst/>
              <a:cxnLst/>
              <a:rect l="l" t="t" r="r" b="b"/>
              <a:pathLst>
                <a:path w="1633" h="654" extrusionOk="0">
                  <a:moveTo>
                    <a:pt x="1" y="1"/>
                  </a:moveTo>
                  <a:lnTo>
                    <a:pt x="1" y="654"/>
                  </a:lnTo>
                  <a:lnTo>
                    <a:pt x="1633" y="654"/>
                  </a:lnTo>
                  <a:lnTo>
                    <a:pt x="16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8" name="Google Shape;1278;p37"/>
            <p:cNvSpPr/>
            <p:nvPr/>
          </p:nvSpPr>
          <p:spPr>
            <a:xfrm>
              <a:off x="3020025" y="2768750"/>
              <a:ext cx="40850" cy="16350"/>
            </a:xfrm>
            <a:custGeom>
              <a:avLst/>
              <a:gdLst/>
              <a:ahLst/>
              <a:cxnLst/>
              <a:rect l="l" t="t" r="r" b="b"/>
              <a:pathLst>
                <a:path w="1634" h="654" extrusionOk="0">
                  <a:moveTo>
                    <a:pt x="1" y="0"/>
                  </a:moveTo>
                  <a:lnTo>
                    <a:pt x="1" y="653"/>
                  </a:lnTo>
                  <a:lnTo>
                    <a:pt x="1633" y="653"/>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79" name="Google Shape;1279;p37"/>
            <p:cNvSpPr/>
            <p:nvPr/>
          </p:nvSpPr>
          <p:spPr>
            <a:xfrm>
              <a:off x="3100025" y="2768750"/>
              <a:ext cx="40825" cy="16350"/>
            </a:xfrm>
            <a:custGeom>
              <a:avLst/>
              <a:gdLst/>
              <a:ahLst/>
              <a:cxnLst/>
              <a:rect l="l" t="t" r="r" b="b"/>
              <a:pathLst>
                <a:path w="1633" h="654" extrusionOk="0">
                  <a:moveTo>
                    <a:pt x="0" y="0"/>
                  </a:moveTo>
                  <a:lnTo>
                    <a:pt x="0" y="653"/>
                  </a:lnTo>
                  <a:lnTo>
                    <a:pt x="1632" y="653"/>
                  </a:lnTo>
                  <a:lnTo>
                    <a:pt x="1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0" name="Google Shape;1280;p37"/>
            <p:cNvSpPr/>
            <p:nvPr/>
          </p:nvSpPr>
          <p:spPr>
            <a:xfrm>
              <a:off x="2940050" y="2768750"/>
              <a:ext cx="40825" cy="16350"/>
            </a:xfrm>
            <a:custGeom>
              <a:avLst/>
              <a:gdLst/>
              <a:ahLst/>
              <a:cxnLst/>
              <a:rect l="l" t="t" r="r" b="b"/>
              <a:pathLst>
                <a:path w="1633" h="654" extrusionOk="0">
                  <a:moveTo>
                    <a:pt x="1" y="0"/>
                  </a:moveTo>
                  <a:lnTo>
                    <a:pt x="1" y="653"/>
                  </a:lnTo>
                  <a:lnTo>
                    <a:pt x="1633" y="653"/>
                  </a:lnTo>
                  <a:lnTo>
                    <a:pt x="16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1" name="Google Shape;1281;p37"/>
            <p:cNvSpPr/>
            <p:nvPr/>
          </p:nvSpPr>
          <p:spPr>
            <a:xfrm>
              <a:off x="2856025" y="2837750"/>
              <a:ext cx="12250" cy="12250"/>
            </a:xfrm>
            <a:custGeom>
              <a:avLst/>
              <a:gdLst/>
              <a:ahLst/>
              <a:cxnLst/>
              <a:rect l="l" t="t" r="r" b="b"/>
              <a:pathLst>
                <a:path w="490" h="490" extrusionOk="0">
                  <a:moveTo>
                    <a:pt x="1" y="1"/>
                  </a:moveTo>
                  <a:lnTo>
                    <a:pt x="1" y="489"/>
                  </a:lnTo>
                  <a:lnTo>
                    <a:pt x="489" y="489"/>
                  </a:lnTo>
                  <a:lnTo>
                    <a:pt x="4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2" name="Google Shape;1282;p37"/>
            <p:cNvSpPr/>
            <p:nvPr/>
          </p:nvSpPr>
          <p:spPr>
            <a:xfrm>
              <a:off x="3212625" y="2837750"/>
              <a:ext cx="12300" cy="12250"/>
            </a:xfrm>
            <a:custGeom>
              <a:avLst/>
              <a:gdLst/>
              <a:ahLst/>
              <a:cxnLst/>
              <a:rect l="l" t="t" r="r" b="b"/>
              <a:pathLst>
                <a:path w="492" h="490" extrusionOk="0">
                  <a:moveTo>
                    <a:pt x="1" y="1"/>
                  </a:moveTo>
                  <a:lnTo>
                    <a:pt x="1" y="489"/>
                  </a:lnTo>
                  <a:lnTo>
                    <a:pt x="492" y="489"/>
                  </a:lnTo>
                  <a:lnTo>
                    <a:pt x="4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3" name="Google Shape;1283;p37"/>
            <p:cNvSpPr/>
            <p:nvPr/>
          </p:nvSpPr>
          <p:spPr>
            <a:xfrm>
              <a:off x="3237125" y="2837750"/>
              <a:ext cx="12300" cy="12250"/>
            </a:xfrm>
            <a:custGeom>
              <a:avLst/>
              <a:gdLst/>
              <a:ahLst/>
              <a:cxnLst/>
              <a:rect l="l" t="t" r="r" b="b"/>
              <a:pathLst>
                <a:path w="492" h="490" extrusionOk="0">
                  <a:moveTo>
                    <a:pt x="0" y="1"/>
                  </a:moveTo>
                  <a:lnTo>
                    <a:pt x="0" y="489"/>
                  </a:lnTo>
                  <a:lnTo>
                    <a:pt x="491" y="489"/>
                  </a:lnTo>
                  <a:lnTo>
                    <a:pt x="49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4" name="Google Shape;1284;p37"/>
            <p:cNvSpPr/>
            <p:nvPr/>
          </p:nvSpPr>
          <p:spPr>
            <a:xfrm>
              <a:off x="2831550" y="2837750"/>
              <a:ext cx="12225" cy="12250"/>
            </a:xfrm>
            <a:custGeom>
              <a:avLst/>
              <a:gdLst/>
              <a:ahLst/>
              <a:cxnLst/>
              <a:rect l="l" t="t" r="r" b="b"/>
              <a:pathLst>
                <a:path w="489" h="490" extrusionOk="0">
                  <a:moveTo>
                    <a:pt x="0" y="1"/>
                  </a:moveTo>
                  <a:lnTo>
                    <a:pt x="0" y="489"/>
                  </a:lnTo>
                  <a:lnTo>
                    <a:pt x="489" y="489"/>
                  </a:lnTo>
                  <a:lnTo>
                    <a:pt x="4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5" name="Google Shape;1285;p37"/>
            <p:cNvSpPr/>
            <p:nvPr/>
          </p:nvSpPr>
          <p:spPr>
            <a:xfrm>
              <a:off x="2864250" y="2437675"/>
              <a:ext cx="352400" cy="412325"/>
            </a:xfrm>
            <a:custGeom>
              <a:avLst/>
              <a:gdLst/>
              <a:ahLst/>
              <a:cxnLst/>
              <a:rect l="l" t="t" r="r" b="b"/>
              <a:pathLst>
                <a:path w="14096" h="16493" extrusionOk="0">
                  <a:moveTo>
                    <a:pt x="4111" y="1157"/>
                  </a:moveTo>
                  <a:lnTo>
                    <a:pt x="5307" y="3714"/>
                  </a:lnTo>
                  <a:lnTo>
                    <a:pt x="4931" y="4513"/>
                  </a:lnTo>
                  <a:lnTo>
                    <a:pt x="2537" y="4513"/>
                  </a:lnTo>
                  <a:lnTo>
                    <a:pt x="4111" y="1157"/>
                  </a:lnTo>
                  <a:close/>
                  <a:moveTo>
                    <a:pt x="7049" y="1157"/>
                  </a:moveTo>
                  <a:lnTo>
                    <a:pt x="8621" y="4513"/>
                  </a:lnTo>
                  <a:lnTo>
                    <a:pt x="5475" y="4513"/>
                  </a:lnTo>
                  <a:lnTo>
                    <a:pt x="7049" y="1157"/>
                  </a:lnTo>
                  <a:close/>
                  <a:moveTo>
                    <a:pt x="9987" y="1157"/>
                  </a:moveTo>
                  <a:lnTo>
                    <a:pt x="11559" y="4513"/>
                  </a:lnTo>
                  <a:lnTo>
                    <a:pt x="9165" y="4513"/>
                  </a:lnTo>
                  <a:lnTo>
                    <a:pt x="8789" y="3714"/>
                  </a:lnTo>
                  <a:lnTo>
                    <a:pt x="9987" y="1157"/>
                  </a:lnTo>
                  <a:close/>
                  <a:moveTo>
                    <a:pt x="5537" y="5002"/>
                  </a:moveTo>
                  <a:lnTo>
                    <a:pt x="3947" y="8757"/>
                  </a:lnTo>
                  <a:lnTo>
                    <a:pt x="1542" y="8757"/>
                  </a:lnTo>
                  <a:lnTo>
                    <a:pt x="3132" y="5002"/>
                  </a:lnTo>
                  <a:close/>
                  <a:moveTo>
                    <a:pt x="8031" y="5002"/>
                  </a:moveTo>
                  <a:lnTo>
                    <a:pt x="9619" y="8757"/>
                  </a:lnTo>
                  <a:lnTo>
                    <a:pt x="4480" y="8757"/>
                  </a:lnTo>
                  <a:lnTo>
                    <a:pt x="6070" y="5002"/>
                  </a:lnTo>
                  <a:close/>
                  <a:moveTo>
                    <a:pt x="10967" y="5002"/>
                  </a:moveTo>
                  <a:lnTo>
                    <a:pt x="12554" y="8757"/>
                  </a:lnTo>
                  <a:lnTo>
                    <a:pt x="10149" y="8757"/>
                  </a:lnTo>
                  <a:lnTo>
                    <a:pt x="8559" y="5002"/>
                  </a:lnTo>
                  <a:close/>
                  <a:moveTo>
                    <a:pt x="4568" y="9245"/>
                  </a:moveTo>
                  <a:lnTo>
                    <a:pt x="3124" y="13001"/>
                  </a:lnTo>
                  <a:lnTo>
                    <a:pt x="711" y="13001"/>
                  </a:lnTo>
                  <a:lnTo>
                    <a:pt x="2155" y="9245"/>
                  </a:lnTo>
                  <a:close/>
                  <a:moveTo>
                    <a:pt x="9000" y="9245"/>
                  </a:moveTo>
                  <a:lnTo>
                    <a:pt x="10444" y="13001"/>
                  </a:lnTo>
                  <a:lnTo>
                    <a:pt x="3647" y="13001"/>
                  </a:lnTo>
                  <a:lnTo>
                    <a:pt x="5091" y="9245"/>
                  </a:lnTo>
                  <a:close/>
                  <a:moveTo>
                    <a:pt x="11938" y="9245"/>
                  </a:moveTo>
                  <a:lnTo>
                    <a:pt x="13382" y="13001"/>
                  </a:lnTo>
                  <a:lnTo>
                    <a:pt x="10969" y="13001"/>
                  </a:lnTo>
                  <a:lnTo>
                    <a:pt x="9525" y="9245"/>
                  </a:lnTo>
                  <a:close/>
                  <a:moveTo>
                    <a:pt x="4420" y="13489"/>
                  </a:moveTo>
                  <a:lnTo>
                    <a:pt x="4420" y="16004"/>
                  </a:lnTo>
                  <a:lnTo>
                    <a:pt x="3278" y="16004"/>
                  </a:lnTo>
                  <a:lnTo>
                    <a:pt x="3278" y="13489"/>
                  </a:lnTo>
                  <a:close/>
                  <a:moveTo>
                    <a:pt x="5986" y="13489"/>
                  </a:moveTo>
                  <a:lnTo>
                    <a:pt x="5986" y="16004"/>
                  </a:lnTo>
                  <a:lnTo>
                    <a:pt x="4910" y="16004"/>
                  </a:lnTo>
                  <a:lnTo>
                    <a:pt x="4910" y="13489"/>
                  </a:lnTo>
                  <a:close/>
                  <a:moveTo>
                    <a:pt x="7619" y="13489"/>
                  </a:moveTo>
                  <a:lnTo>
                    <a:pt x="7619" y="16004"/>
                  </a:lnTo>
                  <a:lnTo>
                    <a:pt x="6477" y="16004"/>
                  </a:lnTo>
                  <a:lnTo>
                    <a:pt x="6477" y="13489"/>
                  </a:lnTo>
                  <a:close/>
                  <a:moveTo>
                    <a:pt x="9186" y="13489"/>
                  </a:moveTo>
                  <a:lnTo>
                    <a:pt x="9186" y="16004"/>
                  </a:lnTo>
                  <a:lnTo>
                    <a:pt x="8110" y="16004"/>
                  </a:lnTo>
                  <a:lnTo>
                    <a:pt x="8110" y="13489"/>
                  </a:lnTo>
                  <a:close/>
                  <a:moveTo>
                    <a:pt x="10818" y="13489"/>
                  </a:moveTo>
                  <a:lnTo>
                    <a:pt x="10818" y="16004"/>
                  </a:lnTo>
                  <a:lnTo>
                    <a:pt x="9677" y="16004"/>
                  </a:lnTo>
                  <a:lnTo>
                    <a:pt x="9677" y="13489"/>
                  </a:lnTo>
                  <a:close/>
                  <a:moveTo>
                    <a:pt x="4111" y="0"/>
                  </a:moveTo>
                  <a:lnTo>
                    <a:pt x="1766" y="5002"/>
                  </a:lnTo>
                  <a:lnTo>
                    <a:pt x="2599" y="5002"/>
                  </a:lnTo>
                  <a:lnTo>
                    <a:pt x="803" y="9245"/>
                  </a:lnTo>
                  <a:lnTo>
                    <a:pt x="1633" y="9245"/>
                  </a:lnTo>
                  <a:lnTo>
                    <a:pt x="1" y="13489"/>
                  </a:lnTo>
                  <a:lnTo>
                    <a:pt x="2787" y="13489"/>
                  </a:lnTo>
                  <a:lnTo>
                    <a:pt x="2787" y="16004"/>
                  </a:lnTo>
                  <a:lnTo>
                    <a:pt x="651" y="16004"/>
                  </a:lnTo>
                  <a:lnTo>
                    <a:pt x="651" y="16492"/>
                  </a:lnTo>
                  <a:lnTo>
                    <a:pt x="13448" y="16492"/>
                  </a:lnTo>
                  <a:lnTo>
                    <a:pt x="13448" y="16004"/>
                  </a:lnTo>
                  <a:lnTo>
                    <a:pt x="11309" y="16004"/>
                  </a:lnTo>
                  <a:lnTo>
                    <a:pt x="11309" y="13489"/>
                  </a:lnTo>
                  <a:lnTo>
                    <a:pt x="14095" y="13489"/>
                  </a:lnTo>
                  <a:lnTo>
                    <a:pt x="12463" y="9245"/>
                  </a:lnTo>
                  <a:lnTo>
                    <a:pt x="13293" y="9245"/>
                  </a:lnTo>
                  <a:lnTo>
                    <a:pt x="11497" y="5002"/>
                  </a:lnTo>
                  <a:lnTo>
                    <a:pt x="12330" y="5002"/>
                  </a:lnTo>
                  <a:lnTo>
                    <a:pt x="9987" y="0"/>
                  </a:lnTo>
                  <a:lnTo>
                    <a:pt x="8517" y="3134"/>
                  </a:lnTo>
                  <a:lnTo>
                    <a:pt x="7049" y="0"/>
                  </a:lnTo>
                  <a:lnTo>
                    <a:pt x="5579" y="3134"/>
                  </a:lnTo>
                  <a:lnTo>
                    <a:pt x="411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6" name="Google Shape;1286;p37"/>
            <p:cNvSpPr/>
            <p:nvPr/>
          </p:nvSpPr>
          <p:spPr>
            <a:xfrm>
              <a:off x="3069600" y="2681525"/>
              <a:ext cx="33450" cy="61600"/>
            </a:xfrm>
            <a:custGeom>
              <a:avLst/>
              <a:gdLst/>
              <a:ahLst/>
              <a:cxnLst/>
              <a:rect l="l" t="t" r="r" b="b"/>
              <a:pathLst>
                <a:path w="1338" h="2464" extrusionOk="0">
                  <a:moveTo>
                    <a:pt x="457" y="0"/>
                  </a:moveTo>
                  <a:lnTo>
                    <a:pt x="0" y="178"/>
                  </a:lnTo>
                  <a:lnTo>
                    <a:pt x="528" y="1549"/>
                  </a:lnTo>
                  <a:lnTo>
                    <a:pt x="985" y="1372"/>
                  </a:lnTo>
                  <a:lnTo>
                    <a:pt x="457" y="0"/>
                  </a:lnTo>
                  <a:close/>
                  <a:moveTo>
                    <a:pt x="1162" y="1829"/>
                  </a:moveTo>
                  <a:lnTo>
                    <a:pt x="705" y="2006"/>
                  </a:lnTo>
                  <a:lnTo>
                    <a:pt x="880" y="2463"/>
                  </a:lnTo>
                  <a:lnTo>
                    <a:pt x="1337" y="2286"/>
                  </a:lnTo>
                  <a:lnTo>
                    <a:pt x="1162" y="182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7" name="Google Shape;1287;p37"/>
            <p:cNvSpPr/>
            <p:nvPr/>
          </p:nvSpPr>
          <p:spPr>
            <a:xfrm>
              <a:off x="2974075" y="2701775"/>
              <a:ext cx="29325" cy="51125"/>
            </a:xfrm>
            <a:custGeom>
              <a:avLst/>
              <a:gdLst/>
              <a:ahLst/>
              <a:cxnLst/>
              <a:rect l="l" t="t" r="r" b="b"/>
              <a:pathLst>
                <a:path w="1173" h="2045" extrusionOk="0">
                  <a:moveTo>
                    <a:pt x="716" y="0"/>
                  </a:moveTo>
                  <a:lnTo>
                    <a:pt x="350" y="953"/>
                  </a:lnTo>
                  <a:lnTo>
                    <a:pt x="807" y="1131"/>
                  </a:lnTo>
                  <a:lnTo>
                    <a:pt x="1173" y="178"/>
                  </a:lnTo>
                  <a:lnTo>
                    <a:pt x="716" y="0"/>
                  </a:lnTo>
                  <a:close/>
                  <a:moveTo>
                    <a:pt x="178" y="1410"/>
                  </a:moveTo>
                  <a:lnTo>
                    <a:pt x="0" y="1867"/>
                  </a:lnTo>
                  <a:lnTo>
                    <a:pt x="457" y="2045"/>
                  </a:lnTo>
                  <a:lnTo>
                    <a:pt x="635" y="1588"/>
                  </a:lnTo>
                  <a:lnTo>
                    <a:pt x="178" y="141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8" name="Google Shape;1288;p37"/>
            <p:cNvSpPr/>
            <p:nvPr/>
          </p:nvSpPr>
          <p:spPr>
            <a:xfrm>
              <a:off x="3044450" y="2572425"/>
              <a:ext cx="38950" cy="70150"/>
            </a:xfrm>
            <a:custGeom>
              <a:avLst/>
              <a:gdLst/>
              <a:ahLst/>
              <a:cxnLst/>
              <a:rect l="l" t="t" r="r" b="b"/>
              <a:pathLst>
                <a:path w="1558" h="2806" extrusionOk="0">
                  <a:moveTo>
                    <a:pt x="450" y="1"/>
                  </a:moveTo>
                  <a:lnTo>
                    <a:pt x="1" y="191"/>
                  </a:lnTo>
                  <a:lnTo>
                    <a:pt x="724" y="1902"/>
                  </a:lnTo>
                  <a:lnTo>
                    <a:pt x="1176" y="1711"/>
                  </a:lnTo>
                  <a:lnTo>
                    <a:pt x="450" y="1"/>
                  </a:lnTo>
                  <a:close/>
                  <a:moveTo>
                    <a:pt x="1369" y="2166"/>
                  </a:moveTo>
                  <a:lnTo>
                    <a:pt x="917" y="2354"/>
                  </a:lnTo>
                  <a:lnTo>
                    <a:pt x="1108" y="2805"/>
                  </a:lnTo>
                  <a:lnTo>
                    <a:pt x="1557" y="2615"/>
                  </a:lnTo>
                  <a:lnTo>
                    <a:pt x="1369" y="2166"/>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89" name="Google Shape;1289;p37"/>
            <p:cNvSpPr/>
            <p:nvPr/>
          </p:nvSpPr>
          <p:spPr>
            <a:xfrm>
              <a:off x="2924575" y="2585550"/>
              <a:ext cx="53125" cy="58000"/>
            </a:xfrm>
            <a:custGeom>
              <a:avLst/>
              <a:gdLst/>
              <a:ahLst/>
              <a:cxnLst/>
              <a:rect l="l" t="t" r="r" b="b"/>
              <a:pathLst>
                <a:path w="2125" h="2320" extrusionOk="0">
                  <a:moveTo>
                    <a:pt x="1675" y="1"/>
                  </a:moveTo>
                  <a:lnTo>
                    <a:pt x="1484" y="452"/>
                  </a:lnTo>
                  <a:lnTo>
                    <a:pt x="1936" y="640"/>
                  </a:lnTo>
                  <a:lnTo>
                    <a:pt x="2124" y="191"/>
                  </a:lnTo>
                  <a:lnTo>
                    <a:pt x="1675" y="1"/>
                  </a:lnTo>
                  <a:close/>
                  <a:moveTo>
                    <a:pt x="1296" y="899"/>
                  </a:moveTo>
                  <a:lnTo>
                    <a:pt x="902" y="1829"/>
                  </a:lnTo>
                  <a:lnTo>
                    <a:pt x="1" y="1829"/>
                  </a:lnTo>
                  <a:lnTo>
                    <a:pt x="1" y="2320"/>
                  </a:lnTo>
                  <a:lnTo>
                    <a:pt x="1223" y="2320"/>
                  </a:lnTo>
                  <a:lnTo>
                    <a:pt x="1745" y="1090"/>
                  </a:lnTo>
                  <a:lnTo>
                    <a:pt x="1296" y="899"/>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0" name="Google Shape;1290;p37"/>
            <p:cNvSpPr/>
            <p:nvPr/>
          </p:nvSpPr>
          <p:spPr>
            <a:xfrm>
              <a:off x="3034000" y="2505175"/>
              <a:ext cx="26400" cy="37900"/>
            </a:xfrm>
            <a:custGeom>
              <a:avLst/>
              <a:gdLst/>
              <a:ahLst/>
              <a:cxnLst/>
              <a:rect l="l" t="t" r="r" b="b"/>
              <a:pathLst>
                <a:path w="1056" h="1516" extrusionOk="0">
                  <a:moveTo>
                    <a:pt x="445" y="1"/>
                  </a:moveTo>
                  <a:lnTo>
                    <a:pt x="1" y="210"/>
                  </a:lnTo>
                  <a:lnTo>
                    <a:pt x="612" y="1515"/>
                  </a:lnTo>
                  <a:lnTo>
                    <a:pt x="1056" y="1307"/>
                  </a:lnTo>
                  <a:lnTo>
                    <a:pt x="4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1" name="Google Shape;1291;p37"/>
            <p:cNvSpPr/>
            <p:nvPr/>
          </p:nvSpPr>
          <p:spPr>
            <a:xfrm>
              <a:off x="2954350" y="2785925"/>
              <a:ext cx="12250" cy="40825"/>
            </a:xfrm>
            <a:custGeom>
              <a:avLst/>
              <a:gdLst/>
              <a:ahLst/>
              <a:cxnLst/>
              <a:rect l="l" t="t" r="r" b="b"/>
              <a:pathLst>
                <a:path w="490" h="1633" extrusionOk="0">
                  <a:moveTo>
                    <a:pt x="1" y="0"/>
                  </a:moveTo>
                  <a:lnTo>
                    <a:pt x="1" y="653"/>
                  </a:lnTo>
                  <a:lnTo>
                    <a:pt x="489" y="653"/>
                  </a:lnTo>
                  <a:lnTo>
                    <a:pt x="489" y="0"/>
                  </a:lnTo>
                  <a:close/>
                  <a:moveTo>
                    <a:pt x="1" y="1144"/>
                  </a:moveTo>
                  <a:lnTo>
                    <a:pt x="1" y="1632"/>
                  </a:lnTo>
                  <a:lnTo>
                    <a:pt x="489" y="1632"/>
                  </a:lnTo>
                  <a:lnTo>
                    <a:pt x="489" y="114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2" name="Google Shape;1292;p37"/>
            <p:cNvSpPr/>
            <p:nvPr/>
          </p:nvSpPr>
          <p:spPr>
            <a:xfrm>
              <a:off x="3034325" y="2785925"/>
              <a:ext cx="12250" cy="40825"/>
            </a:xfrm>
            <a:custGeom>
              <a:avLst/>
              <a:gdLst/>
              <a:ahLst/>
              <a:cxnLst/>
              <a:rect l="l" t="t" r="r" b="b"/>
              <a:pathLst>
                <a:path w="490" h="1633" extrusionOk="0">
                  <a:moveTo>
                    <a:pt x="1" y="0"/>
                  </a:moveTo>
                  <a:lnTo>
                    <a:pt x="1" y="653"/>
                  </a:lnTo>
                  <a:lnTo>
                    <a:pt x="489" y="653"/>
                  </a:lnTo>
                  <a:lnTo>
                    <a:pt x="489" y="0"/>
                  </a:lnTo>
                  <a:close/>
                  <a:moveTo>
                    <a:pt x="1" y="1144"/>
                  </a:moveTo>
                  <a:lnTo>
                    <a:pt x="1" y="1632"/>
                  </a:lnTo>
                  <a:lnTo>
                    <a:pt x="489" y="1632"/>
                  </a:lnTo>
                  <a:lnTo>
                    <a:pt x="489" y="114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3" name="Google Shape;1293;p37"/>
            <p:cNvSpPr/>
            <p:nvPr/>
          </p:nvSpPr>
          <p:spPr>
            <a:xfrm>
              <a:off x="3114300" y="2785925"/>
              <a:ext cx="12250" cy="40825"/>
            </a:xfrm>
            <a:custGeom>
              <a:avLst/>
              <a:gdLst/>
              <a:ahLst/>
              <a:cxnLst/>
              <a:rect l="l" t="t" r="r" b="b"/>
              <a:pathLst>
                <a:path w="490" h="1633" extrusionOk="0">
                  <a:moveTo>
                    <a:pt x="1" y="0"/>
                  </a:moveTo>
                  <a:lnTo>
                    <a:pt x="1" y="653"/>
                  </a:lnTo>
                  <a:lnTo>
                    <a:pt x="489" y="653"/>
                  </a:lnTo>
                  <a:lnTo>
                    <a:pt x="489" y="0"/>
                  </a:lnTo>
                  <a:close/>
                  <a:moveTo>
                    <a:pt x="1" y="1144"/>
                  </a:moveTo>
                  <a:lnTo>
                    <a:pt x="1" y="1632"/>
                  </a:lnTo>
                  <a:lnTo>
                    <a:pt x="489" y="1632"/>
                  </a:lnTo>
                  <a:lnTo>
                    <a:pt x="489" y="114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4" name="Google Shape;1294;p37"/>
            <p:cNvSpPr/>
            <p:nvPr/>
          </p:nvSpPr>
          <p:spPr>
            <a:xfrm>
              <a:off x="3120250" y="2577925"/>
              <a:ext cx="39400" cy="66400"/>
            </a:xfrm>
            <a:custGeom>
              <a:avLst/>
              <a:gdLst/>
              <a:ahLst/>
              <a:cxnLst/>
              <a:rect l="l" t="t" r="r" b="b"/>
              <a:pathLst>
                <a:path w="1576" h="2656" extrusionOk="0">
                  <a:moveTo>
                    <a:pt x="452" y="0"/>
                  </a:moveTo>
                  <a:lnTo>
                    <a:pt x="1" y="188"/>
                  </a:lnTo>
                  <a:lnTo>
                    <a:pt x="191" y="640"/>
                  </a:lnTo>
                  <a:lnTo>
                    <a:pt x="640" y="449"/>
                  </a:lnTo>
                  <a:lnTo>
                    <a:pt x="452" y="0"/>
                  </a:lnTo>
                  <a:close/>
                  <a:moveTo>
                    <a:pt x="834" y="904"/>
                  </a:moveTo>
                  <a:lnTo>
                    <a:pt x="382" y="1094"/>
                  </a:lnTo>
                  <a:lnTo>
                    <a:pt x="836" y="2168"/>
                  </a:lnTo>
                  <a:lnTo>
                    <a:pt x="74" y="2168"/>
                  </a:lnTo>
                  <a:lnTo>
                    <a:pt x="74" y="2656"/>
                  </a:lnTo>
                  <a:lnTo>
                    <a:pt x="1575" y="2656"/>
                  </a:lnTo>
                  <a:lnTo>
                    <a:pt x="834" y="90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5" name="Google Shape;1295;p37"/>
            <p:cNvSpPr/>
            <p:nvPr/>
          </p:nvSpPr>
          <p:spPr>
            <a:xfrm>
              <a:off x="3002075" y="2631250"/>
              <a:ext cx="49000" cy="12300"/>
            </a:xfrm>
            <a:custGeom>
              <a:avLst/>
              <a:gdLst/>
              <a:ahLst/>
              <a:cxnLst/>
              <a:rect l="l" t="t" r="r" b="b"/>
              <a:pathLst>
                <a:path w="1960" h="492" extrusionOk="0">
                  <a:moveTo>
                    <a:pt x="1" y="1"/>
                  </a:moveTo>
                  <a:lnTo>
                    <a:pt x="1" y="492"/>
                  </a:lnTo>
                  <a:lnTo>
                    <a:pt x="492" y="492"/>
                  </a:lnTo>
                  <a:lnTo>
                    <a:pt x="492" y="1"/>
                  </a:lnTo>
                  <a:close/>
                  <a:moveTo>
                    <a:pt x="980" y="1"/>
                  </a:moveTo>
                  <a:lnTo>
                    <a:pt x="980" y="492"/>
                  </a:lnTo>
                  <a:lnTo>
                    <a:pt x="1959" y="492"/>
                  </a:lnTo>
                  <a:lnTo>
                    <a:pt x="19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6" name="Google Shape;1296;p37"/>
            <p:cNvSpPr/>
            <p:nvPr/>
          </p:nvSpPr>
          <p:spPr>
            <a:xfrm>
              <a:off x="3122875" y="2681075"/>
              <a:ext cx="54925" cy="65425"/>
            </a:xfrm>
            <a:custGeom>
              <a:avLst/>
              <a:gdLst/>
              <a:ahLst/>
              <a:cxnLst/>
              <a:rect l="l" t="t" r="r" b="b"/>
              <a:pathLst>
                <a:path w="2197" h="2617" extrusionOk="0">
                  <a:moveTo>
                    <a:pt x="0" y="0"/>
                  </a:moveTo>
                  <a:lnTo>
                    <a:pt x="0" y="489"/>
                  </a:lnTo>
                  <a:lnTo>
                    <a:pt x="922" y="489"/>
                  </a:lnTo>
                  <a:lnTo>
                    <a:pt x="1387" y="1703"/>
                  </a:lnTo>
                  <a:lnTo>
                    <a:pt x="1849" y="1528"/>
                  </a:lnTo>
                  <a:lnTo>
                    <a:pt x="1261" y="0"/>
                  </a:lnTo>
                  <a:close/>
                  <a:moveTo>
                    <a:pt x="2021" y="1985"/>
                  </a:moveTo>
                  <a:lnTo>
                    <a:pt x="1564" y="2160"/>
                  </a:lnTo>
                  <a:lnTo>
                    <a:pt x="1739" y="2617"/>
                  </a:lnTo>
                  <a:lnTo>
                    <a:pt x="2196" y="2442"/>
                  </a:lnTo>
                  <a:lnTo>
                    <a:pt x="2021" y="198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7" name="Google Shape;1297;p37"/>
            <p:cNvSpPr/>
            <p:nvPr/>
          </p:nvSpPr>
          <p:spPr>
            <a:xfrm>
              <a:off x="2899900" y="2694775"/>
              <a:ext cx="35350" cy="55650"/>
            </a:xfrm>
            <a:custGeom>
              <a:avLst/>
              <a:gdLst/>
              <a:ahLst/>
              <a:cxnLst/>
              <a:rect l="l" t="t" r="r" b="b"/>
              <a:pathLst>
                <a:path w="1414" h="2226" extrusionOk="0">
                  <a:moveTo>
                    <a:pt x="857" y="1"/>
                  </a:moveTo>
                  <a:lnTo>
                    <a:pt x="680" y="458"/>
                  </a:lnTo>
                  <a:lnTo>
                    <a:pt x="1137" y="633"/>
                  </a:lnTo>
                  <a:lnTo>
                    <a:pt x="1314" y="176"/>
                  </a:lnTo>
                  <a:lnTo>
                    <a:pt x="857" y="1"/>
                  </a:lnTo>
                  <a:close/>
                  <a:moveTo>
                    <a:pt x="507" y="915"/>
                  </a:moveTo>
                  <a:lnTo>
                    <a:pt x="1" y="2226"/>
                  </a:lnTo>
                  <a:lnTo>
                    <a:pt x="1414" y="2226"/>
                  </a:lnTo>
                  <a:lnTo>
                    <a:pt x="1414" y="1737"/>
                  </a:lnTo>
                  <a:lnTo>
                    <a:pt x="716" y="1737"/>
                  </a:lnTo>
                  <a:lnTo>
                    <a:pt x="964" y="1090"/>
                  </a:lnTo>
                  <a:lnTo>
                    <a:pt x="507" y="915"/>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8" name="Google Shape;1298;p37"/>
            <p:cNvSpPr/>
            <p:nvPr/>
          </p:nvSpPr>
          <p:spPr>
            <a:xfrm>
              <a:off x="3016775" y="2737350"/>
              <a:ext cx="57150" cy="12300"/>
            </a:xfrm>
            <a:custGeom>
              <a:avLst/>
              <a:gdLst/>
              <a:ahLst/>
              <a:cxnLst/>
              <a:rect l="l" t="t" r="r" b="b"/>
              <a:pathLst>
                <a:path w="2286" h="492" extrusionOk="0">
                  <a:moveTo>
                    <a:pt x="0" y="0"/>
                  </a:moveTo>
                  <a:lnTo>
                    <a:pt x="0" y="491"/>
                  </a:lnTo>
                  <a:lnTo>
                    <a:pt x="491" y="491"/>
                  </a:lnTo>
                  <a:lnTo>
                    <a:pt x="491" y="0"/>
                  </a:lnTo>
                  <a:close/>
                  <a:moveTo>
                    <a:pt x="980" y="0"/>
                  </a:moveTo>
                  <a:lnTo>
                    <a:pt x="980" y="491"/>
                  </a:lnTo>
                  <a:lnTo>
                    <a:pt x="2285" y="491"/>
                  </a:lnTo>
                  <a:lnTo>
                    <a:pt x="22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9" name="Google Shape;1299;p37"/>
            <p:cNvSpPr/>
            <p:nvPr/>
          </p:nvSpPr>
          <p:spPr>
            <a:xfrm>
              <a:off x="3106675" y="2503550"/>
              <a:ext cx="25800" cy="36575"/>
            </a:xfrm>
            <a:custGeom>
              <a:avLst/>
              <a:gdLst/>
              <a:ahLst/>
              <a:cxnLst/>
              <a:rect l="l" t="t" r="r" b="b"/>
              <a:pathLst>
                <a:path w="1032" h="1463" extrusionOk="0">
                  <a:moveTo>
                    <a:pt x="444" y="1"/>
                  </a:moveTo>
                  <a:lnTo>
                    <a:pt x="0" y="209"/>
                  </a:lnTo>
                  <a:lnTo>
                    <a:pt x="588" y="1463"/>
                  </a:lnTo>
                  <a:lnTo>
                    <a:pt x="1032" y="1254"/>
                  </a:lnTo>
                  <a:lnTo>
                    <a:pt x="4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0" name="Google Shape;1300;p37"/>
            <p:cNvSpPr/>
            <p:nvPr/>
          </p:nvSpPr>
          <p:spPr>
            <a:xfrm>
              <a:off x="2948350" y="2503625"/>
              <a:ext cx="25825" cy="36500"/>
            </a:xfrm>
            <a:custGeom>
              <a:avLst/>
              <a:gdLst/>
              <a:ahLst/>
              <a:cxnLst/>
              <a:rect l="l" t="t" r="r" b="b"/>
              <a:pathLst>
                <a:path w="1033" h="1460" extrusionOk="0">
                  <a:moveTo>
                    <a:pt x="588" y="0"/>
                  </a:moveTo>
                  <a:lnTo>
                    <a:pt x="0" y="1254"/>
                  </a:lnTo>
                  <a:lnTo>
                    <a:pt x="444" y="1460"/>
                  </a:lnTo>
                  <a:lnTo>
                    <a:pt x="1032" y="206"/>
                  </a:lnTo>
                  <a:lnTo>
                    <a:pt x="58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301" name="Google Shape;1301;p37"/>
          <p:cNvGrpSpPr/>
          <p:nvPr/>
        </p:nvGrpSpPr>
        <p:grpSpPr>
          <a:xfrm>
            <a:off x="6545885" y="1608276"/>
            <a:ext cx="685816" cy="666206"/>
            <a:chOff x="3180175" y="1097375"/>
            <a:chExt cx="417875" cy="414875"/>
          </a:xfrm>
        </p:grpSpPr>
        <p:sp>
          <p:nvSpPr>
            <p:cNvPr id="1302" name="Google Shape;1302;p37"/>
            <p:cNvSpPr/>
            <p:nvPr/>
          </p:nvSpPr>
          <p:spPr>
            <a:xfrm>
              <a:off x="3186250" y="1229200"/>
              <a:ext cx="405675" cy="276900"/>
            </a:xfrm>
            <a:custGeom>
              <a:avLst/>
              <a:gdLst/>
              <a:ahLst/>
              <a:cxnLst/>
              <a:rect l="l" t="t" r="r" b="b"/>
              <a:pathLst>
                <a:path w="16227" h="11076" extrusionOk="0">
                  <a:moveTo>
                    <a:pt x="1" y="0"/>
                  </a:moveTo>
                  <a:lnTo>
                    <a:pt x="1" y="11076"/>
                  </a:lnTo>
                  <a:lnTo>
                    <a:pt x="16226" y="11076"/>
                  </a:lnTo>
                  <a:lnTo>
                    <a:pt x="1622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3" name="Google Shape;1303;p37"/>
            <p:cNvSpPr/>
            <p:nvPr/>
          </p:nvSpPr>
          <p:spPr>
            <a:xfrm>
              <a:off x="3214725" y="1257675"/>
              <a:ext cx="348650" cy="219975"/>
            </a:xfrm>
            <a:custGeom>
              <a:avLst/>
              <a:gdLst/>
              <a:ahLst/>
              <a:cxnLst/>
              <a:rect l="l" t="t" r="r" b="b"/>
              <a:pathLst>
                <a:path w="13946" h="8799" extrusionOk="0">
                  <a:moveTo>
                    <a:pt x="0" y="0"/>
                  </a:moveTo>
                  <a:lnTo>
                    <a:pt x="0" y="8798"/>
                  </a:lnTo>
                  <a:lnTo>
                    <a:pt x="13946" y="8798"/>
                  </a:lnTo>
                  <a:lnTo>
                    <a:pt x="139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4" name="Google Shape;1304;p37"/>
            <p:cNvSpPr/>
            <p:nvPr/>
          </p:nvSpPr>
          <p:spPr>
            <a:xfrm>
              <a:off x="3214725" y="1257675"/>
              <a:ext cx="348650" cy="16325"/>
            </a:xfrm>
            <a:custGeom>
              <a:avLst/>
              <a:gdLst/>
              <a:ahLst/>
              <a:cxnLst/>
              <a:rect l="l" t="t" r="r" b="b"/>
              <a:pathLst>
                <a:path w="13946" h="653" extrusionOk="0">
                  <a:moveTo>
                    <a:pt x="0" y="0"/>
                  </a:moveTo>
                  <a:lnTo>
                    <a:pt x="0" y="653"/>
                  </a:lnTo>
                  <a:lnTo>
                    <a:pt x="13946" y="653"/>
                  </a:lnTo>
                  <a:lnTo>
                    <a:pt x="139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5" name="Google Shape;1305;p37"/>
            <p:cNvSpPr/>
            <p:nvPr/>
          </p:nvSpPr>
          <p:spPr>
            <a:xfrm>
              <a:off x="3214725" y="1257800"/>
              <a:ext cx="348725" cy="219850"/>
            </a:xfrm>
            <a:custGeom>
              <a:avLst/>
              <a:gdLst/>
              <a:ahLst/>
              <a:cxnLst/>
              <a:rect l="l" t="t" r="r" b="b"/>
              <a:pathLst>
                <a:path w="13949" h="8794" extrusionOk="0">
                  <a:moveTo>
                    <a:pt x="10065" y="3160"/>
                  </a:moveTo>
                  <a:lnTo>
                    <a:pt x="10070" y="5960"/>
                  </a:lnTo>
                  <a:lnTo>
                    <a:pt x="1591" y="5960"/>
                  </a:lnTo>
                  <a:lnTo>
                    <a:pt x="4393" y="3160"/>
                  </a:lnTo>
                  <a:close/>
                  <a:moveTo>
                    <a:pt x="5482" y="0"/>
                  </a:moveTo>
                  <a:lnTo>
                    <a:pt x="3461" y="2022"/>
                  </a:lnTo>
                  <a:lnTo>
                    <a:pt x="0" y="2022"/>
                  </a:lnTo>
                  <a:lnTo>
                    <a:pt x="0" y="3160"/>
                  </a:lnTo>
                  <a:lnTo>
                    <a:pt x="2319" y="3160"/>
                  </a:lnTo>
                  <a:lnTo>
                    <a:pt x="0" y="5477"/>
                  </a:lnTo>
                  <a:lnTo>
                    <a:pt x="0" y="7550"/>
                  </a:lnTo>
                  <a:lnTo>
                    <a:pt x="452" y="7101"/>
                  </a:lnTo>
                  <a:lnTo>
                    <a:pt x="10070" y="7101"/>
                  </a:lnTo>
                  <a:lnTo>
                    <a:pt x="10070" y="8793"/>
                  </a:lnTo>
                  <a:lnTo>
                    <a:pt x="11536" y="8793"/>
                  </a:lnTo>
                  <a:lnTo>
                    <a:pt x="11536" y="7101"/>
                  </a:lnTo>
                  <a:lnTo>
                    <a:pt x="13949" y="7101"/>
                  </a:lnTo>
                  <a:lnTo>
                    <a:pt x="13949" y="5960"/>
                  </a:lnTo>
                  <a:lnTo>
                    <a:pt x="11536" y="5960"/>
                  </a:lnTo>
                  <a:lnTo>
                    <a:pt x="11536" y="3160"/>
                  </a:lnTo>
                  <a:lnTo>
                    <a:pt x="13949" y="3160"/>
                  </a:lnTo>
                  <a:lnTo>
                    <a:pt x="13949" y="2022"/>
                  </a:lnTo>
                  <a:lnTo>
                    <a:pt x="11536" y="2022"/>
                  </a:lnTo>
                  <a:lnTo>
                    <a:pt x="11536" y="0"/>
                  </a:lnTo>
                  <a:lnTo>
                    <a:pt x="10070" y="0"/>
                  </a:lnTo>
                  <a:lnTo>
                    <a:pt x="10070" y="2022"/>
                  </a:lnTo>
                  <a:lnTo>
                    <a:pt x="5534" y="2022"/>
                  </a:lnTo>
                  <a:lnTo>
                    <a:pt x="75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6" name="Google Shape;1306;p37"/>
            <p:cNvSpPr/>
            <p:nvPr/>
          </p:nvSpPr>
          <p:spPr>
            <a:xfrm>
              <a:off x="3466475" y="1257675"/>
              <a:ext cx="36650" cy="16325"/>
            </a:xfrm>
            <a:custGeom>
              <a:avLst/>
              <a:gdLst/>
              <a:ahLst/>
              <a:cxnLst/>
              <a:rect l="l" t="t" r="r" b="b"/>
              <a:pathLst>
                <a:path w="1466" h="653" extrusionOk="0">
                  <a:moveTo>
                    <a:pt x="0" y="0"/>
                  </a:moveTo>
                  <a:lnTo>
                    <a:pt x="0" y="653"/>
                  </a:lnTo>
                  <a:lnTo>
                    <a:pt x="1466" y="653"/>
                  </a:lnTo>
                  <a:lnTo>
                    <a:pt x="1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7" name="Google Shape;1307;p37"/>
            <p:cNvSpPr/>
            <p:nvPr/>
          </p:nvSpPr>
          <p:spPr>
            <a:xfrm>
              <a:off x="3335450" y="1257725"/>
              <a:ext cx="68175" cy="16350"/>
            </a:xfrm>
            <a:custGeom>
              <a:avLst/>
              <a:gdLst/>
              <a:ahLst/>
              <a:cxnLst/>
              <a:rect l="l" t="t" r="r" b="b"/>
              <a:pathLst>
                <a:path w="2727" h="654" extrusionOk="0">
                  <a:moveTo>
                    <a:pt x="653" y="1"/>
                  </a:moveTo>
                  <a:lnTo>
                    <a:pt x="0" y="654"/>
                  </a:lnTo>
                  <a:lnTo>
                    <a:pt x="2076" y="654"/>
                  </a:lnTo>
                  <a:lnTo>
                    <a:pt x="27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8" name="Google Shape;1308;p37"/>
            <p:cNvSpPr/>
            <p:nvPr/>
          </p:nvSpPr>
          <p:spPr>
            <a:xfrm>
              <a:off x="3180175" y="1097375"/>
              <a:ext cx="417875" cy="414875"/>
            </a:xfrm>
            <a:custGeom>
              <a:avLst/>
              <a:gdLst/>
              <a:ahLst/>
              <a:cxnLst/>
              <a:rect l="l" t="t" r="r" b="b"/>
              <a:pathLst>
                <a:path w="16715" h="16595" extrusionOk="0">
                  <a:moveTo>
                    <a:pt x="8358" y="643"/>
                  </a:moveTo>
                  <a:lnTo>
                    <a:pt x="13523" y="5031"/>
                  </a:lnTo>
                  <a:lnTo>
                    <a:pt x="3192" y="5031"/>
                  </a:lnTo>
                  <a:lnTo>
                    <a:pt x="8358" y="643"/>
                  </a:lnTo>
                  <a:close/>
                  <a:moveTo>
                    <a:pt x="16226" y="5519"/>
                  </a:moveTo>
                  <a:lnTo>
                    <a:pt x="16226" y="16109"/>
                  </a:lnTo>
                  <a:lnTo>
                    <a:pt x="489" y="16109"/>
                  </a:lnTo>
                  <a:lnTo>
                    <a:pt x="489" y="5519"/>
                  </a:lnTo>
                  <a:close/>
                  <a:moveTo>
                    <a:pt x="8358" y="1"/>
                  </a:moveTo>
                  <a:lnTo>
                    <a:pt x="2435" y="5031"/>
                  </a:lnTo>
                  <a:lnTo>
                    <a:pt x="1" y="5031"/>
                  </a:lnTo>
                  <a:lnTo>
                    <a:pt x="1" y="16594"/>
                  </a:lnTo>
                  <a:lnTo>
                    <a:pt x="16715" y="16594"/>
                  </a:lnTo>
                  <a:lnTo>
                    <a:pt x="16715" y="5031"/>
                  </a:lnTo>
                  <a:lnTo>
                    <a:pt x="14278" y="5031"/>
                  </a:lnTo>
                  <a:lnTo>
                    <a:pt x="835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9" name="Google Shape;1309;p37"/>
            <p:cNvSpPr/>
            <p:nvPr/>
          </p:nvSpPr>
          <p:spPr>
            <a:xfrm>
              <a:off x="3382975" y="1130225"/>
              <a:ext cx="12225" cy="12300"/>
            </a:xfrm>
            <a:custGeom>
              <a:avLst/>
              <a:gdLst/>
              <a:ahLst/>
              <a:cxnLst/>
              <a:rect l="l" t="t" r="r" b="b"/>
              <a:pathLst>
                <a:path w="489" h="492" extrusionOk="0">
                  <a:moveTo>
                    <a:pt x="0" y="0"/>
                  </a:moveTo>
                  <a:lnTo>
                    <a:pt x="0" y="491"/>
                  </a:lnTo>
                  <a:lnTo>
                    <a:pt x="489" y="491"/>
                  </a:lnTo>
                  <a:lnTo>
                    <a:pt x="48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0" name="Google Shape;1310;p37"/>
            <p:cNvSpPr/>
            <p:nvPr/>
          </p:nvSpPr>
          <p:spPr>
            <a:xfrm>
              <a:off x="3208725" y="1251650"/>
              <a:ext cx="360800" cy="232125"/>
            </a:xfrm>
            <a:custGeom>
              <a:avLst/>
              <a:gdLst/>
              <a:ahLst/>
              <a:cxnLst/>
              <a:rect l="l" t="t" r="r" b="b"/>
              <a:pathLst>
                <a:path w="14432" h="9285" extrusionOk="0">
                  <a:moveTo>
                    <a:pt x="5132" y="487"/>
                  </a:moveTo>
                  <a:lnTo>
                    <a:pt x="3601" y="2020"/>
                  </a:lnTo>
                  <a:lnTo>
                    <a:pt x="486" y="2020"/>
                  </a:lnTo>
                  <a:lnTo>
                    <a:pt x="486" y="487"/>
                  </a:lnTo>
                  <a:close/>
                  <a:moveTo>
                    <a:pt x="10068" y="487"/>
                  </a:moveTo>
                  <a:lnTo>
                    <a:pt x="10068" y="2020"/>
                  </a:lnTo>
                  <a:lnTo>
                    <a:pt x="6367" y="2020"/>
                  </a:lnTo>
                  <a:lnTo>
                    <a:pt x="7897" y="487"/>
                  </a:lnTo>
                  <a:close/>
                  <a:moveTo>
                    <a:pt x="13943" y="487"/>
                  </a:moveTo>
                  <a:lnTo>
                    <a:pt x="13943" y="2020"/>
                  </a:lnTo>
                  <a:lnTo>
                    <a:pt x="12021" y="2020"/>
                  </a:lnTo>
                  <a:lnTo>
                    <a:pt x="12021" y="487"/>
                  </a:lnTo>
                  <a:close/>
                  <a:moveTo>
                    <a:pt x="1972" y="3646"/>
                  </a:moveTo>
                  <a:lnTo>
                    <a:pt x="486" y="5132"/>
                  </a:lnTo>
                  <a:lnTo>
                    <a:pt x="486" y="3646"/>
                  </a:lnTo>
                  <a:close/>
                  <a:moveTo>
                    <a:pt x="13943" y="3646"/>
                  </a:moveTo>
                  <a:lnTo>
                    <a:pt x="13943" y="5963"/>
                  </a:lnTo>
                  <a:lnTo>
                    <a:pt x="12021" y="5963"/>
                  </a:lnTo>
                  <a:lnTo>
                    <a:pt x="12021" y="3646"/>
                  </a:lnTo>
                  <a:close/>
                  <a:moveTo>
                    <a:pt x="10068" y="7590"/>
                  </a:moveTo>
                  <a:lnTo>
                    <a:pt x="10068" y="8796"/>
                  </a:lnTo>
                  <a:lnTo>
                    <a:pt x="491" y="8796"/>
                  </a:lnTo>
                  <a:lnTo>
                    <a:pt x="491" y="7898"/>
                  </a:lnTo>
                  <a:lnTo>
                    <a:pt x="797" y="7590"/>
                  </a:lnTo>
                  <a:close/>
                  <a:moveTo>
                    <a:pt x="13943" y="7590"/>
                  </a:moveTo>
                  <a:lnTo>
                    <a:pt x="13943" y="8796"/>
                  </a:lnTo>
                  <a:lnTo>
                    <a:pt x="12021" y="8796"/>
                  </a:lnTo>
                  <a:lnTo>
                    <a:pt x="12021" y="7590"/>
                  </a:lnTo>
                  <a:close/>
                  <a:moveTo>
                    <a:pt x="11530" y="492"/>
                  </a:moveTo>
                  <a:lnTo>
                    <a:pt x="11530" y="2510"/>
                  </a:lnTo>
                  <a:lnTo>
                    <a:pt x="13943" y="2510"/>
                  </a:lnTo>
                  <a:lnTo>
                    <a:pt x="13943" y="3161"/>
                  </a:lnTo>
                  <a:lnTo>
                    <a:pt x="11530" y="3161"/>
                  </a:lnTo>
                  <a:lnTo>
                    <a:pt x="11530" y="6451"/>
                  </a:lnTo>
                  <a:lnTo>
                    <a:pt x="13943" y="6451"/>
                  </a:lnTo>
                  <a:lnTo>
                    <a:pt x="13943" y="7104"/>
                  </a:lnTo>
                  <a:lnTo>
                    <a:pt x="11530" y="7104"/>
                  </a:lnTo>
                  <a:lnTo>
                    <a:pt x="11530" y="8799"/>
                  </a:lnTo>
                  <a:lnTo>
                    <a:pt x="10553" y="8799"/>
                  </a:lnTo>
                  <a:lnTo>
                    <a:pt x="10553" y="7104"/>
                  </a:lnTo>
                  <a:lnTo>
                    <a:pt x="590" y="7104"/>
                  </a:lnTo>
                  <a:lnTo>
                    <a:pt x="486" y="7209"/>
                  </a:lnTo>
                  <a:lnTo>
                    <a:pt x="486" y="5827"/>
                  </a:lnTo>
                  <a:lnTo>
                    <a:pt x="3150" y="3163"/>
                  </a:lnTo>
                  <a:lnTo>
                    <a:pt x="486" y="3163"/>
                  </a:lnTo>
                  <a:lnTo>
                    <a:pt x="486" y="2510"/>
                  </a:lnTo>
                  <a:lnTo>
                    <a:pt x="3803" y="2510"/>
                  </a:lnTo>
                  <a:lnTo>
                    <a:pt x="5824" y="492"/>
                  </a:lnTo>
                  <a:lnTo>
                    <a:pt x="7205" y="492"/>
                  </a:lnTo>
                  <a:lnTo>
                    <a:pt x="5184" y="2510"/>
                  </a:lnTo>
                  <a:lnTo>
                    <a:pt x="10553" y="2510"/>
                  </a:lnTo>
                  <a:lnTo>
                    <a:pt x="10553" y="492"/>
                  </a:lnTo>
                  <a:close/>
                  <a:moveTo>
                    <a:pt x="0" y="1"/>
                  </a:moveTo>
                  <a:lnTo>
                    <a:pt x="0" y="9285"/>
                  </a:lnTo>
                  <a:lnTo>
                    <a:pt x="14431" y="9285"/>
                  </a:lnTo>
                  <a:lnTo>
                    <a:pt x="144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1" name="Google Shape;1311;p37"/>
            <p:cNvSpPr/>
            <p:nvPr/>
          </p:nvSpPr>
          <p:spPr>
            <a:xfrm>
              <a:off x="3239800" y="1330650"/>
              <a:ext cx="232775" cy="82300"/>
            </a:xfrm>
            <a:custGeom>
              <a:avLst/>
              <a:gdLst/>
              <a:ahLst/>
              <a:cxnLst/>
              <a:rect l="l" t="t" r="r" b="b"/>
              <a:pathLst>
                <a:path w="9311" h="3292" extrusionOk="0">
                  <a:moveTo>
                    <a:pt x="8825" y="486"/>
                  </a:moveTo>
                  <a:lnTo>
                    <a:pt x="8825" y="2803"/>
                  </a:lnTo>
                  <a:lnTo>
                    <a:pt x="1183" y="2803"/>
                  </a:lnTo>
                  <a:lnTo>
                    <a:pt x="3497" y="486"/>
                  </a:lnTo>
                  <a:close/>
                  <a:moveTo>
                    <a:pt x="3291" y="1"/>
                  </a:moveTo>
                  <a:lnTo>
                    <a:pt x="0" y="3291"/>
                  </a:lnTo>
                  <a:lnTo>
                    <a:pt x="9310" y="3291"/>
                  </a:lnTo>
                  <a:lnTo>
                    <a:pt x="93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2" name="Google Shape;1312;p37"/>
            <p:cNvSpPr/>
            <p:nvPr/>
          </p:nvSpPr>
          <p:spPr>
            <a:xfrm>
              <a:off x="3327225" y="1377000"/>
              <a:ext cx="74975" cy="12300"/>
            </a:xfrm>
            <a:custGeom>
              <a:avLst/>
              <a:gdLst/>
              <a:ahLst/>
              <a:cxnLst/>
              <a:rect l="l" t="t" r="r" b="b"/>
              <a:pathLst>
                <a:path w="2999" h="492" extrusionOk="0">
                  <a:moveTo>
                    <a:pt x="0" y="1"/>
                  </a:moveTo>
                  <a:lnTo>
                    <a:pt x="0" y="492"/>
                  </a:lnTo>
                  <a:lnTo>
                    <a:pt x="2021" y="492"/>
                  </a:lnTo>
                  <a:lnTo>
                    <a:pt x="2021" y="1"/>
                  </a:lnTo>
                  <a:close/>
                  <a:moveTo>
                    <a:pt x="2507" y="1"/>
                  </a:moveTo>
                  <a:lnTo>
                    <a:pt x="2507" y="492"/>
                  </a:lnTo>
                  <a:lnTo>
                    <a:pt x="2998" y="492"/>
                  </a:lnTo>
                  <a:lnTo>
                    <a:pt x="29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3" name="Google Shape;1313;p37"/>
            <p:cNvSpPr/>
            <p:nvPr/>
          </p:nvSpPr>
          <p:spPr>
            <a:xfrm>
              <a:off x="3431025" y="1357875"/>
              <a:ext cx="12225" cy="26075"/>
            </a:xfrm>
            <a:custGeom>
              <a:avLst/>
              <a:gdLst/>
              <a:ahLst/>
              <a:cxnLst/>
              <a:rect l="l" t="t" r="r" b="b"/>
              <a:pathLst>
                <a:path w="489" h="1043" extrusionOk="0">
                  <a:moveTo>
                    <a:pt x="0" y="1"/>
                  </a:moveTo>
                  <a:lnTo>
                    <a:pt x="0" y="1043"/>
                  </a:lnTo>
                  <a:lnTo>
                    <a:pt x="489" y="1043"/>
                  </a:lnTo>
                  <a:lnTo>
                    <a:pt x="4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4" name="Google Shape;1314;p37"/>
            <p:cNvSpPr/>
            <p:nvPr/>
          </p:nvSpPr>
          <p:spPr>
            <a:xfrm>
              <a:off x="3256325" y="1449550"/>
              <a:ext cx="35850" cy="12300"/>
            </a:xfrm>
            <a:custGeom>
              <a:avLst/>
              <a:gdLst/>
              <a:ahLst/>
              <a:cxnLst/>
              <a:rect l="l" t="t" r="r" b="b"/>
              <a:pathLst>
                <a:path w="1434" h="492" extrusionOk="0">
                  <a:moveTo>
                    <a:pt x="0" y="0"/>
                  </a:moveTo>
                  <a:lnTo>
                    <a:pt x="0" y="491"/>
                  </a:lnTo>
                  <a:lnTo>
                    <a:pt x="1434" y="491"/>
                  </a:lnTo>
                  <a:lnTo>
                    <a:pt x="14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5" name="Google Shape;1315;p37"/>
            <p:cNvSpPr/>
            <p:nvPr/>
          </p:nvSpPr>
          <p:spPr>
            <a:xfrm>
              <a:off x="3238425" y="1275225"/>
              <a:ext cx="22800" cy="12300"/>
            </a:xfrm>
            <a:custGeom>
              <a:avLst/>
              <a:gdLst/>
              <a:ahLst/>
              <a:cxnLst/>
              <a:rect l="l" t="t" r="r" b="b"/>
              <a:pathLst>
                <a:path w="912" h="492" extrusionOk="0">
                  <a:moveTo>
                    <a:pt x="0" y="1"/>
                  </a:moveTo>
                  <a:lnTo>
                    <a:pt x="0" y="492"/>
                  </a:lnTo>
                  <a:lnTo>
                    <a:pt x="912" y="492"/>
                  </a:lnTo>
                  <a:lnTo>
                    <a:pt x="9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6" name="Google Shape;1316;p37"/>
            <p:cNvSpPr/>
            <p:nvPr/>
          </p:nvSpPr>
          <p:spPr>
            <a:xfrm>
              <a:off x="3525500" y="1361150"/>
              <a:ext cx="12300" cy="22800"/>
            </a:xfrm>
            <a:custGeom>
              <a:avLst/>
              <a:gdLst/>
              <a:ahLst/>
              <a:cxnLst/>
              <a:rect l="l" t="t" r="r" b="b"/>
              <a:pathLst>
                <a:path w="492" h="912" extrusionOk="0">
                  <a:moveTo>
                    <a:pt x="0" y="0"/>
                  </a:moveTo>
                  <a:lnTo>
                    <a:pt x="0" y="912"/>
                  </a:lnTo>
                  <a:lnTo>
                    <a:pt x="491" y="912"/>
                  </a:lnTo>
                  <a:lnTo>
                    <a:pt x="4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7" name="Google Shape;1317;p37"/>
            <p:cNvSpPr/>
            <p:nvPr/>
          </p:nvSpPr>
          <p:spPr>
            <a:xfrm>
              <a:off x="3405425" y="1450400"/>
              <a:ext cx="30900" cy="12225"/>
            </a:xfrm>
            <a:custGeom>
              <a:avLst/>
              <a:gdLst/>
              <a:ahLst/>
              <a:cxnLst/>
              <a:rect l="l" t="t" r="r" b="b"/>
              <a:pathLst>
                <a:path w="1236" h="489" extrusionOk="0">
                  <a:moveTo>
                    <a:pt x="1" y="0"/>
                  </a:moveTo>
                  <a:lnTo>
                    <a:pt x="1" y="489"/>
                  </a:lnTo>
                  <a:lnTo>
                    <a:pt x="1236" y="489"/>
                  </a:lnTo>
                  <a:lnTo>
                    <a:pt x="1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8" name="Google Shape;1318;p37"/>
            <p:cNvSpPr/>
            <p:nvPr/>
          </p:nvSpPr>
          <p:spPr>
            <a:xfrm>
              <a:off x="3530000" y="1451175"/>
              <a:ext cx="17975" cy="12300"/>
            </a:xfrm>
            <a:custGeom>
              <a:avLst/>
              <a:gdLst/>
              <a:ahLst/>
              <a:cxnLst/>
              <a:rect l="l" t="t" r="r" b="b"/>
              <a:pathLst>
                <a:path w="719" h="492" extrusionOk="0">
                  <a:moveTo>
                    <a:pt x="1" y="1"/>
                  </a:moveTo>
                  <a:lnTo>
                    <a:pt x="1" y="492"/>
                  </a:lnTo>
                  <a:lnTo>
                    <a:pt x="719" y="492"/>
                  </a:lnTo>
                  <a:lnTo>
                    <a:pt x="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19" name="Google Shape;1319;p37"/>
            <p:cNvSpPr/>
            <p:nvPr/>
          </p:nvSpPr>
          <p:spPr>
            <a:xfrm>
              <a:off x="3525100" y="1279350"/>
              <a:ext cx="13075" cy="12225"/>
            </a:xfrm>
            <a:custGeom>
              <a:avLst/>
              <a:gdLst/>
              <a:ahLst/>
              <a:cxnLst/>
              <a:rect l="l" t="t" r="r" b="b"/>
              <a:pathLst>
                <a:path w="523" h="489" extrusionOk="0">
                  <a:moveTo>
                    <a:pt x="1" y="0"/>
                  </a:moveTo>
                  <a:lnTo>
                    <a:pt x="1" y="488"/>
                  </a:lnTo>
                  <a:lnTo>
                    <a:pt x="523" y="488"/>
                  </a:lnTo>
                  <a:lnTo>
                    <a:pt x="5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20" name="Google Shape;1320;p37"/>
            <p:cNvSpPr/>
            <p:nvPr/>
          </p:nvSpPr>
          <p:spPr>
            <a:xfrm>
              <a:off x="3413600" y="1278500"/>
              <a:ext cx="28475" cy="12300"/>
            </a:xfrm>
            <a:custGeom>
              <a:avLst/>
              <a:gdLst/>
              <a:ahLst/>
              <a:cxnLst/>
              <a:rect l="l" t="t" r="r" b="b"/>
              <a:pathLst>
                <a:path w="1139" h="492" extrusionOk="0">
                  <a:moveTo>
                    <a:pt x="0" y="0"/>
                  </a:moveTo>
                  <a:lnTo>
                    <a:pt x="0" y="491"/>
                  </a:lnTo>
                  <a:lnTo>
                    <a:pt x="1139" y="491"/>
                  </a:lnTo>
                  <a:lnTo>
                    <a:pt x="11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321" name="Google Shape;1321;p37"/>
          <p:cNvGrpSpPr/>
          <p:nvPr/>
        </p:nvGrpSpPr>
        <p:grpSpPr>
          <a:xfrm>
            <a:off x="7650675" y="702925"/>
            <a:ext cx="607500" cy="399900"/>
            <a:chOff x="7650675" y="702925"/>
            <a:chExt cx="607500" cy="399900"/>
          </a:xfrm>
        </p:grpSpPr>
        <p:sp>
          <p:nvSpPr>
            <p:cNvPr id="1322" name="Google Shape;1322;p37">
              <a:hlinkClick r:id="" action="ppaction://hlinkshowjump?jump=nextslide"/>
            </p:cNvPr>
            <p:cNvSpPr/>
            <p:nvPr/>
          </p:nvSpPr>
          <p:spPr>
            <a:xfrm>
              <a:off x="7650675" y="702925"/>
              <a:ext cx="607500" cy="399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cxnSp>
          <p:nvCxnSpPr>
            <p:cNvPr id="1323" name="Google Shape;1323;p37"/>
            <p:cNvCxnSpPr/>
            <p:nvPr/>
          </p:nvCxnSpPr>
          <p:spPr>
            <a:xfrm>
              <a:off x="7757654" y="902941"/>
              <a:ext cx="393600" cy="0"/>
            </a:xfrm>
            <a:prstGeom prst="straightConnector1">
              <a:avLst/>
            </a:prstGeom>
            <a:noFill/>
            <a:ln w="19050" cap="flat" cmpd="sng">
              <a:solidFill>
                <a:schemeClr val="lt2"/>
              </a:solidFill>
              <a:prstDash val="solid"/>
              <a:round/>
              <a:headEnd type="none" w="sm" len="sm"/>
              <a:tailEnd type="triangle" w="sm" len="sm"/>
            </a:ln>
          </p:spPr>
        </p:cxnSp>
      </p:grpSp>
      <p:sp>
        <p:nvSpPr>
          <p:cNvPr id="1324" name="Google Shape;1324;p37"/>
          <p:cNvSpPr txBox="1">
            <a:spLocks noGrp="1"/>
          </p:cNvSpPr>
          <p:nvPr>
            <p:ph type="subTitle" idx="3"/>
          </p:nvPr>
        </p:nvSpPr>
        <p:spPr>
          <a:xfrm>
            <a:off x="3197167" y="2493198"/>
            <a:ext cx="2435400" cy="3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1" dirty="0">
                <a:latin typeface="Cambria" panose="02040503050406030204" pitchFamily="18" charset="0"/>
                <a:ea typeface="Cambria" panose="02040503050406030204" pitchFamily="18" charset="0"/>
              </a:rPr>
              <a:t>Bài học</a:t>
            </a:r>
            <a:endParaRPr sz="2000" b="1" dirty="0">
              <a:latin typeface="Cambria" panose="02040503050406030204" pitchFamily="18" charset="0"/>
              <a:ea typeface="Cambria" panose="02040503050406030204" pitchFamily="18" charset="0"/>
            </a:endParaRPr>
          </a:p>
        </p:txBody>
      </p:sp>
      <p:sp>
        <p:nvSpPr>
          <p:cNvPr id="1325" name="Google Shape;1325;p37"/>
          <p:cNvSpPr txBox="1">
            <a:spLocks noGrp="1"/>
          </p:cNvSpPr>
          <p:nvPr>
            <p:ph type="subTitle" idx="5"/>
          </p:nvPr>
        </p:nvSpPr>
        <p:spPr>
          <a:xfrm>
            <a:off x="5681984" y="2849897"/>
            <a:ext cx="2811672" cy="1590677"/>
          </a:xfrm>
          <a:prstGeom prst="rect">
            <a:avLst/>
          </a:prstGeom>
        </p:spPr>
        <p:txBody>
          <a:bodyPr spcFirstLastPara="1" wrap="square" lIns="91425" tIns="91425" rIns="91425" bIns="91425" anchor="t" anchorCtr="0">
            <a:noAutofit/>
          </a:bodyPr>
          <a:lstStyle/>
          <a:p>
            <a:pPr marL="285750" lvl="0" indent="-285750" algn="just" rtl="0">
              <a:lnSpc>
                <a:spcPct val="150000"/>
              </a:lnSpc>
              <a:spcBef>
                <a:spcPts val="0"/>
              </a:spcBef>
              <a:spcAft>
                <a:spcPts val="0"/>
              </a:spcAft>
              <a:buFontTx/>
              <a:buChar char="-"/>
            </a:pPr>
            <a:r>
              <a:rPr lang="en" sz="1600" dirty="0">
                <a:latin typeface="Cambria" panose="02040503050406030204" pitchFamily="18" charset="0"/>
                <a:ea typeface="Cambria" panose="02040503050406030204" pitchFamily="18" charset="0"/>
              </a:rPr>
              <a:t>Tạo ra sự gần gũi, thú vị với người đọc.</a:t>
            </a:r>
          </a:p>
          <a:p>
            <a:pPr marL="285750" lvl="0" indent="-285750" algn="just" rtl="0">
              <a:lnSpc>
                <a:spcPct val="150000"/>
              </a:lnSpc>
              <a:spcBef>
                <a:spcPts val="0"/>
              </a:spcBef>
              <a:spcAft>
                <a:spcPts val="0"/>
              </a:spcAft>
              <a:buFontTx/>
              <a:buChar char="-"/>
            </a:pPr>
            <a:r>
              <a:rPr lang="en" sz="1600" dirty="0">
                <a:latin typeface="Cambria" panose="02040503050406030204" pitchFamily="18" charset="0"/>
                <a:ea typeface="Cambria" panose="02040503050406030204" pitchFamily="18" charset="0"/>
              </a:rPr>
              <a:t>Là sợi dây dẫn dắt nội liên hệ với vấn đề cần bàn luận.</a:t>
            </a:r>
            <a:endParaRPr sz="1600" dirty="0">
              <a:latin typeface="Cambria" panose="02040503050406030204" pitchFamily="18" charset="0"/>
              <a:ea typeface="Cambria" panose="02040503050406030204" pitchFamily="18" charset="0"/>
            </a:endParaRPr>
          </a:p>
        </p:txBody>
      </p:sp>
      <p:sp>
        <p:nvSpPr>
          <p:cNvPr id="1326" name="Google Shape;1326;p37"/>
          <p:cNvSpPr txBox="1">
            <a:spLocks noGrp="1"/>
          </p:cNvSpPr>
          <p:nvPr>
            <p:ph type="subTitle" idx="6"/>
          </p:nvPr>
        </p:nvSpPr>
        <p:spPr>
          <a:xfrm>
            <a:off x="3198067" y="2849898"/>
            <a:ext cx="2433600" cy="1499078"/>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1600" i="1" dirty="0">
                <a:latin typeface="Cambria" panose="02040503050406030204" pitchFamily="18" charset="0"/>
                <a:ea typeface="Cambria" panose="02040503050406030204" pitchFamily="18" charset="0"/>
              </a:rPr>
              <a:t>C</a:t>
            </a:r>
            <a:r>
              <a:rPr lang="en" sz="1600" i="1" dirty="0">
                <a:latin typeface="Cambria" panose="02040503050406030204" pitchFamily="18" charset="0"/>
                <a:ea typeface="Cambria" panose="02040503050406030204" pitchFamily="18" charset="0"/>
              </a:rPr>
              <a:t>húng ta tìm kiếm câu trả lời nơi sáng sủa trong khi cái chúng ta cần là bước vào bóng tối.</a:t>
            </a:r>
            <a:endParaRPr sz="16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59657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46"/>
                                        </p:tgtEl>
                                        <p:attrNameLst>
                                          <p:attrName>style.visibility</p:attrName>
                                        </p:attrNameLst>
                                      </p:cBhvr>
                                      <p:to>
                                        <p:strVal val="visible"/>
                                      </p:to>
                                    </p:set>
                                    <p:animEffect transition="in" filter="fade">
                                      <p:cBhvr>
                                        <p:cTn id="7" dur="1000"/>
                                        <p:tgtEl>
                                          <p:spTgt spid="1246"/>
                                        </p:tgtEl>
                                      </p:cBhvr>
                                    </p:animEffect>
                                    <p:anim calcmode="lin" valueType="num">
                                      <p:cBhvr>
                                        <p:cTn id="8" dur="1000" fill="hold"/>
                                        <p:tgtEl>
                                          <p:spTgt spid="1246"/>
                                        </p:tgtEl>
                                        <p:attrNameLst>
                                          <p:attrName>ppt_x</p:attrName>
                                        </p:attrNameLst>
                                      </p:cBhvr>
                                      <p:tavLst>
                                        <p:tav tm="0">
                                          <p:val>
                                            <p:strVal val="#ppt_x"/>
                                          </p:val>
                                        </p:tav>
                                        <p:tav tm="100000">
                                          <p:val>
                                            <p:strVal val="#ppt_x"/>
                                          </p:val>
                                        </p:tav>
                                      </p:tavLst>
                                    </p:anim>
                                    <p:anim calcmode="lin" valueType="num">
                                      <p:cBhvr>
                                        <p:cTn id="9" dur="1000" fill="hold"/>
                                        <p:tgtEl>
                                          <p:spTgt spid="12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43">
                                            <p:txEl>
                                              <p:pRg st="0" end="0"/>
                                            </p:txEl>
                                          </p:spTgt>
                                        </p:tgtEl>
                                        <p:attrNameLst>
                                          <p:attrName>style.visibility</p:attrName>
                                        </p:attrNameLst>
                                      </p:cBhvr>
                                      <p:to>
                                        <p:strVal val="visible"/>
                                      </p:to>
                                    </p:set>
                                    <p:animEffect transition="in" filter="fade">
                                      <p:cBhvr>
                                        <p:cTn id="12" dur="1000"/>
                                        <p:tgtEl>
                                          <p:spTgt spid="1243">
                                            <p:txEl>
                                              <p:pRg st="0" end="0"/>
                                            </p:txEl>
                                          </p:spTgt>
                                        </p:tgtEl>
                                      </p:cBhvr>
                                    </p:animEffect>
                                    <p:anim calcmode="lin" valueType="num">
                                      <p:cBhvr>
                                        <p:cTn id="13" dur="1000" fill="hold"/>
                                        <p:tgtEl>
                                          <p:spTgt spid="124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44">
                                            <p:txEl>
                                              <p:pRg st="0" end="0"/>
                                            </p:txEl>
                                          </p:spTgt>
                                        </p:tgtEl>
                                        <p:attrNameLst>
                                          <p:attrName>style.visibility</p:attrName>
                                        </p:attrNameLst>
                                      </p:cBhvr>
                                      <p:to>
                                        <p:strVal val="visible"/>
                                      </p:to>
                                    </p:set>
                                    <p:animEffect transition="in" filter="barn(inVertical)">
                                      <p:cBhvr>
                                        <p:cTn id="19" dur="500"/>
                                        <p:tgtEl>
                                          <p:spTgt spid="124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61"/>
                                        </p:tgtEl>
                                        <p:attrNameLst>
                                          <p:attrName>style.visibility</p:attrName>
                                        </p:attrNameLst>
                                      </p:cBhvr>
                                      <p:to>
                                        <p:strVal val="visible"/>
                                      </p:to>
                                    </p:set>
                                    <p:animEffect transition="in" filter="barn(inVertical)">
                                      <p:cBhvr>
                                        <p:cTn id="24" dur="500"/>
                                        <p:tgtEl>
                                          <p:spTgt spid="126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4">
                                            <p:txEl>
                                              <p:pRg st="0" end="0"/>
                                            </p:txEl>
                                          </p:spTgt>
                                        </p:tgtEl>
                                        <p:attrNameLst>
                                          <p:attrName>style.visibility</p:attrName>
                                        </p:attrNameLst>
                                      </p:cBhvr>
                                      <p:to>
                                        <p:strVal val="visible"/>
                                      </p:to>
                                    </p:set>
                                    <p:animEffect transition="in" filter="barn(inVertical)">
                                      <p:cBhvr>
                                        <p:cTn id="27" dur="500"/>
                                        <p:tgtEl>
                                          <p:spTgt spid="13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26">
                                            <p:txEl>
                                              <p:pRg st="0" end="0"/>
                                            </p:txEl>
                                          </p:spTgt>
                                        </p:tgtEl>
                                        <p:attrNameLst>
                                          <p:attrName>style.visibility</p:attrName>
                                        </p:attrNameLst>
                                      </p:cBhvr>
                                      <p:to>
                                        <p:strVal val="visible"/>
                                      </p:to>
                                    </p:set>
                                    <p:animEffect transition="in" filter="barn(inVertical)">
                                      <p:cBhvr>
                                        <p:cTn id="32" dur="500"/>
                                        <p:tgtEl>
                                          <p:spTgt spid="132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01"/>
                                        </p:tgtEl>
                                        <p:attrNameLst>
                                          <p:attrName>style.visibility</p:attrName>
                                        </p:attrNameLst>
                                      </p:cBhvr>
                                      <p:to>
                                        <p:strVal val="visible"/>
                                      </p:to>
                                    </p:set>
                                    <p:animEffect transition="in" filter="barn(inVertical)">
                                      <p:cBhvr>
                                        <p:cTn id="37" dur="500"/>
                                        <p:tgtEl>
                                          <p:spTgt spid="130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45">
                                            <p:txEl>
                                              <p:pRg st="0" end="0"/>
                                            </p:txEl>
                                          </p:spTgt>
                                        </p:tgtEl>
                                        <p:attrNameLst>
                                          <p:attrName>style.visibility</p:attrName>
                                        </p:attrNameLst>
                                      </p:cBhvr>
                                      <p:to>
                                        <p:strVal val="visible"/>
                                      </p:to>
                                    </p:set>
                                    <p:animEffect transition="in" filter="barn(inVertical)">
                                      <p:cBhvr>
                                        <p:cTn id="40" dur="500"/>
                                        <p:tgtEl>
                                          <p:spTgt spid="124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25">
                                            <p:txEl>
                                              <p:pRg st="0" end="0"/>
                                            </p:txEl>
                                          </p:spTgt>
                                        </p:tgtEl>
                                        <p:attrNameLst>
                                          <p:attrName>style.visibility</p:attrName>
                                        </p:attrNameLst>
                                      </p:cBhvr>
                                      <p:to>
                                        <p:strVal val="visible"/>
                                      </p:to>
                                    </p:set>
                                    <p:animEffect transition="in" filter="fade">
                                      <p:cBhvr>
                                        <p:cTn id="45" dur="1000"/>
                                        <p:tgtEl>
                                          <p:spTgt spid="1325">
                                            <p:txEl>
                                              <p:pRg st="0" end="0"/>
                                            </p:txEl>
                                          </p:spTgt>
                                        </p:tgtEl>
                                      </p:cBhvr>
                                    </p:animEffect>
                                    <p:anim calcmode="lin" valueType="num">
                                      <p:cBhvr>
                                        <p:cTn id="46" dur="1000" fill="hold"/>
                                        <p:tgtEl>
                                          <p:spTgt spid="1325">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3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25">
                                            <p:txEl>
                                              <p:pRg st="1" end="1"/>
                                            </p:txEl>
                                          </p:spTgt>
                                        </p:tgtEl>
                                        <p:attrNameLst>
                                          <p:attrName>style.visibility</p:attrName>
                                        </p:attrNameLst>
                                      </p:cBhvr>
                                      <p:to>
                                        <p:strVal val="visible"/>
                                      </p:to>
                                    </p:set>
                                    <p:animEffect transition="in" filter="fade">
                                      <p:cBhvr>
                                        <p:cTn id="52" dur="1000"/>
                                        <p:tgtEl>
                                          <p:spTgt spid="1325">
                                            <p:txEl>
                                              <p:pRg st="1" end="1"/>
                                            </p:txEl>
                                          </p:spTgt>
                                        </p:tgtEl>
                                      </p:cBhvr>
                                    </p:animEffect>
                                    <p:anim calcmode="lin" valueType="num">
                                      <p:cBhvr>
                                        <p:cTn id="53" dur="1000" fill="hold"/>
                                        <p:tgtEl>
                                          <p:spTgt spid="1325">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132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3" grpId="0" build="p"/>
      <p:bldP spid="1244" grpId="0" build="p"/>
      <p:bldP spid="1245" grpId="0" build="p"/>
      <p:bldP spid="1324" grpId="0" build="p"/>
      <p:bldP spid="1325" grpId="0" build="p"/>
      <p:bldP spid="1326" grpId="0" build="p"/>
    </p:bldLst>
  </p:timing>
</p:sld>
</file>

<file path=ppt/theme/theme1.xml><?xml version="1.0" encoding="utf-8"?>
<a:theme xmlns:a="http://schemas.openxmlformats.org/drawingml/2006/main" name="Social Studies Subject for Elementary - 4th Grade: Geography Tools by Slidesgo">
  <a:themeElements>
    <a:clrScheme name="Simple Light">
      <a:dk1>
        <a:srgbClr val="FFC2C2"/>
      </a:dk1>
      <a:lt1>
        <a:srgbClr val="2105B1"/>
      </a:lt1>
      <a:dk2>
        <a:srgbClr val="ABC798"/>
      </a:dk2>
      <a:lt2>
        <a:srgbClr val="FBFCFC"/>
      </a:lt2>
      <a:accent1>
        <a:srgbClr val="FCD06B"/>
      </a:accent1>
      <a:accent2>
        <a:srgbClr val="EC8B8B"/>
      </a:accent2>
      <a:accent3>
        <a:srgbClr val="B6CFF5"/>
      </a:accent3>
      <a:accent4>
        <a:srgbClr val="FFFFFF"/>
      </a:accent4>
      <a:accent5>
        <a:srgbClr val="FFFFFF"/>
      </a:accent5>
      <a:accent6>
        <a:srgbClr val="FFFFFF"/>
      </a:accent6>
      <a:hlink>
        <a:srgbClr val="2105B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1241</Words>
  <Application>Microsoft Office PowerPoint</Application>
  <PresentationFormat>On-screen Show (16:9)</PresentationFormat>
  <Paragraphs>133</Paragraphs>
  <Slides>27</Slides>
  <Notes>27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Caveat</vt:lpstr>
      <vt:lpstr>Alata</vt:lpstr>
      <vt:lpstr>Cambria</vt:lpstr>
      <vt:lpstr>Do Hyeon</vt:lpstr>
      <vt:lpstr>Cairo</vt:lpstr>
      <vt:lpstr>#9Slide04 Rokkitt Black</vt:lpstr>
      <vt:lpstr>Josefin Slab</vt:lpstr>
      <vt:lpstr>Francois One</vt:lpstr>
      <vt:lpstr>Arial</vt:lpstr>
      <vt:lpstr>Yanone Kaffeesatz</vt:lpstr>
      <vt:lpstr>Social Studies Subject for Elementary - 4th Grade: Geography Tools by Slidesgo</vt:lpstr>
      <vt:lpstr>KHỞI ĐỘNG</vt:lpstr>
      <vt:lpstr>BẢN ĐỒ  DẪN ĐƯỜNG</vt:lpstr>
      <vt:lpstr>04</vt:lpstr>
      <vt:lpstr>I.</vt:lpstr>
      <vt:lpstr>Khái quát văn bản</vt:lpstr>
      <vt:lpstr>Từ đầu – vào bóng tối</vt:lpstr>
      <vt:lpstr>I.</vt:lpstr>
      <vt:lpstr>1. Giới thiệu và dẫn dắt vấn đề</vt:lpstr>
      <vt:lpstr>1. Giới thiệu và dẫn dắt vấn đề</vt:lpstr>
      <vt:lpstr>PowerPoint Presentation</vt:lpstr>
      <vt:lpstr>PowerPoint Presentation</vt:lpstr>
      <vt:lpstr>PowerPoint Presentation</vt:lpstr>
      <vt:lpstr>HOẠT ĐỘNG NHÓM</vt:lpstr>
      <vt:lpstr>2. Triển khai vấn đề.</vt:lpstr>
      <vt:lpstr>2. Triển khai vấn đề.</vt:lpstr>
      <vt:lpstr>2. Triển khai vấn đề.</vt:lpstr>
      <vt:lpstr>2. Triển khai vấn đề.</vt:lpstr>
      <vt:lpstr>2. Triển khai vấn đề.</vt:lpstr>
      <vt:lpstr>2. Triển khai vấn đề.</vt:lpstr>
      <vt:lpstr>2. Triển khai vấn đề.</vt:lpstr>
      <vt:lpstr>2. Triển khai vấn đề.</vt:lpstr>
      <vt:lpstr>2. Triển khai vấn đề.</vt:lpstr>
      <vt:lpstr>3. Kết thúc vấn đề</vt:lpstr>
      <vt:lpstr>III. TỔNG KẾT</vt:lpstr>
      <vt:lpstr>1. Nghệ thuật</vt:lpstr>
      <vt:lpstr>2. Nội dung</vt:lpstr>
      <vt:lpstr>VIẾT KẾT NỐI ĐỌC.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cp:lastModifiedBy>Dương Uyên</cp:lastModifiedBy>
  <cp:revision>2</cp:revision>
  <dcterms:modified xsi:type="dcterms:W3CDTF">2023-01-26T16:39:35Z</dcterms:modified>
</cp:coreProperties>
</file>