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5" r:id="rId1"/>
  </p:sldMasterIdLst>
  <p:notesMasterIdLst>
    <p:notesMasterId r:id="rId14"/>
  </p:notesMasterIdLst>
  <p:sldIdLst>
    <p:sldId id="256" r:id="rId2"/>
    <p:sldId id="262" r:id="rId3"/>
    <p:sldId id="260" r:id="rId4"/>
    <p:sldId id="291" r:id="rId5"/>
    <p:sldId id="263" r:id="rId6"/>
    <p:sldId id="264" r:id="rId7"/>
    <p:sldId id="271" r:id="rId8"/>
    <p:sldId id="259" r:id="rId9"/>
    <p:sldId id="293" r:id="rId10"/>
    <p:sldId id="294" r:id="rId11"/>
    <p:sldId id="279" r:id="rId12"/>
    <p:sldId id="292" r:id="rId13"/>
  </p:sldIdLst>
  <p:sldSz cx="9144000" cy="5143500" type="screen16x9"/>
  <p:notesSz cx="6858000" cy="9144000"/>
  <p:embeddedFontLst>
    <p:embeddedFont>
      <p:font typeface="Bebas Neue" panose="020B0604020202020204" charset="0"/>
      <p:regular r:id="rId15"/>
    </p:embeddedFont>
    <p:embeddedFont>
      <p:font typeface="Cambria" panose="02040503050406030204" pitchFamily="18" charset="0"/>
      <p:regular r:id="rId16"/>
      <p:bold r:id="rId17"/>
      <p:italic r:id="rId18"/>
      <p:boldItalic r:id="rId19"/>
    </p:embeddedFont>
    <p:embeddedFont>
      <p:font typeface="Actor" panose="020B0604020202020204" charset="0"/>
      <p:regular r:id="rId20"/>
    </p:embeddedFont>
    <p:embeddedFont>
      <p:font typeface="Paytone One" panose="020B0604020202020204" charset="0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48683CA-712D-4C8B-89B1-82195CBBFC9F}">
  <a:tblStyle styleId="{548683CA-712D-4C8B-89B1-82195CBBFC9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54" y="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6" name="Google Shape;11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7" name="Google Shape;11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8" name="Google Shape;1428;g99f2f57a71_0_2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9" name="Google Shape;1429;g99f2f57a71_0_20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" name="Google Shape;1387;g99f2f57a71_0_1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8" name="Google Shape;1388;g99f2f57a71_0_1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9" name="Google Shape;1519;gbd6c00e730_0_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0" name="Google Shape;1520;gbd6c00e730_0_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3" name="Google Shape;1563;g13e6b3ce6a0_0_4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4" name="Google Shape;1564;g13e6b3ce6a0_0_4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4" name="Google Shape;1864;gf8cf4f0f69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5" name="Google Shape;1865;gf8cf4f0f69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3" name="Google Shape;1353;g99f2f57a71_0_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4" name="Google Shape;1354;g99f2f57a71_0_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4" name="Google Shape;2264;gf8cf4f0f69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65" name="Google Shape;2265;gf8cf4f0f69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2367076" y="897449"/>
            <a:ext cx="5971500" cy="1922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>
                <a:solidFill>
                  <a:srgbClr val="191919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3558225" y="2879714"/>
            <a:ext cx="3589200" cy="475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-478117" y="4077800"/>
            <a:ext cx="10100231" cy="1169296"/>
            <a:chOff x="-478117" y="4077800"/>
            <a:chExt cx="10100231" cy="1169296"/>
          </a:xfrm>
        </p:grpSpPr>
        <p:sp>
          <p:nvSpPr>
            <p:cNvPr id="12" name="Google Shape;12;p2"/>
            <p:cNvSpPr/>
            <p:nvPr/>
          </p:nvSpPr>
          <p:spPr>
            <a:xfrm>
              <a:off x="-478117" y="4077800"/>
              <a:ext cx="8494428" cy="1065696"/>
            </a:xfrm>
            <a:custGeom>
              <a:avLst/>
              <a:gdLst/>
              <a:ahLst/>
              <a:cxnLst/>
              <a:rect l="l" t="t" r="r" b="b"/>
              <a:pathLst>
                <a:path w="38790" h="9074" extrusionOk="0">
                  <a:moveTo>
                    <a:pt x="10590" y="1"/>
                  </a:moveTo>
                  <a:cubicBezTo>
                    <a:pt x="4720" y="1"/>
                    <a:pt x="1" y="9074"/>
                    <a:pt x="1" y="9074"/>
                  </a:cubicBezTo>
                  <a:lnTo>
                    <a:pt x="38789" y="9074"/>
                  </a:lnTo>
                  <a:cubicBezTo>
                    <a:pt x="38789" y="9074"/>
                    <a:pt x="16469" y="1"/>
                    <a:pt x="105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541676" y="4485348"/>
              <a:ext cx="6667874" cy="761748"/>
            </a:xfrm>
            <a:custGeom>
              <a:avLst/>
              <a:gdLst/>
              <a:ahLst/>
              <a:cxnLst/>
              <a:rect l="l" t="t" r="r" b="b"/>
              <a:pathLst>
                <a:path w="30449" h="6486" extrusionOk="0">
                  <a:moveTo>
                    <a:pt x="21212" y="0"/>
                  </a:moveTo>
                  <a:cubicBezTo>
                    <a:pt x="21061" y="0"/>
                    <a:pt x="20922" y="20"/>
                    <a:pt x="20796" y="63"/>
                  </a:cubicBezTo>
                  <a:cubicBezTo>
                    <a:pt x="19690" y="434"/>
                    <a:pt x="18792" y="523"/>
                    <a:pt x="17938" y="523"/>
                  </a:cubicBezTo>
                  <a:cubicBezTo>
                    <a:pt x="17156" y="523"/>
                    <a:pt x="16410" y="449"/>
                    <a:pt x="15575" y="449"/>
                  </a:cubicBezTo>
                  <a:cubicBezTo>
                    <a:pt x="14873" y="449"/>
                    <a:pt x="14107" y="501"/>
                    <a:pt x="13204" y="696"/>
                  </a:cubicBezTo>
                  <a:cubicBezTo>
                    <a:pt x="10551" y="1267"/>
                    <a:pt x="10437" y="2921"/>
                    <a:pt x="6828" y="2921"/>
                  </a:cubicBezTo>
                  <a:cubicBezTo>
                    <a:pt x="6154" y="2921"/>
                    <a:pt x="5357" y="2863"/>
                    <a:pt x="4399" y="2730"/>
                  </a:cubicBezTo>
                  <a:cubicBezTo>
                    <a:pt x="4313" y="2718"/>
                    <a:pt x="4228" y="2712"/>
                    <a:pt x="4143" y="2712"/>
                  </a:cubicBezTo>
                  <a:cubicBezTo>
                    <a:pt x="1983" y="2712"/>
                    <a:pt x="1" y="6486"/>
                    <a:pt x="1" y="6486"/>
                  </a:cubicBezTo>
                  <a:lnTo>
                    <a:pt x="30448" y="6486"/>
                  </a:lnTo>
                  <a:cubicBezTo>
                    <a:pt x="30448" y="6486"/>
                    <a:pt x="23931" y="0"/>
                    <a:pt x="21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41682" y="4316683"/>
              <a:ext cx="9080432" cy="826813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Google Shape;15;p2"/>
          <p:cNvSpPr/>
          <p:nvPr/>
        </p:nvSpPr>
        <p:spPr>
          <a:xfrm>
            <a:off x="3321443" y="247010"/>
            <a:ext cx="1495105" cy="361426"/>
          </a:xfrm>
          <a:custGeom>
            <a:avLst/>
            <a:gdLst/>
            <a:ahLst/>
            <a:cxnLst/>
            <a:rect l="l" t="t" r="r" b="b"/>
            <a:pathLst>
              <a:path w="6246" h="1510" extrusionOk="0">
                <a:moveTo>
                  <a:pt x="1349" y="1"/>
                </a:moveTo>
                <a:cubicBezTo>
                  <a:pt x="675" y="1"/>
                  <a:pt x="763" y="1019"/>
                  <a:pt x="389" y="1019"/>
                </a:cubicBezTo>
                <a:cubicBezTo>
                  <a:pt x="388" y="1019"/>
                  <a:pt x="386" y="1019"/>
                  <a:pt x="385" y="1018"/>
                </a:cubicBezTo>
                <a:cubicBezTo>
                  <a:pt x="381" y="1018"/>
                  <a:pt x="378" y="1018"/>
                  <a:pt x="374" y="1018"/>
                </a:cubicBezTo>
                <a:cubicBezTo>
                  <a:pt x="1" y="1018"/>
                  <a:pt x="1" y="1509"/>
                  <a:pt x="1" y="1509"/>
                </a:cubicBezTo>
                <a:lnTo>
                  <a:pt x="6246" y="1509"/>
                </a:lnTo>
                <a:cubicBezTo>
                  <a:pt x="6246" y="1509"/>
                  <a:pt x="5113" y="1340"/>
                  <a:pt x="4756" y="1233"/>
                </a:cubicBezTo>
                <a:cubicBezTo>
                  <a:pt x="4390" y="1126"/>
                  <a:pt x="4149" y="688"/>
                  <a:pt x="3864" y="626"/>
                </a:cubicBezTo>
                <a:cubicBezTo>
                  <a:pt x="3830" y="618"/>
                  <a:pt x="3800" y="615"/>
                  <a:pt x="3773" y="615"/>
                </a:cubicBezTo>
                <a:cubicBezTo>
                  <a:pt x="3599" y="615"/>
                  <a:pt x="3576" y="757"/>
                  <a:pt x="3447" y="757"/>
                </a:cubicBezTo>
                <a:cubicBezTo>
                  <a:pt x="3433" y="757"/>
                  <a:pt x="3417" y="755"/>
                  <a:pt x="3400" y="751"/>
                </a:cubicBezTo>
                <a:cubicBezTo>
                  <a:pt x="3195" y="706"/>
                  <a:pt x="3034" y="144"/>
                  <a:pt x="2713" y="109"/>
                </a:cubicBezTo>
                <a:cubicBezTo>
                  <a:pt x="2705" y="108"/>
                  <a:pt x="2697" y="108"/>
                  <a:pt x="2689" y="108"/>
                </a:cubicBezTo>
                <a:cubicBezTo>
                  <a:pt x="2387" y="108"/>
                  <a:pt x="2361" y="582"/>
                  <a:pt x="2179" y="582"/>
                </a:cubicBezTo>
                <a:cubicBezTo>
                  <a:pt x="2175" y="582"/>
                  <a:pt x="2172" y="582"/>
                  <a:pt x="2169" y="581"/>
                </a:cubicBezTo>
                <a:cubicBezTo>
                  <a:pt x="1964" y="564"/>
                  <a:pt x="2080" y="28"/>
                  <a:pt x="1375" y="1"/>
                </a:cubicBezTo>
                <a:cubicBezTo>
                  <a:pt x="1366" y="1"/>
                  <a:pt x="1357" y="1"/>
                  <a:pt x="134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239550" y="608429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8567425" y="177904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" name="Google Shape;18;p2"/>
          <p:cNvGrpSpPr/>
          <p:nvPr/>
        </p:nvGrpSpPr>
        <p:grpSpPr>
          <a:xfrm rot="-593086">
            <a:off x="5478191" y="46444"/>
            <a:ext cx="1479516" cy="1135925"/>
            <a:chOff x="2482569" y="2393614"/>
            <a:chExt cx="1228758" cy="943542"/>
          </a:xfrm>
        </p:grpSpPr>
        <p:grpSp>
          <p:nvGrpSpPr>
            <p:cNvPr id="19" name="Google Shape;19;p2"/>
            <p:cNvGrpSpPr/>
            <p:nvPr/>
          </p:nvGrpSpPr>
          <p:grpSpPr>
            <a:xfrm rot="-1170387" flipH="1">
              <a:off x="2518639" y="2437276"/>
              <a:ext cx="307743" cy="268940"/>
              <a:chOff x="2607638" y="3404617"/>
              <a:chExt cx="95983" cy="83881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4" name="Google Shape;24;p2"/>
            <p:cNvSpPr/>
            <p:nvPr/>
          </p:nvSpPr>
          <p:spPr>
            <a:xfrm>
              <a:off x="2773266" y="2546098"/>
              <a:ext cx="938061" cy="791059"/>
            </a:xfrm>
            <a:custGeom>
              <a:avLst/>
              <a:gdLst/>
              <a:ahLst/>
              <a:cxnLst/>
              <a:rect l="l" t="t" r="r" b="b"/>
              <a:pathLst>
                <a:path w="11935" h="10065" extrusionOk="0">
                  <a:moveTo>
                    <a:pt x="0" y="0"/>
                  </a:moveTo>
                  <a:cubicBezTo>
                    <a:pt x="2267" y="252"/>
                    <a:pt x="5465" y="419"/>
                    <a:pt x="6364" y="2516"/>
                  </a:cubicBezTo>
                  <a:cubicBezTo>
                    <a:pt x="7071" y="4167"/>
                    <a:pt x="4291" y="8159"/>
                    <a:pt x="3108" y="6808"/>
                  </a:cubicBezTo>
                  <a:cubicBezTo>
                    <a:pt x="1414" y="4872"/>
                    <a:pt x="7245" y="1675"/>
                    <a:pt x="9620" y="2664"/>
                  </a:cubicBezTo>
                  <a:cubicBezTo>
                    <a:pt x="11926" y="3624"/>
                    <a:pt x="12756" y="8504"/>
                    <a:pt x="10805" y="1006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med" len="med"/>
              <a:tailEnd type="none" w="med" len="med"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_3"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21"/>
          <p:cNvSpPr/>
          <p:nvPr/>
        </p:nvSpPr>
        <p:spPr>
          <a:xfrm flipH="1">
            <a:off x="-1184791" y="4677750"/>
            <a:ext cx="8370223" cy="558008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21"/>
          <p:cNvSpPr/>
          <p:nvPr/>
        </p:nvSpPr>
        <p:spPr>
          <a:xfrm>
            <a:off x="540038" y="4726199"/>
            <a:ext cx="6667874" cy="572698"/>
          </a:xfrm>
          <a:custGeom>
            <a:avLst/>
            <a:gdLst/>
            <a:ahLst/>
            <a:cxnLst/>
            <a:rect l="l" t="t" r="r" b="b"/>
            <a:pathLst>
              <a:path w="30449" h="6486" extrusionOk="0">
                <a:moveTo>
                  <a:pt x="21212" y="0"/>
                </a:moveTo>
                <a:cubicBezTo>
                  <a:pt x="21061" y="0"/>
                  <a:pt x="20922" y="20"/>
                  <a:pt x="20796" y="63"/>
                </a:cubicBezTo>
                <a:cubicBezTo>
                  <a:pt x="19690" y="434"/>
                  <a:pt x="18792" y="523"/>
                  <a:pt x="17938" y="523"/>
                </a:cubicBezTo>
                <a:cubicBezTo>
                  <a:pt x="17156" y="523"/>
                  <a:pt x="16410" y="449"/>
                  <a:pt x="15575" y="449"/>
                </a:cubicBezTo>
                <a:cubicBezTo>
                  <a:pt x="14873" y="449"/>
                  <a:pt x="14107" y="501"/>
                  <a:pt x="13204" y="696"/>
                </a:cubicBezTo>
                <a:cubicBezTo>
                  <a:pt x="10551" y="1267"/>
                  <a:pt x="10437" y="2921"/>
                  <a:pt x="6828" y="2921"/>
                </a:cubicBezTo>
                <a:cubicBezTo>
                  <a:pt x="6154" y="2921"/>
                  <a:pt x="5357" y="2863"/>
                  <a:pt x="4399" y="2730"/>
                </a:cubicBezTo>
                <a:cubicBezTo>
                  <a:pt x="4313" y="2718"/>
                  <a:pt x="4228" y="2712"/>
                  <a:pt x="4143" y="2712"/>
                </a:cubicBezTo>
                <a:cubicBezTo>
                  <a:pt x="1983" y="2712"/>
                  <a:pt x="1" y="6486"/>
                  <a:pt x="1" y="6486"/>
                </a:cubicBezTo>
                <a:lnTo>
                  <a:pt x="30448" y="6486"/>
                </a:lnTo>
                <a:cubicBezTo>
                  <a:pt x="30448" y="6486"/>
                  <a:pt x="23931" y="0"/>
                  <a:pt x="2121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3" name="Google Shape;453;p21"/>
          <p:cNvGrpSpPr/>
          <p:nvPr/>
        </p:nvGrpSpPr>
        <p:grpSpPr>
          <a:xfrm>
            <a:off x="8546413" y="554100"/>
            <a:ext cx="454800" cy="558000"/>
            <a:chOff x="7531575" y="762075"/>
            <a:chExt cx="454800" cy="558000"/>
          </a:xfrm>
        </p:grpSpPr>
        <p:sp>
          <p:nvSpPr>
            <p:cNvPr id="454" name="Google Shape;454;p21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1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56" name="Google Shape;456;p21"/>
          <p:cNvGrpSpPr/>
          <p:nvPr/>
        </p:nvGrpSpPr>
        <p:grpSpPr>
          <a:xfrm>
            <a:off x="720000" y="120900"/>
            <a:ext cx="558000" cy="418500"/>
            <a:chOff x="7707375" y="762075"/>
            <a:chExt cx="558000" cy="418500"/>
          </a:xfrm>
        </p:grpSpPr>
        <p:sp>
          <p:nvSpPr>
            <p:cNvPr id="457" name="Google Shape;457;p21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1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9" name="Google Shape;459;p21"/>
          <p:cNvSpPr/>
          <p:nvPr/>
        </p:nvSpPr>
        <p:spPr>
          <a:xfrm>
            <a:off x="470074" y="4677750"/>
            <a:ext cx="11263617" cy="558008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0" name="Google Shape;460;p21"/>
          <p:cNvSpPr/>
          <p:nvPr/>
        </p:nvSpPr>
        <p:spPr>
          <a:xfrm flipH="1">
            <a:off x="-466194" y="2579375"/>
            <a:ext cx="1086052" cy="1565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1" name="Google Shape;461;p21"/>
          <p:cNvSpPr/>
          <p:nvPr/>
        </p:nvSpPr>
        <p:spPr>
          <a:xfrm>
            <a:off x="8424007" y="3188810"/>
            <a:ext cx="1344317" cy="326175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21"/>
          <p:cNvSpPr/>
          <p:nvPr/>
        </p:nvSpPr>
        <p:spPr>
          <a:xfrm>
            <a:off x="6511376" y="236349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21"/>
          <p:cNvSpPr/>
          <p:nvPr/>
        </p:nvSpPr>
        <p:spPr>
          <a:xfrm>
            <a:off x="-103925" y="1003541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4" name="Google Shape;464;p21"/>
          <p:cNvSpPr/>
          <p:nvPr/>
        </p:nvSpPr>
        <p:spPr>
          <a:xfrm>
            <a:off x="8764400" y="20767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5" name="Google Shape;465;p21"/>
          <p:cNvSpPr txBox="1">
            <a:spLocks noGrp="1"/>
          </p:cNvSpPr>
          <p:nvPr>
            <p:ph type="title"/>
          </p:nvPr>
        </p:nvSpPr>
        <p:spPr>
          <a:xfrm>
            <a:off x="720075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21"/>
          <p:cNvSpPr txBox="1">
            <a:spLocks noGrp="1"/>
          </p:cNvSpPr>
          <p:nvPr>
            <p:ph type="subTitle" idx="1"/>
          </p:nvPr>
        </p:nvSpPr>
        <p:spPr>
          <a:xfrm>
            <a:off x="937700" y="3018700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67" name="Google Shape;467;p21"/>
          <p:cNvSpPr txBox="1">
            <a:spLocks noGrp="1"/>
          </p:cNvSpPr>
          <p:nvPr>
            <p:ph type="subTitle" idx="2"/>
          </p:nvPr>
        </p:nvSpPr>
        <p:spPr>
          <a:xfrm>
            <a:off x="3484424" y="3582300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68" name="Google Shape;468;p21"/>
          <p:cNvSpPr txBox="1">
            <a:spLocks noGrp="1"/>
          </p:cNvSpPr>
          <p:nvPr>
            <p:ph type="subTitle" idx="3"/>
          </p:nvPr>
        </p:nvSpPr>
        <p:spPr>
          <a:xfrm>
            <a:off x="6031149" y="3018700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None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69" name="Google Shape;469;p21"/>
          <p:cNvSpPr txBox="1">
            <a:spLocks noGrp="1"/>
          </p:cNvSpPr>
          <p:nvPr>
            <p:ph type="subTitle" idx="4"/>
          </p:nvPr>
        </p:nvSpPr>
        <p:spPr>
          <a:xfrm>
            <a:off x="937700" y="2700075"/>
            <a:ext cx="2175300" cy="40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70" name="Google Shape;470;p21"/>
          <p:cNvSpPr txBox="1">
            <a:spLocks noGrp="1"/>
          </p:cNvSpPr>
          <p:nvPr>
            <p:ph type="subTitle" idx="5"/>
          </p:nvPr>
        </p:nvSpPr>
        <p:spPr>
          <a:xfrm>
            <a:off x="3484425" y="3263675"/>
            <a:ext cx="2175300" cy="40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71" name="Google Shape;471;p21"/>
          <p:cNvSpPr txBox="1">
            <a:spLocks noGrp="1"/>
          </p:cNvSpPr>
          <p:nvPr>
            <p:ph type="subTitle" idx="6"/>
          </p:nvPr>
        </p:nvSpPr>
        <p:spPr>
          <a:xfrm>
            <a:off x="6031150" y="2700075"/>
            <a:ext cx="2175300" cy="40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472" name="Google Shape;472;p21"/>
          <p:cNvGrpSpPr/>
          <p:nvPr/>
        </p:nvGrpSpPr>
        <p:grpSpPr>
          <a:xfrm>
            <a:off x="6870398" y="3822287"/>
            <a:ext cx="1823283" cy="1135606"/>
            <a:chOff x="6870398" y="3822287"/>
            <a:chExt cx="1823283" cy="1135606"/>
          </a:xfrm>
        </p:grpSpPr>
        <p:grpSp>
          <p:nvGrpSpPr>
            <p:cNvPr id="473" name="Google Shape;473;p21"/>
            <p:cNvGrpSpPr/>
            <p:nvPr/>
          </p:nvGrpSpPr>
          <p:grpSpPr>
            <a:xfrm>
              <a:off x="8269893" y="3822287"/>
              <a:ext cx="423788" cy="1037093"/>
              <a:chOff x="5724904" y="2758554"/>
              <a:chExt cx="228596" cy="559418"/>
            </a:xfrm>
          </p:grpSpPr>
          <p:sp>
            <p:nvSpPr>
              <p:cNvPr id="474" name="Google Shape;474;p21"/>
              <p:cNvSpPr/>
              <p:nvPr/>
            </p:nvSpPr>
            <p:spPr>
              <a:xfrm>
                <a:off x="5724904" y="2758554"/>
                <a:ext cx="228596" cy="558260"/>
              </a:xfrm>
              <a:custGeom>
                <a:avLst/>
                <a:gdLst/>
                <a:ahLst/>
                <a:cxnLst/>
                <a:rect l="l" t="t" r="r" b="b"/>
                <a:pathLst>
                  <a:path w="3551" h="8672" extrusionOk="0">
                    <a:moveTo>
                      <a:pt x="1776" y="0"/>
                    </a:moveTo>
                    <a:cubicBezTo>
                      <a:pt x="0" y="0"/>
                      <a:pt x="1187" y="8671"/>
                      <a:pt x="1187" y="8671"/>
                    </a:cubicBezTo>
                    <a:lnTo>
                      <a:pt x="2498" y="8671"/>
                    </a:lnTo>
                    <a:cubicBezTo>
                      <a:pt x="2498" y="8671"/>
                      <a:pt x="3551" y="0"/>
                      <a:pt x="17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475" name="Google Shape;475;p21"/>
              <p:cNvGrpSpPr/>
              <p:nvPr/>
            </p:nvGrpSpPr>
            <p:grpSpPr>
              <a:xfrm>
                <a:off x="5793785" y="2828593"/>
                <a:ext cx="91412" cy="489379"/>
                <a:chOff x="5793785" y="2828593"/>
                <a:chExt cx="91412" cy="489379"/>
              </a:xfrm>
            </p:grpSpPr>
            <p:sp>
              <p:nvSpPr>
                <p:cNvPr id="476" name="Google Shape;476;p21"/>
                <p:cNvSpPr/>
                <p:nvPr/>
              </p:nvSpPr>
              <p:spPr>
                <a:xfrm>
                  <a:off x="5839748" y="2828593"/>
                  <a:ext cx="2382" cy="4893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" h="7602" extrusionOk="0">
                      <a:moveTo>
                        <a:pt x="18" y="0"/>
                      </a:moveTo>
                      <a:cubicBezTo>
                        <a:pt x="9" y="0"/>
                        <a:pt x="0" y="9"/>
                        <a:pt x="0" y="18"/>
                      </a:cubicBezTo>
                      <a:lnTo>
                        <a:pt x="0" y="7583"/>
                      </a:lnTo>
                      <a:cubicBezTo>
                        <a:pt x="0" y="7592"/>
                        <a:pt x="9" y="7601"/>
                        <a:pt x="18" y="7601"/>
                      </a:cubicBezTo>
                      <a:cubicBezTo>
                        <a:pt x="27" y="7601"/>
                        <a:pt x="36" y="7592"/>
                        <a:pt x="36" y="7583"/>
                      </a:cubicBezTo>
                      <a:lnTo>
                        <a:pt x="36" y="18"/>
                      </a:lnTo>
                      <a:cubicBezTo>
                        <a:pt x="36" y="9"/>
                        <a:pt x="27" y="0"/>
                        <a:pt x="1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7" name="Google Shape;477;p21"/>
                <p:cNvSpPr/>
                <p:nvPr/>
              </p:nvSpPr>
              <p:spPr>
                <a:xfrm>
                  <a:off x="5839748" y="2875844"/>
                  <a:ext cx="43131" cy="60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4" extrusionOk="0">
                      <a:moveTo>
                        <a:pt x="643" y="0"/>
                      </a:moveTo>
                      <a:cubicBezTo>
                        <a:pt x="636" y="0"/>
                        <a:pt x="629" y="2"/>
                        <a:pt x="625" y="7"/>
                      </a:cubicBezTo>
                      <a:lnTo>
                        <a:pt x="0" y="908"/>
                      </a:lnTo>
                      <a:cubicBezTo>
                        <a:pt x="0" y="917"/>
                        <a:pt x="0" y="935"/>
                        <a:pt x="9" y="935"/>
                      </a:cubicBezTo>
                      <a:cubicBezTo>
                        <a:pt x="9" y="944"/>
                        <a:pt x="18" y="944"/>
                        <a:pt x="18" y="944"/>
                      </a:cubicBezTo>
                      <a:cubicBezTo>
                        <a:pt x="27" y="944"/>
                        <a:pt x="27" y="935"/>
                        <a:pt x="36" y="935"/>
                      </a:cubicBezTo>
                      <a:lnTo>
                        <a:pt x="661" y="34"/>
                      </a:lnTo>
                      <a:cubicBezTo>
                        <a:pt x="670" y="25"/>
                        <a:pt x="670" y="7"/>
                        <a:pt x="661" y="7"/>
                      </a:cubicBezTo>
                      <a:cubicBezTo>
                        <a:pt x="656" y="2"/>
                        <a:pt x="649" y="0"/>
                        <a:pt x="64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8" name="Google Shape;478;p21"/>
                <p:cNvSpPr/>
                <p:nvPr/>
              </p:nvSpPr>
              <p:spPr>
                <a:xfrm>
                  <a:off x="5793785" y="2904942"/>
                  <a:ext cx="48925" cy="82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" h="1277" extrusionOk="0">
                      <a:moveTo>
                        <a:pt x="19" y="1"/>
                      </a:moveTo>
                      <a:cubicBezTo>
                        <a:pt x="10" y="10"/>
                        <a:pt x="1" y="19"/>
                        <a:pt x="10" y="28"/>
                      </a:cubicBezTo>
                      <a:lnTo>
                        <a:pt x="714" y="1268"/>
                      </a:lnTo>
                      <a:cubicBezTo>
                        <a:pt x="723" y="1277"/>
                        <a:pt x="723" y="1277"/>
                        <a:pt x="732" y="1277"/>
                      </a:cubicBezTo>
                      <a:lnTo>
                        <a:pt x="741" y="1277"/>
                      </a:lnTo>
                      <a:cubicBezTo>
                        <a:pt x="750" y="1268"/>
                        <a:pt x="759" y="1259"/>
                        <a:pt x="750" y="1250"/>
                      </a:cubicBezTo>
                      <a:lnTo>
                        <a:pt x="45" y="10"/>
                      </a:lnTo>
                      <a:cubicBezTo>
                        <a:pt x="36" y="1"/>
                        <a:pt x="28" y="1"/>
                        <a:pt x="1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9" name="Google Shape;479;p21"/>
                <p:cNvSpPr/>
                <p:nvPr/>
              </p:nvSpPr>
              <p:spPr>
                <a:xfrm>
                  <a:off x="5842066" y="2963329"/>
                  <a:ext cx="43131" cy="6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1" extrusionOk="0">
                      <a:moveTo>
                        <a:pt x="652" y="0"/>
                      </a:moveTo>
                      <a:cubicBezTo>
                        <a:pt x="646" y="0"/>
                        <a:pt x="640" y="7"/>
                        <a:pt x="634" y="13"/>
                      </a:cubicBezTo>
                      <a:lnTo>
                        <a:pt x="9" y="914"/>
                      </a:lnTo>
                      <a:cubicBezTo>
                        <a:pt x="0" y="923"/>
                        <a:pt x="0" y="932"/>
                        <a:pt x="9" y="941"/>
                      </a:cubicBezTo>
                      <a:lnTo>
                        <a:pt x="27" y="941"/>
                      </a:lnTo>
                      <a:cubicBezTo>
                        <a:pt x="27" y="941"/>
                        <a:pt x="36" y="941"/>
                        <a:pt x="36" y="932"/>
                      </a:cubicBezTo>
                      <a:lnTo>
                        <a:pt x="669" y="31"/>
                      </a:lnTo>
                      <a:cubicBezTo>
                        <a:pt x="669" y="22"/>
                        <a:pt x="669" y="13"/>
                        <a:pt x="660" y="4"/>
                      </a:cubicBezTo>
                      <a:cubicBezTo>
                        <a:pt x="658" y="1"/>
                        <a:pt x="655" y="0"/>
                        <a:pt x="65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0" name="Google Shape;480;p21"/>
                <p:cNvSpPr/>
                <p:nvPr/>
              </p:nvSpPr>
              <p:spPr>
                <a:xfrm>
                  <a:off x="5796682" y="2992234"/>
                  <a:ext cx="42552" cy="724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" h="1126" extrusionOk="0">
                      <a:moveTo>
                        <a:pt x="9" y="1"/>
                      </a:moveTo>
                      <a:cubicBezTo>
                        <a:pt x="0" y="10"/>
                        <a:pt x="0" y="19"/>
                        <a:pt x="0" y="28"/>
                      </a:cubicBezTo>
                      <a:lnTo>
                        <a:pt x="616" y="1116"/>
                      </a:lnTo>
                      <a:cubicBezTo>
                        <a:pt x="625" y="1116"/>
                        <a:pt x="634" y="1125"/>
                        <a:pt x="634" y="1125"/>
                      </a:cubicBezTo>
                      <a:cubicBezTo>
                        <a:pt x="643" y="1125"/>
                        <a:pt x="643" y="1125"/>
                        <a:pt x="643" y="1116"/>
                      </a:cubicBezTo>
                      <a:cubicBezTo>
                        <a:pt x="661" y="1116"/>
                        <a:pt x="661" y="1098"/>
                        <a:pt x="652" y="1089"/>
                      </a:cubicBezTo>
                      <a:lnTo>
                        <a:pt x="36" y="10"/>
                      </a:lnTo>
                      <a:cubicBezTo>
                        <a:pt x="36" y="1"/>
                        <a:pt x="18" y="1"/>
                        <a:pt x="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1" name="Google Shape;481;p21"/>
                <p:cNvSpPr/>
                <p:nvPr/>
              </p:nvSpPr>
              <p:spPr>
                <a:xfrm>
                  <a:off x="5842066" y="3050814"/>
                  <a:ext cx="43131" cy="603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38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lnTo>
                        <a:pt x="27" y="938"/>
                      </a:lnTo>
                      <a:cubicBezTo>
                        <a:pt x="27" y="938"/>
                        <a:pt x="36" y="938"/>
                        <a:pt x="36" y="929"/>
                      </a:cubicBezTo>
                      <a:lnTo>
                        <a:pt x="669" y="28"/>
                      </a:lnTo>
                      <a:cubicBezTo>
                        <a:pt x="669" y="19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2" name="Google Shape;482;p21"/>
                <p:cNvSpPr/>
                <p:nvPr/>
              </p:nvSpPr>
              <p:spPr>
                <a:xfrm>
                  <a:off x="5796682" y="3079783"/>
                  <a:ext cx="46028" cy="89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398" extrusionOk="0">
                      <a:moveTo>
                        <a:pt x="23" y="0"/>
                      </a:moveTo>
                      <a:cubicBezTo>
                        <a:pt x="18" y="0"/>
                        <a:pt x="13" y="2"/>
                        <a:pt x="9" y="6"/>
                      </a:cubicBezTo>
                      <a:cubicBezTo>
                        <a:pt x="0" y="6"/>
                        <a:pt x="0" y="15"/>
                        <a:pt x="0" y="33"/>
                      </a:cubicBezTo>
                      <a:lnTo>
                        <a:pt x="669" y="1389"/>
                      </a:lnTo>
                      <a:cubicBezTo>
                        <a:pt x="669" y="1398"/>
                        <a:pt x="678" y="1398"/>
                        <a:pt x="687" y="1398"/>
                      </a:cubicBezTo>
                      <a:lnTo>
                        <a:pt x="696" y="1398"/>
                      </a:lnTo>
                      <a:cubicBezTo>
                        <a:pt x="705" y="1389"/>
                        <a:pt x="714" y="1380"/>
                        <a:pt x="705" y="1371"/>
                      </a:cubicBezTo>
                      <a:lnTo>
                        <a:pt x="36" y="15"/>
                      </a:lnTo>
                      <a:cubicBezTo>
                        <a:pt x="36" y="4"/>
                        <a:pt x="30" y="0"/>
                        <a:pt x="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3" name="Google Shape;483;p21"/>
                <p:cNvSpPr/>
                <p:nvPr/>
              </p:nvSpPr>
              <p:spPr>
                <a:xfrm>
                  <a:off x="5842066" y="3138106"/>
                  <a:ext cx="43131" cy="6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7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cubicBezTo>
                        <a:pt x="18" y="938"/>
                        <a:pt x="18" y="947"/>
                        <a:pt x="27" y="947"/>
                      </a:cubicBezTo>
                      <a:cubicBezTo>
                        <a:pt x="27" y="947"/>
                        <a:pt x="36" y="938"/>
                        <a:pt x="36" y="938"/>
                      </a:cubicBezTo>
                      <a:lnTo>
                        <a:pt x="669" y="37"/>
                      </a:lnTo>
                      <a:cubicBezTo>
                        <a:pt x="669" y="28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84" name="Google Shape;484;p21"/>
                <p:cNvSpPr/>
                <p:nvPr/>
              </p:nvSpPr>
              <p:spPr>
                <a:xfrm>
                  <a:off x="5796682" y="3167204"/>
                  <a:ext cx="46028" cy="921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432" extrusionOk="0">
                      <a:moveTo>
                        <a:pt x="19" y="0"/>
                      </a:moveTo>
                      <a:cubicBezTo>
                        <a:pt x="15" y="0"/>
                        <a:pt x="12" y="1"/>
                        <a:pt x="9" y="4"/>
                      </a:cubicBezTo>
                      <a:cubicBezTo>
                        <a:pt x="0" y="4"/>
                        <a:pt x="0" y="22"/>
                        <a:pt x="0" y="31"/>
                      </a:cubicBezTo>
                      <a:lnTo>
                        <a:pt x="669" y="1422"/>
                      </a:lnTo>
                      <a:cubicBezTo>
                        <a:pt x="669" y="1422"/>
                        <a:pt x="678" y="1431"/>
                        <a:pt x="687" y="1431"/>
                      </a:cubicBezTo>
                      <a:lnTo>
                        <a:pt x="696" y="1431"/>
                      </a:lnTo>
                      <a:cubicBezTo>
                        <a:pt x="705" y="1422"/>
                        <a:pt x="714" y="1413"/>
                        <a:pt x="705" y="1404"/>
                      </a:cubicBezTo>
                      <a:lnTo>
                        <a:pt x="36" y="13"/>
                      </a:lnTo>
                      <a:cubicBezTo>
                        <a:pt x="36" y="6"/>
                        <a:pt x="27" y="0"/>
                        <a:pt x="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485" name="Google Shape;485;p21"/>
            <p:cNvSpPr/>
            <p:nvPr/>
          </p:nvSpPr>
          <p:spPr>
            <a:xfrm>
              <a:off x="8026128" y="4349505"/>
              <a:ext cx="337495" cy="608387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1"/>
            <p:cNvSpPr/>
            <p:nvPr/>
          </p:nvSpPr>
          <p:spPr>
            <a:xfrm>
              <a:off x="7570153" y="4182605"/>
              <a:ext cx="337493" cy="608378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1"/>
            <p:cNvSpPr/>
            <p:nvPr/>
          </p:nvSpPr>
          <p:spPr>
            <a:xfrm>
              <a:off x="6870398" y="3902456"/>
              <a:ext cx="558000" cy="1005841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88" name="Google Shape;488;p21"/>
          <p:cNvGrpSpPr/>
          <p:nvPr/>
        </p:nvGrpSpPr>
        <p:grpSpPr>
          <a:xfrm>
            <a:off x="-11476" y="3734598"/>
            <a:ext cx="2285230" cy="1300200"/>
            <a:chOff x="-11476" y="3734598"/>
            <a:chExt cx="2285230" cy="1300200"/>
          </a:xfrm>
        </p:grpSpPr>
        <p:sp>
          <p:nvSpPr>
            <p:cNvPr id="489" name="Google Shape;489;p21"/>
            <p:cNvSpPr/>
            <p:nvPr/>
          </p:nvSpPr>
          <p:spPr>
            <a:xfrm>
              <a:off x="-11476" y="4372176"/>
              <a:ext cx="357403" cy="66262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90" name="Google Shape;490;p21"/>
            <p:cNvGrpSpPr/>
            <p:nvPr/>
          </p:nvGrpSpPr>
          <p:grpSpPr>
            <a:xfrm>
              <a:off x="380775" y="3734598"/>
              <a:ext cx="448804" cy="1175752"/>
              <a:chOff x="5439468" y="2960690"/>
              <a:chExt cx="201043" cy="526650"/>
            </a:xfrm>
          </p:grpSpPr>
          <p:sp>
            <p:nvSpPr>
              <p:cNvPr id="491" name="Google Shape;491;p21"/>
              <p:cNvSpPr/>
              <p:nvPr/>
            </p:nvSpPr>
            <p:spPr>
              <a:xfrm>
                <a:off x="5514722" y="3163985"/>
                <a:ext cx="50599" cy="323356"/>
              </a:xfrm>
              <a:custGeom>
                <a:avLst/>
                <a:gdLst/>
                <a:ahLst/>
                <a:cxnLst/>
                <a:rect l="l" t="t" r="r" b="b"/>
                <a:pathLst>
                  <a:path w="786" h="5023" extrusionOk="0">
                    <a:moveTo>
                      <a:pt x="393" y="0"/>
                    </a:moveTo>
                    <a:lnTo>
                      <a:pt x="0" y="5023"/>
                    </a:lnTo>
                    <a:lnTo>
                      <a:pt x="785" y="5023"/>
                    </a:lnTo>
                    <a:lnTo>
                      <a:pt x="39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21"/>
              <p:cNvSpPr/>
              <p:nvPr/>
            </p:nvSpPr>
            <p:spPr>
              <a:xfrm>
                <a:off x="5439468" y="2960690"/>
                <a:ext cx="201043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3" h="5630" extrusionOk="0">
                    <a:moveTo>
                      <a:pt x="1562" y="0"/>
                    </a:moveTo>
                    <a:lnTo>
                      <a:pt x="1125" y="1597"/>
                    </a:lnTo>
                    <a:lnTo>
                      <a:pt x="1615" y="785"/>
                    </a:lnTo>
                    <a:lnTo>
                      <a:pt x="1044" y="1874"/>
                    </a:lnTo>
                    <a:lnTo>
                      <a:pt x="768" y="2891"/>
                    </a:lnTo>
                    <a:lnTo>
                      <a:pt x="1348" y="2284"/>
                    </a:lnTo>
                    <a:lnTo>
                      <a:pt x="705" y="3096"/>
                    </a:lnTo>
                    <a:lnTo>
                      <a:pt x="375" y="4291"/>
                    </a:lnTo>
                    <a:lnTo>
                      <a:pt x="1160" y="3658"/>
                    </a:lnTo>
                    <a:lnTo>
                      <a:pt x="206" y="4898"/>
                    </a:lnTo>
                    <a:lnTo>
                      <a:pt x="0" y="5629"/>
                    </a:lnTo>
                    <a:lnTo>
                      <a:pt x="3123" y="5629"/>
                    </a:lnTo>
                    <a:lnTo>
                      <a:pt x="2944" y="4969"/>
                    </a:lnTo>
                    <a:lnTo>
                      <a:pt x="2186" y="4595"/>
                    </a:lnTo>
                    <a:lnTo>
                      <a:pt x="2891" y="4791"/>
                    </a:lnTo>
                    <a:lnTo>
                      <a:pt x="2891" y="4791"/>
                    </a:lnTo>
                    <a:lnTo>
                      <a:pt x="2641" y="3881"/>
                    </a:lnTo>
                    <a:lnTo>
                      <a:pt x="1954" y="2810"/>
                    </a:lnTo>
                    <a:lnTo>
                      <a:pt x="2543" y="3533"/>
                    </a:lnTo>
                    <a:lnTo>
                      <a:pt x="2257" y="2489"/>
                    </a:lnTo>
                    <a:lnTo>
                      <a:pt x="1829" y="1758"/>
                    </a:lnTo>
                    <a:lnTo>
                      <a:pt x="2177" y="2204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93" name="Google Shape;493;p21"/>
            <p:cNvSpPr/>
            <p:nvPr/>
          </p:nvSpPr>
          <p:spPr>
            <a:xfrm>
              <a:off x="1057674" y="4182601"/>
              <a:ext cx="357405" cy="662626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1"/>
            <p:cNvSpPr/>
            <p:nvPr/>
          </p:nvSpPr>
          <p:spPr>
            <a:xfrm>
              <a:off x="1916349" y="4182601"/>
              <a:ext cx="357405" cy="662626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p33"/>
          <p:cNvSpPr/>
          <p:nvPr/>
        </p:nvSpPr>
        <p:spPr>
          <a:xfrm flipH="1">
            <a:off x="-1184791" y="4677750"/>
            <a:ext cx="8370223" cy="558008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0" name="Google Shape;970;p33"/>
          <p:cNvSpPr/>
          <p:nvPr/>
        </p:nvSpPr>
        <p:spPr>
          <a:xfrm>
            <a:off x="540038" y="4726199"/>
            <a:ext cx="6667874" cy="572698"/>
          </a:xfrm>
          <a:custGeom>
            <a:avLst/>
            <a:gdLst/>
            <a:ahLst/>
            <a:cxnLst/>
            <a:rect l="l" t="t" r="r" b="b"/>
            <a:pathLst>
              <a:path w="30449" h="6486" extrusionOk="0">
                <a:moveTo>
                  <a:pt x="21212" y="0"/>
                </a:moveTo>
                <a:cubicBezTo>
                  <a:pt x="21061" y="0"/>
                  <a:pt x="20922" y="20"/>
                  <a:pt x="20796" y="63"/>
                </a:cubicBezTo>
                <a:cubicBezTo>
                  <a:pt x="19690" y="434"/>
                  <a:pt x="18792" y="523"/>
                  <a:pt x="17938" y="523"/>
                </a:cubicBezTo>
                <a:cubicBezTo>
                  <a:pt x="17156" y="523"/>
                  <a:pt x="16410" y="449"/>
                  <a:pt x="15575" y="449"/>
                </a:cubicBezTo>
                <a:cubicBezTo>
                  <a:pt x="14873" y="449"/>
                  <a:pt x="14107" y="501"/>
                  <a:pt x="13204" y="696"/>
                </a:cubicBezTo>
                <a:cubicBezTo>
                  <a:pt x="10551" y="1267"/>
                  <a:pt x="10437" y="2921"/>
                  <a:pt x="6828" y="2921"/>
                </a:cubicBezTo>
                <a:cubicBezTo>
                  <a:pt x="6154" y="2921"/>
                  <a:pt x="5357" y="2863"/>
                  <a:pt x="4399" y="2730"/>
                </a:cubicBezTo>
                <a:cubicBezTo>
                  <a:pt x="4313" y="2718"/>
                  <a:pt x="4228" y="2712"/>
                  <a:pt x="4143" y="2712"/>
                </a:cubicBezTo>
                <a:cubicBezTo>
                  <a:pt x="1983" y="2712"/>
                  <a:pt x="1" y="6486"/>
                  <a:pt x="1" y="6486"/>
                </a:cubicBezTo>
                <a:lnTo>
                  <a:pt x="30448" y="6486"/>
                </a:lnTo>
                <a:cubicBezTo>
                  <a:pt x="30448" y="6486"/>
                  <a:pt x="23931" y="0"/>
                  <a:pt x="2121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71" name="Google Shape;971;p33"/>
          <p:cNvGrpSpPr/>
          <p:nvPr/>
        </p:nvGrpSpPr>
        <p:grpSpPr>
          <a:xfrm>
            <a:off x="8546413" y="554100"/>
            <a:ext cx="454800" cy="558000"/>
            <a:chOff x="7531575" y="762075"/>
            <a:chExt cx="454800" cy="558000"/>
          </a:xfrm>
        </p:grpSpPr>
        <p:sp>
          <p:nvSpPr>
            <p:cNvPr id="972" name="Google Shape;972;p33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33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74" name="Google Shape;974;p33"/>
          <p:cNvGrpSpPr/>
          <p:nvPr/>
        </p:nvGrpSpPr>
        <p:grpSpPr>
          <a:xfrm>
            <a:off x="720000" y="120900"/>
            <a:ext cx="558000" cy="418500"/>
            <a:chOff x="7707375" y="762075"/>
            <a:chExt cx="558000" cy="418500"/>
          </a:xfrm>
        </p:grpSpPr>
        <p:sp>
          <p:nvSpPr>
            <p:cNvPr id="975" name="Google Shape;975;p33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33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77" name="Google Shape;977;p33"/>
          <p:cNvSpPr/>
          <p:nvPr/>
        </p:nvSpPr>
        <p:spPr>
          <a:xfrm>
            <a:off x="470074" y="4677750"/>
            <a:ext cx="11263617" cy="558008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8" name="Google Shape;978;p33"/>
          <p:cNvSpPr/>
          <p:nvPr/>
        </p:nvSpPr>
        <p:spPr>
          <a:xfrm flipH="1">
            <a:off x="-466194" y="2579375"/>
            <a:ext cx="1086052" cy="1565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9" name="Google Shape;979;p33"/>
          <p:cNvSpPr/>
          <p:nvPr/>
        </p:nvSpPr>
        <p:spPr>
          <a:xfrm>
            <a:off x="8424007" y="3188810"/>
            <a:ext cx="1344317" cy="326175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0" name="Google Shape;980;p33"/>
          <p:cNvSpPr/>
          <p:nvPr/>
        </p:nvSpPr>
        <p:spPr>
          <a:xfrm>
            <a:off x="6511376" y="236349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1" name="Google Shape;981;p33"/>
          <p:cNvGrpSpPr/>
          <p:nvPr/>
        </p:nvGrpSpPr>
        <p:grpSpPr>
          <a:xfrm>
            <a:off x="8507737" y="4046048"/>
            <a:ext cx="532169" cy="905298"/>
            <a:chOff x="-138200" y="4190723"/>
            <a:chExt cx="532169" cy="905298"/>
          </a:xfrm>
        </p:grpSpPr>
        <p:grpSp>
          <p:nvGrpSpPr>
            <p:cNvPr id="982" name="Google Shape;982;p33"/>
            <p:cNvGrpSpPr/>
            <p:nvPr/>
          </p:nvGrpSpPr>
          <p:grpSpPr>
            <a:xfrm>
              <a:off x="56128" y="4190723"/>
              <a:ext cx="337841" cy="826764"/>
              <a:chOff x="5724904" y="2758554"/>
              <a:chExt cx="228596" cy="559418"/>
            </a:xfrm>
          </p:grpSpPr>
          <p:sp>
            <p:nvSpPr>
              <p:cNvPr id="983" name="Google Shape;983;p33"/>
              <p:cNvSpPr/>
              <p:nvPr/>
            </p:nvSpPr>
            <p:spPr>
              <a:xfrm>
                <a:off x="5724904" y="2758554"/>
                <a:ext cx="228596" cy="558260"/>
              </a:xfrm>
              <a:custGeom>
                <a:avLst/>
                <a:gdLst/>
                <a:ahLst/>
                <a:cxnLst/>
                <a:rect l="l" t="t" r="r" b="b"/>
                <a:pathLst>
                  <a:path w="3551" h="8672" extrusionOk="0">
                    <a:moveTo>
                      <a:pt x="1776" y="0"/>
                    </a:moveTo>
                    <a:cubicBezTo>
                      <a:pt x="0" y="0"/>
                      <a:pt x="1187" y="8671"/>
                      <a:pt x="1187" y="8671"/>
                    </a:cubicBezTo>
                    <a:lnTo>
                      <a:pt x="2498" y="8671"/>
                    </a:lnTo>
                    <a:cubicBezTo>
                      <a:pt x="2498" y="8671"/>
                      <a:pt x="3551" y="0"/>
                      <a:pt x="17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84" name="Google Shape;984;p33"/>
              <p:cNvGrpSpPr/>
              <p:nvPr/>
            </p:nvGrpSpPr>
            <p:grpSpPr>
              <a:xfrm>
                <a:off x="5793785" y="2828593"/>
                <a:ext cx="91412" cy="489379"/>
                <a:chOff x="5793785" y="2828593"/>
                <a:chExt cx="91412" cy="489379"/>
              </a:xfrm>
            </p:grpSpPr>
            <p:sp>
              <p:nvSpPr>
                <p:cNvPr id="985" name="Google Shape;985;p33"/>
                <p:cNvSpPr/>
                <p:nvPr/>
              </p:nvSpPr>
              <p:spPr>
                <a:xfrm>
                  <a:off x="5839748" y="2828593"/>
                  <a:ext cx="2382" cy="4893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" h="7602" extrusionOk="0">
                      <a:moveTo>
                        <a:pt x="18" y="0"/>
                      </a:moveTo>
                      <a:cubicBezTo>
                        <a:pt x="9" y="0"/>
                        <a:pt x="0" y="9"/>
                        <a:pt x="0" y="18"/>
                      </a:cubicBezTo>
                      <a:lnTo>
                        <a:pt x="0" y="7583"/>
                      </a:lnTo>
                      <a:cubicBezTo>
                        <a:pt x="0" y="7592"/>
                        <a:pt x="9" y="7601"/>
                        <a:pt x="18" y="7601"/>
                      </a:cubicBezTo>
                      <a:cubicBezTo>
                        <a:pt x="27" y="7601"/>
                        <a:pt x="36" y="7592"/>
                        <a:pt x="36" y="7583"/>
                      </a:cubicBezTo>
                      <a:lnTo>
                        <a:pt x="36" y="18"/>
                      </a:lnTo>
                      <a:cubicBezTo>
                        <a:pt x="36" y="9"/>
                        <a:pt x="27" y="0"/>
                        <a:pt x="1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6" name="Google Shape;986;p33"/>
                <p:cNvSpPr/>
                <p:nvPr/>
              </p:nvSpPr>
              <p:spPr>
                <a:xfrm>
                  <a:off x="5839748" y="2875844"/>
                  <a:ext cx="43131" cy="60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4" extrusionOk="0">
                      <a:moveTo>
                        <a:pt x="643" y="0"/>
                      </a:moveTo>
                      <a:cubicBezTo>
                        <a:pt x="636" y="0"/>
                        <a:pt x="629" y="2"/>
                        <a:pt x="625" y="7"/>
                      </a:cubicBezTo>
                      <a:lnTo>
                        <a:pt x="0" y="908"/>
                      </a:lnTo>
                      <a:cubicBezTo>
                        <a:pt x="0" y="917"/>
                        <a:pt x="0" y="935"/>
                        <a:pt x="9" y="935"/>
                      </a:cubicBezTo>
                      <a:cubicBezTo>
                        <a:pt x="9" y="944"/>
                        <a:pt x="18" y="944"/>
                        <a:pt x="18" y="944"/>
                      </a:cubicBezTo>
                      <a:cubicBezTo>
                        <a:pt x="27" y="944"/>
                        <a:pt x="27" y="935"/>
                        <a:pt x="36" y="935"/>
                      </a:cubicBezTo>
                      <a:lnTo>
                        <a:pt x="661" y="34"/>
                      </a:lnTo>
                      <a:cubicBezTo>
                        <a:pt x="670" y="25"/>
                        <a:pt x="670" y="7"/>
                        <a:pt x="661" y="7"/>
                      </a:cubicBezTo>
                      <a:cubicBezTo>
                        <a:pt x="656" y="2"/>
                        <a:pt x="649" y="0"/>
                        <a:pt x="64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7" name="Google Shape;987;p33"/>
                <p:cNvSpPr/>
                <p:nvPr/>
              </p:nvSpPr>
              <p:spPr>
                <a:xfrm>
                  <a:off x="5793785" y="2904942"/>
                  <a:ext cx="48925" cy="82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" h="1277" extrusionOk="0">
                      <a:moveTo>
                        <a:pt x="19" y="1"/>
                      </a:moveTo>
                      <a:cubicBezTo>
                        <a:pt x="10" y="10"/>
                        <a:pt x="1" y="19"/>
                        <a:pt x="10" y="28"/>
                      </a:cubicBezTo>
                      <a:lnTo>
                        <a:pt x="714" y="1268"/>
                      </a:lnTo>
                      <a:cubicBezTo>
                        <a:pt x="723" y="1277"/>
                        <a:pt x="723" y="1277"/>
                        <a:pt x="732" y="1277"/>
                      </a:cubicBezTo>
                      <a:lnTo>
                        <a:pt x="741" y="1277"/>
                      </a:lnTo>
                      <a:cubicBezTo>
                        <a:pt x="750" y="1268"/>
                        <a:pt x="759" y="1259"/>
                        <a:pt x="750" y="1250"/>
                      </a:cubicBezTo>
                      <a:lnTo>
                        <a:pt x="45" y="10"/>
                      </a:lnTo>
                      <a:cubicBezTo>
                        <a:pt x="36" y="1"/>
                        <a:pt x="28" y="1"/>
                        <a:pt x="1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8" name="Google Shape;988;p33"/>
                <p:cNvSpPr/>
                <p:nvPr/>
              </p:nvSpPr>
              <p:spPr>
                <a:xfrm>
                  <a:off x="5842066" y="2963329"/>
                  <a:ext cx="43131" cy="6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1" extrusionOk="0">
                      <a:moveTo>
                        <a:pt x="652" y="0"/>
                      </a:moveTo>
                      <a:cubicBezTo>
                        <a:pt x="646" y="0"/>
                        <a:pt x="640" y="7"/>
                        <a:pt x="634" y="13"/>
                      </a:cubicBezTo>
                      <a:lnTo>
                        <a:pt x="9" y="914"/>
                      </a:lnTo>
                      <a:cubicBezTo>
                        <a:pt x="0" y="923"/>
                        <a:pt x="0" y="932"/>
                        <a:pt x="9" y="941"/>
                      </a:cubicBezTo>
                      <a:lnTo>
                        <a:pt x="27" y="941"/>
                      </a:lnTo>
                      <a:cubicBezTo>
                        <a:pt x="27" y="941"/>
                        <a:pt x="36" y="941"/>
                        <a:pt x="36" y="932"/>
                      </a:cubicBezTo>
                      <a:lnTo>
                        <a:pt x="669" y="31"/>
                      </a:lnTo>
                      <a:cubicBezTo>
                        <a:pt x="669" y="22"/>
                        <a:pt x="669" y="13"/>
                        <a:pt x="660" y="4"/>
                      </a:cubicBezTo>
                      <a:cubicBezTo>
                        <a:pt x="658" y="1"/>
                        <a:pt x="655" y="0"/>
                        <a:pt x="65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89" name="Google Shape;989;p33"/>
                <p:cNvSpPr/>
                <p:nvPr/>
              </p:nvSpPr>
              <p:spPr>
                <a:xfrm>
                  <a:off x="5796682" y="2992234"/>
                  <a:ext cx="42552" cy="724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" h="1126" extrusionOk="0">
                      <a:moveTo>
                        <a:pt x="9" y="1"/>
                      </a:moveTo>
                      <a:cubicBezTo>
                        <a:pt x="0" y="10"/>
                        <a:pt x="0" y="19"/>
                        <a:pt x="0" y="28"/>
                      </a:cubicBezTo>
                      <a:lnTo>
                        <a:pt x="616" y="1116"/>
                      </a:lnTo>
                      <a:cubicBezTo>
                        <a:pt x="625" y="1116"/>
                        <a:pt x="634" y="1125"/>
                        <a:pt x="634" y="1125"/>
                      </a:cubicBezTo>
                      <a:cubicBezTo>
                        <a:pt x="643" y="1125"/>
                        <a:pt x="643" y="1125"/>
                        <a:pt x="643" y="1116"/>
                      </a:cubicBezTo>
                      <a:cubicBezTo>
                        <a:pt x="661" y="1116"/>
                        <a:pt x="661" y="1098"/>
                        <a:pt x="652" y="1089"/>
                      </a:cubicBezTo>
                      <a:lnTo>
                        <a:pt x="36" y="10"/>
                      </a:lnTo>
                      <a:cubicBezTo>
                        <a:pt x="36" y="1"/>
                        <a:pt x="18" y="1"/>
                        <a:pt x="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0" name="Google Shape;990;p33"/>
                <p:cNvSpPr/>
                <p:nvPr/>
              </p:nvSpPr>
              <p:spPr>
                <a:xfrm>
                  <a:off x="5842066" y="3050814"/>
                  <a:ext cx="43131" cy="603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38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lnTo>
                        <a:pt x="27" y="938"/>
                      </a:lnTo>
                      <a:cubicBezTo>
                        <a:pt x="27" y="938"/>
                        <a:pt x="36" y="938"/>
                        <a:pt x="36" y="929"/>
                      </a:cubicBezTo>
                      <a:lnTo>
                        <a:pt x="669" y="28"/>
                      </a:lnTo>
                      <a:cubicBezTo>
                        <a:pt x="669" y="19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1" name="Google Shape;991;p33"/>
                <p:cNvSpPr/>
                <p:nvPr/>
              </p:nvSpPr>
              <p:spPr>
                <a:xfrm>
                  <a:off x="5796682" y="3079783"/>
                  <a:ext cx="46028" cy="89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398" extrusionOk="0">
                      <a:moveTo>
                        <a:pt x="23" y="0"/>
                      </a:moveTo>
                      <a:cubicBezTo>
                        <a:pt x="18" y="0"/>
                        <a:pt x="13" y="2"/>
                        <a:pt x="9" y="6"/>
                      </a:cubicBezTo>
                      <a:cubicBezTo>
                        <a:pt x="0" y="6"/>
                        <a:pt x="0" y="15"/>
                        <a:pt x="0" y="33"/>
                      </a:cubicBezTo>
                      <a:lnTo>
                        <a:pt x="669" y="1389"/>
                      </a:lnTo>
                      <a:cubicBezTo>
                        <a:pt x="669" y="1398"/>
                        <a:pt x="678" y="1398"/>
                        <a:pt x="687" y="1398"/>
                      </a:cubicBezTo>
                      <a:lnTo>
                        <a:pt x="696" y="1398"/>
                      </a:lnTo>
                      <a:cubicBezTo>
                        <a:pt x="705" y="1389"/>
                        <a:pt x="714" y="1380"/>
                        <a:pt x="705" y="1371"/>
                      </a:cubicBezTo>
                      <a:lnTo>
                        <a:pt x="36" y="15"/>
                      </a:lnTo>
                      <a:cubicBezTo>
                        <a:pt x="36" y="4"/>
                        <a:pt x="30" y="0"/>
                        <a:pt x="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2" name="Google Shape;992;p33"/>
                <p:cNvSpPr/>
                <p:nvPr/>
              </p:nvSpPr>
              <p:spPr>
                <a:xfrm>
                  <a:off x="5842066" y="3138106"/>
                  <a:ext cx="43131" cy="6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7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cubicBezTo>
                        <a:pt x="18" y="938"/>
                        <a:pt x="18" y="947"/>
                        <a:pt x="27" y="947"/>
                      </a:cubicBezTo>
                      <a:cubicBezTo>
                        <a:pt x="27" y="947"/>
                        <a:pt x="36" y="938"/>
                        <a:pt x="36" y="938"/>
                      </a:cubicBezTo>
                      <a:lnTo>
                        <a:pt x="669" y="37"/>
                      </a:lnTo>
                      <a:cubicBezTo>
                        <a:pt x="669" y="28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93" name="Google Shape;993;p33"/>
                <p:cNvSpPr/>
                <p:nvPr/>
              </p:nvSpPr>
              <p:spPr>
                <a:xfrm>
                  <a:off x="5796682" y="3167204"/>
                  <a:ext cx="46028" cy="921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432" extrusionOk="0">
                      <a:moveTo>
                        <a:pt x="19" y="0"/>
                      </a:moveTo>
                      <a:cubicBezTo>
                        <a:pt x="15" y="0"/>
                        <a:pt x="12" y="1"/>
                        <a:pt x="9" y="4"/>
                      </a:cubicBezTo>
                      <a:cubicBezTo>
                        <a:pt x="0" y="4"/>
                        <a:pt x="0" y="22"/>
                        <a:pt x="0" y="31"/>
                      </a:cubicBezTo>
                      <a:lnTo>
                        <a:pt x="669" y="1422"/>
                      </a:lnTo>
                      <a:cubicBezTo>
                        <a:pt x="669" y="1422"/>
                        <a:pt x="678" y="1431"/>
                        <a:pt x="687" y="1431"/>
                      </a:cubicBezTo>
                      <a:lnTo>
                        <a:pt x="696" y="1431"/>
                      </a:lnTo>
                      <a:cubicBezTo>
                        <a:pt x="705" y="1422"/>
                        <a:pt x="714" y="1413"/>
                        <a:pt x="705" y="1404"/>
                      </a:cubicBezTo>
                      <a:lnTo>
                        <a:pt x="36" y="13"/>
                      </a:lnTo>
                      <a:cubicBezTo>
                        <a:pt x="36" y="6"/>
                        <a:pt x="27" y="0"/>
                        <a:pt x="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994" name="Google Shape;994;p33"/>
            <p:cNvSpPr/>
            <p:nvPr/>
          </p:nvSpPr>
          <p:spPr>
            <a:xfrm>
              <a:off x="-138200" y="4611019"/>
              <a:ext cx="269049" cy="485002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95" name="Google Shape;995;p33"/>
          <p:cNvSpPr/>
          <p:nvPr/>
        </p:nvSpPr>
        <p:spPr>
          <a:xfrm>
            <a:off x="-11472" y="4536102"/>
            <a:ext cx="269048" cy="498812"/>
          </a:xfrm>
          <a:custGeom>
            <a:avLst/>
            <a:gdLst/>
            <a:ahLst/>
            <a:cxnLst/>
            <a:rect l="l" t="t" r="r" b="b"/>
            <a:pathLst>
              <a:path w="2945" h="5460" extrusionOk="0">
                <a:moveTo>
                  <a:pt x="1517" y="0"/>
                </a:moveTo>
                <a:lnTo>
                  <a:pt x="813" y="2525"/>
                </a:lnTo>
                <a:lnTo>
                  <a:pt x="1214" y="2016"/>
                </a:lnTo>
                <a:lnTo>
                  <a:pt x="804" y="2730"/>
                </a:lnTo>
                <a:lnTo>
                  <a:pt x="732" y="2855"/>
                </a:lnTo>
                <a:lnTo>
                  <a:pt x="723" y="2864"/>
                </a:lnTo>
                <a:lnTo>
                  <a:pt x="625" y="3203"/>
                </a:lnTo>
                <a:lnTo>
                  <a:pt x="393" y="4059"/>
                </a:lnTo>
                <a:lnTo>
                  <a:pt x="830" y="3524"/>
                </a:lnTo>
                <a:lnTo>
                  <a:pt x="1071" y="3230"/>
                </a:lnTo>
                <a:lnTo>
                  <a:pt x="857" y="3560"/>
                </a:lnTo>
                <a:lnTo>
                  <a:pt x="286" y="4452"/>
                </a:lnTo>
                <a:lnTo>
                  <a:pt x="135" y="4978"/>
                </a:lnTo>
                <a:lnTo>
                  <a:pt x="1" y="5460"/>
                </a:lnTo>
                <a:lnTo>
                  <a:pt x="161" y="5460"/>
                </a:lnTo>
                <a:lnTo>
                  <a:pt x="804" y="5282"/>
                </a:lnTo>
                <a:lnTo>
                  <a:pt x="447" y="5460"/>
                </a:lnTo>
                <a:lnTo>
                  <a:pt x="2945" y="5460"/>
                </a:lnTo>
                <a:lnTo>
                  <a:pt x="2151" y="4425"/>
                </a:lnTo>
                <a:lnTo>
                  <a:pt x="1981" y="4202"/>
                </a:lnTo>
                <a:lnTo>
                  <a:pt x="2258" y="4425"/>
                </a:lnTo>
                <a:lnTo>
                  <a:pt x="2891" y="4934"/>
                </a:lnTo>
                <a:lnTo>
                  <a:pt x="2749" y="4425"/>
                </a:lnTo>
                <a:lnTo>
                  <a:pt x="2508" y="3560"/>
                </a:lnTo>
                <a:lnTo>
                  <a:pt x="2347" y="3355"/>
                </a:lnTo>
                <a:lnTo>
                  <a:pt x="2240" y="3221"/>
                </a:lnTo>
                <a:lnTo>
                  <a:pt x="2151" y="3105"/>
                </a:lnTo>
                <a:lnTo>
                  <a:pt x="1776" y="2614"/>
                </a:lnTo>
                <a:lnTo>
                  <a:pt x="2169" y="3033"/>
                </a:lnTo>
                <a:lnTo>
                  <a:pt x="2329" y="3194"/>
                </a:lnTo>
                <a:lnTo>
                  <a:pt x="2436" y="3310"/>
                </a:lnTo>
                <a:lnTo>
                  <a:pt x="2401" y="3176"/>
                </a:lnTo>
                <a:lnTo>
                  <a:pt x="2267" y="2694"/>
                </a:lnTo>
                <a:lnTo>
                  <a:pt x="2115" y="2150"/>
                </a:lnTo>
                <a:lnTo>
                  <a:pt x="1455" y="901"/>
                </a:lnTo>
                <a:lnTo>
                  <a:pt x="2026" y="1829"/>
                </a:lnTo>
                <a:lnTo>
                  <a:pt x="1517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6" name="Google Shape;996;p33"/>
          <p:cNvGrpSpPr/>
          <p:nvPr/>
        </p:nvGrpSpPr>
        <p:grpSpPr>
          <a:xfrm>
            <a:off x="283809" y="4056143"/>
            <a:ext cx="337853" cy="885089"/>
            <a:chOff x="5439468" y="2960690"/>
            <a:chExt cx="201043" cy="526650"/>
          </a:xfrm>
        </p:grpSpPr>
        <p:sp>
          <p:nvSpPr>
            <p:cNvPr id="997" name="Google Shape;997;p33"/>
            <p:cNvSpPr/>
            <p:nvPr/>
          </p:nvSpPr>
          <p:spPr>
            <a:xfrm>
              <a:off x="5514722" y="3163985"/>
              <a:ext cx="50599" cy="323356"/>
            </a:xfrm>
            <a:custGeom>
              <a:avLst/>
              <a:gdLst/>
              <a:ahLst/>
              <a:cxnLst/>
              <a:rect l="l" t="t" r="r" b="b"/>
              <a:pathLst>
                <a:path w="786" h="5023" extrusionOk="0">
                  <a:moveTo>
                    <a:pt x="393" y="0"/>
                  </a:moveTo>
                  <a:lnTo>
                    <a:pt x="0" y="5023"/>
                  </a:lnTo>
                  <a:lnTo>
                    <a:pt x="785" y="5023"/>
                  </a:lnTo>
                  <a:lnTo>
                    <a:pt x="3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33"/>
            <p:cNvSpPr/>
            <p:nvPr/>
          </p:nvSpPr>
          <p:spPr>
            <a:xfrm>
              <a:off x="5439468" y="2960690"/>
              <a:ext cx="201043" cy="362431"/>
            </a:xfrm>
            <a:custGeom>
              <a:avLst/>
              <a:gdLst/>
              <a:ahLst/>
              <a:cxnLst/>
              <a:rect l="l" t="t" r="r" b="b"/>
              <a:pathLst>
                <a:path w="3123" h="5630" extrusionOk="0">
                  <a:moveTo>
                    <a:pt x="1562" y="0"/>
                  </a:moveTo>
                  <a:lnTo>
                    <a:pt x="1125" y="1597"/>
                  </a:lnTo>
                  <a:lnTo>
                    <a:pt x="1615" y="785"/>
                  </a:lnTo>
                  <a:lnTo>
                    <a:pt x="1044" y="1874"/>
                  </a:lnTo>
                  <a:lnTo>
                    <a:pt x="768" y="2891"/>
                  </a:lnTo>
                  <a:lnTo>
                    <a:pt x="1348" y="2284"/>
                  </a:lnTo>
                  <a:lnTo>
                    <a:pt x="705" y="3096"/>
                  </a:lnTo>
                  <a:lnTo>
                    <a:pt x="375" y="4291"/>
                  </a:lnTo>
                  <a:lnTo>
                    <a:pt x="1160" y="3658"/>
                  </a:lnTo>
                  <a:lnTo>
                    <a:pt x="206" y="4898"/>
                  </a:lnTo>
                  <a:lnTo>
                    <a:pt x="0" y="5629"/>
                  </a:lnTo>
                  <a:lnTo>
                    <a:pt x="3123" y="5629"/>
                  </a:lnTo>
                  <a:lnTo>
                    <a:pt x="2944" y="4969"/>
                  </a:lnTo>
                  <a:lnTo>
                    <a:pt x="2186" y="4595"/>
                  </a:lnTo>
                  <a:lnTo>
                    <a:pt x="2891" y="4791"/>
                  </a:lnTo>
                  <a:lnTo>
                    <a:pt x="2891" y="4791"/>
                  </a:lnTo>
                  <a:lnTo>
                    <a:pt x="2641" y="3881"/>
                  </a:lnTo>
                  <a:lnTo>
                    <a:pt x="1954" y="2810"/>
                  </a:lnTo>
                  <a:lnTo>
                    <a:pt x="2543" y="3533"/>
                  </a:lnTo>
                  <a:lnTo>
                    <a:pt x="2257" y="2489"/>
                  </a:lnTo>
                  <a:lnTo>
                    <a:pt x="1829" y="1758"/>
                  </a:lnTo>
                  <a:lnTo>
                    <a:pt x="2177" y="2204"/>
                  </a:lnTo>
                  <a:lnTo>
                    <a:pt x="156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99" name="Google Shape;999;p33"/>
          <p:cNvSpPr/>
          <p:nvPr/>
        </p:nvSpPr>
        <p:spPr>
          <a:xfrm>
            <a:off x="-103925" y="1003541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0" name="Google Shape;1000;p33"/>
          <p:cNvSpPr/>
          <p:nvPr/>
        </p:nvSpPr>
        <p:spPr>
          <a:xfrm>
            <a:off x="8764400" y="20767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0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2" name="Google Shape;1002;p34"/>
          <p:cNvGrpSpPr/>
          <p:nvPr/>
        </p:nvGrpSpPr>
        <p:grpSpPr>
          <a:xfrm flipH="1">
            <a:off x="-2514388" y="3600450"/>
            <a:ext cx="12716738" cy="1809748"/>
            <a:chOff x="-693384" y="4065829"/>
            <a:chExt cx="12514011" cy="1263967"/>
          </a:xfrm>
        </p:grpSpPr>
        <p:sp>
          <p:nvSpPr>
            <p:cNvPr id="1003" name="Google Shape;1003;p34"/>
            <p:cNvSpPr/>
            <p:nvPr/>
          </p:nvSpPr>
          <p:spPr>
            <a:xfrm>
              <a:off x="3162068" y="4166601"/>
              <a:ext cx="8658559" cy="976897"/>
            </a:xfrm>
            <a:custGeom>
              <a:avLst/>
              <a:gdLst/>
              <a:ahLst/>
              <a:cxnLst/>
              <a:rect l="l" t="t" r="r" b="b"/>
              <a:pathLst>
                <a:path w="39405" h="4446" extrusionOk="0">
                  <a:moveTo>
                    <a:pt x="27137" y="1"/>
                  </a:moveTo>
                  <a:cubicBezTo>
                    <a:pt x="26975" y="1"/>
                    <a:pt x="26817" y="7"/>
                    <a:pt x="26665" y="21"/>
                  </a:cubicBezTo>
                  <a:cubicBezTo>
                    <a:pt x="24863" y="172"/>
                    <a:pt x="20795" y="1716"/>
                    <a:pt x="18003" y="2536"/>
                  </a:cubicBezTo>
                  <a:cubicBezTo>
                    <a:pt x="15202" y="3366"/>
                    <a:pt x="0" y="4445"/>
                    <a:pt x="0" y="4445"/>
                  </a:cubicBezTo>
                  <a:lnTo>
                    <a:pt x="39405" y="4445"/>
                  </a:lnTo>
                  <a:cubicBezTo>
                    <a:pt x="37050" y="1395"/>
                    <a:pt x="35208" y="687"/>
                    <a:pt x="33290" y="687"/>
                  </a:cubicBezTo>
                  <a:cubicBezTo>
                    <a:pt x="33217" y="687"/>
                    <a:pt x="33144" y="688"/>
                    <a:pt x="33071" y="690"/>
                  </a:cubicBezTo>
                  <a:cubicBezTo>
                    <a:pt x="33021" y="691"/>
                    <a:pt x="32970" y="691"/>
                    <a:pt x="32919" y="691"/>
                  </a:cubicBezTo>
                  <a:cubicBezTo>
                    <a:pt x="31106" y="691"/>
                    <a:pt x="28853" y="1"/>
                    <a:pt x="271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34"/>
            <p:cNvSpPr/>
            <p:nvPr/>
          </p:nvSpPr>
          <p:spPr>
            <a:xfrm>
              <a:off x="-693384" y="4065829"/>
              <a:ext cx="10619868" cy="1263967"/>
            </a:xfrm>
            <a:custGeom>
              <a:avLst/>
              <a:gdLst/>
              <a:ahLst/>
              <a:cxnLst/>
              <a:rect l="l" t="t" r="r" b="b"/>
              <a:pathLst>
                <a:path w="41207" h="3605" extrusionOk="0">
                  <a:moveTo>
                    <a:pt x="6468" y="0"/>
                  </a:moveTo>
                  <a:cubicBezTo>
                    <a:pt x="3801" y="0"/>
                    <a:pt x="1" y="3604"/>
                    <a:pt x="1" y="3604"/>
                  </a:cubicBezTo>
                  <a:lnTo>
                    <a:pt x="41207" y="3604"/>
                  </a:lnTo>
                  <a:cubicBezTo>
                    <a:pt x="41207" y="3604"/>
                    <a:pt x="36370" y="2101"/>
                    <a:pt x="33165" y="2101"/>
                  </a:cubicBezTo>
                  <a:cubicBezTo>
                    <a:pt x="33067" y="2101"/>
                    <a:pt x="32970" y="2103"/>
                    <a:pt x="32875" y="2106"/>
                  </a:cubicBezTo>
                  <a:cubicBezTo>
                    <a:pt x="32785" y="2109"/>
                    <a:pt x="32692" y="2110"/>
                    <a:pt x="32597" y="2110"/>
                  </a:cubicBezTo>
                  <a:cubicBezTo>
                    <a:pt x="29287" y="2110"/>
                    <a:pt x="22681" y="356"/>
                    <a:pt x="20608" y="312"/>
                  </a:cubicBezTo>
                  <a:cubicBezTo>
                    <a:pt x="20556" y="311"/>
                    <a:pt x="20505" y="311"/>
                    <a:pt x="20453" y="311"/>
                  </a:cubicBezTo>
                  <a:cubicBezTo>
                    <a:pt x="18370" y="311"/>
                    <a:pt x="16419" y="1339"/>
                    <a:pt x="14390" y="1383"/>
                  </a:cubicBezTo>
                  <a:cubicBezTo>
                    <a:pt x="14364" y="1383"/>
                    <a:pt x="14338" y="1384"/>
                    <a:pt x="14312" y="1384"/>
                  </a:cubicBezTo>
                  <a:cubicBezTo>
                    <a:pt x="12233" y="1384"/>
                    <a:pt x="9103" y="0"/>
                    <a:pt x="64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5" name="Google Shape;1005;p34"/>
          <p:cNvGrpSpPr/>
          <p:nvPr/>
        </p:nvGrpSpPr>
        <p:grpSpPr>
          <a:xfrm>
            <a:off x="8299413" y="1373025"/>
            <a:ext cx="558000" cy="418500"/>
            <a:chOff x="7707375" y="762075"/>
            <a:chExt cx="558000" cy="418500"/>
          </a:xfrm>
        </p:grpSpPr>
        <p:sp>
          <p:nvSpPr>
            <p:cNvPr id="1006" name="Google Shape;1006;p34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34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08" name="Google Shape;1008;p34"/>
          <p:cNvSpPr/>
          <p:nvPr/>
        </p:nvSpPr>
        <p:spPr>
          <a:xfrm>
            <a:off x="-792900" y="1737475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09" name="Google Shape;1009;p34"/>
          <p:cNvGrpSpPr/>
          <p:nvPr/>
        </p:nvGrpSpPr>
        <p:grpSpPr>
          <a:xfrm rot="-1216988">
            <a:off x="7691151" y="118716"/>
            <a:ext cx="1479501" cy="1135940"/>
            <a:chOff x="2482569" y="2393614"/>
            <a:chExt cx="1228758" cy="943542"/>
          </a:xfrm>
        </p:grpSpPr>
        <p:grpSp>
          <p:nvGrpSpPr>
            <p:cNvPr id="1010" name="Google Shape;1010;p34"/>
            <p:cNvGrpSpPr/>
            <p:nvPr/>
          </p:nvGrpSpPr>
          <p:grpSpPr>
            <a:xfrm rot="-1170387" flipH="1">
              <a:off x="2518639" y="2437276"/>
              <a:ext cx="307743" cy="268940"/>
              <a:chOff x="2607638" y="3404617"/>
              <a:chExt cx="95983" cy="83881"/>
            </a:xfrm>
          </p:grpSpPr>
          <p:sp>
            <p:nvSpPr>
              <p:cNvPr id="1011" name="Google Shape;1011;p34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2" name="Google Shape;1012;p34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3" name="Google Shape;1013;p34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4" name="Google Shape;1014;p34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15" name="Google Shape;1015;p34"/>
            <p:cNvSpPr/>
            <p:nvPr/>
          </p:nvSpPr>
          <p:spPr>
            <a:xfrm>
              <a:off x="2773266" y="2546098"/>
              <a:ext cx="938061" cy="791059"/>
            </a:xfrm>
            <a:custGeom>
              <a:avLst/>
              <a:gdLst/>
              <a:ahLst/>
              <a:cxnLst/>
              <a:rect l="l" t="t" r="r" b="b"/>
              <a:pathLst>
                <a:path w="11935" h="10065" extrusionOk="0">
                  <a:moveTo>
                    <a:pt x="0" y="0"/>
                  </a:moveTo>
                  <a:cubicBezTo>
                    <a:pt x="2267" y="252"/>
                    <a:pt x="5465" y="419"/>
                    <a:pt x="6364" y="2516"/>
                  </a:cubicBezTo>
                  <a:cubicBezTo>
                    <a:pt x="7071" y="4167"/>
                    <a:pt x="4291" y="8159"/>
                    <a:pt x="3108" y="6808"/>
                  </a:cubicBezTo>
                  <a:cubicBezTo>
                    <a:pt x="1414" y="4872"/>
                    <a:pt x="7245" y="1675"/>
                    <a:pt x="9620" y="2664"/>
                  </a:cubicBezTo>
                  <a:cubicBezTo>
                    <a:pt x="11926" y="3624"/>
                    <a:pt x="12756" y="8504"/>
                    <a:pt x="10805" y="1006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1016" name="Google Shape;1016;p34"/>
          <p:cNvGrpSpPr/>
          <p:nvPr/>
        </p:nvGrpSpPr>
        <p:grpSpPr>
          <a:xfrm>
            <a:off x="6499052" y="3193384"/>
            <a:ext cx="2485519" cy="1691600"/>
            <a:chOff x="6499052" y="3193384"/>
            <a:chExt cx="2485519" cy="1691600"/>
          </a:xfrm>
        </p:grpSpPr>
        <p:sp>
          <p:nvSpPr>
            <p:cNvPr id="1017" name="Google Shape;1017;p34"/>
            <p:cNvSpPr/>
            <p:nvPr/>
          </p:nvSpPr>
          <p:spPr>
            <a:xfrm>
              <a:off x="8566668" y="3778312"/>
              <a:ext cx="417903" cy="904672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34"/>
            <p:cNvSpPr/>
            <p:nvPr/>
          </p:nvSpPr>
          <p:spPr>
            <a:xfrm>
              <a:off x="7779150" y="3193384"/>
              <a:ext cx="361503" cy="651639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19" name="Google Shape;1019;p34"/>
            <p:cNvGrpSpPr/>
            <p:nvPr/>
          </p:nvGrpSpPr>
          <p:grpSpPr>
            <a:xfrm>
              <a:off x="8068980" y="3736475"/>
              <a:ext cx="497701" cy="1047494"/>
              <a:chOff x="6601233" y="3833609"/>
              <a:chExt cx="201107" cy="423264"/>
            </a:xfrm>
          </p:grpSpPr>
          <p:sp>
            <p:nvSpPr>
              <p:cNvPr id="1020" name="Google Shape;1020;p34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1" name="Google Shape;1021;p34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22" name="Google Shape;1022;p34"/>
            <p:cNvSpPr/>
            <p:nvPr/>
          </p:nvSpPr>
          <p:spPr>
            <a:xfrm>
              <a:off x="6499052" y="4131658"/>
              <a:ext cx="417904" cy="753326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23" name="Google Shape;1023;p34"/>
          <p:cNvGrpSpPr/>
          <p:nvPr/>
        </p:nvGrpSpPr>
        <p:grpSpPr>
          <a:xfrm>
            <a:off x="80000" y="3464020"/>
            <a:ext cx="5194666" cy="1840060"/>
            <a:chOff x="80000" y="3540220"/>
            <a:chExt cx="5194666" cy="1840060"/>
          </a:xfrm>
        </p:grpSpPr>
        <p:sp>
          <p:nvSpPr>
            <p:cNvPr id="1024" name="Google Shape;1024;p34"/>
            <p:cNvSpPr/>
            <p:nvPr/>
          </p:nvSpPr>
          <p:spPr>
            <a:xfrm>
              <a:off x="1345529" y="4088098"/>
              <a:ext cx="572888" cy="1032010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25" name="Google Shape;1025;p34"/>
            <p:cNvGrpSpPr/>
            <p:nvPr/>
          </p:nvGrpSpPr>
          <p:grpSpPr>
            <a:xfrm>
              <a:off x="3311117" y="4072613"/>
              <a:ext cx="497701" cy="1047494"/>
              <a:chOff x="6601233" y="3833609"/>
              <a:chExt cx="201107" cy="423264"/>
            </a:xfrm>
          </p:grpSpPr>
          <p:sp>
            <p:nvSpPr>
              <p:cNvPr id="1026" name="Google Shape;1026;p34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7" name="Google Shape;1027;p34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28" name="Google Shape;1028;p34"/>
            <p:cNvSpPr/>
            <p:nvPr/>
          </p:nvSpPr>
          <p:spPr>
            <a:xfrm>
              <a:off x="2550799" y="3881912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34"/>
            <p:cNvSpPr/>
            <p:nvPr/>
          </p:nvSpPr>
          <p:spPr>
            <a:xfrm>
              <a:off x="631798" y="3844507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30" name="Google Shape;1030;p34"/>
            <p:cNvGrpSpPr/>
            <p:nvPr/>
          </p:nvGrpSpPr>
          <p:grpSpPr>
            <a:xfrm>
              <a:off x="4030358" y="4110121"/>
              <a:ext cx="1244307" cy="1270159"/>
              <a:chOff x="4030358" y="4110121"/>
              <a:chExt cx="1244307" cy="1270159"/>
            </a:xfrm>
          </p:grpSpPr>
          <p:grpSp>
            <p:nvGrpSpPr>
              <p:cNvPr id="1031" name="Google Shape;1031;p34"/>
              <p:cNvGrpSpPr/>
              <p:nvPr/>
            </p:nvGrpSpPr>
            <p:grpSpPr>
              <a:xfrm>
                <a:off x="40303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1032" name="Google Shape;1032;p34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033" name="Google Shape;1033;p34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1034" name="Google Shape;1034;p34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35" name="Google Shape;1035;p34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36" name="Google Shape;1036;p34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37" name="Google Shape;1037;p34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38" name="Google Shape;1038;p34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39" name="Google Shape;1039;p34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40" name="Google Shape;1040;p34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41" name="Google Shape;1041;p34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42" name="Google Shape;1042;p34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1043" name="Google Shape;1043;p34"/>
              <p:cNvGrpSpPr/>
              <p:nvPr/>
            </p:nvGrpSpPr>
            <p:grpSpPr>
              <a:xfrm>
                <a:off x="4414163" y="4110121"/>
                <a:ext cx="519026" cy="1270159"/>
                <a:chOff x="5724904" y="2758554"/>
                <a:chExt cx="228596" cy="559418"/>
              </a:xfrm>
            </p:grpSpPr>
            <p:sp>
              <p:nvSpPr>
                <p:cNvPr id="1044" name="Google Shape;1044;p34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045" name="Google Shape;1045;p34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1046" name="Google Shape;1046;p34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47" name="Google Shape;1047;p34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48" name="Google Shape;1048;p34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49" name="Google Shape;1049;p34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50" name="Google Shape;1050;p34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51" name="Google Shape;1051;p34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52" name="Google Shape;1052;p34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53" name="Google Shape;1053;p34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54" name="Google Shape;1054;p34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1055" name="Google Shape;1055;p34"/>
              <p:cNvGrpSpPr/>
              <p:nvPr/>
            </p:nvGrpSpPr>
            <p:grpSpPr>
              <a:xfrm>
                <a:off x="48814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1056" name="Google Shape;1056;p34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057" name="Google Shape;1057;p34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1058" name="Google Shape;1058;p34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59" name="Google Shape;1059;p34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60" name="Google Shape;1060;p34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61" name="Google Shape;1061;p34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62" name="Google Shape;1062;p34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63" name="Google Shape;1063;p34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64" name="Google Shape;1064;p34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65" name="Google Shape;1065;p34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066" name="Google Shape;1066;p34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sp>
          <p:nvSpPr>
            <p:cNvPr id="1067" name="Google Shape;1067;p34"/>
            <p:cNvSpPr/>
            <p:nvPr/>
          </p:nvSpPr>
          <p:spPr>
            <a:xfrm>
              <a:off x="80000" y="3540220"/>
              <a:ext cx="497704" cy="896523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9_2"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9" name="Google Shape;1069;p35"/>
          <p:cNvGrpSpPr/>
          <p:nvPr/>
        </p:nvGrpSpPr>
        <p:grpSpPr>
          <a:xfrm>
            <a:off x="130850" y="155200"/>
            <a:ext cx="454800" cy="558000"/>
            <a:chOff x="7531575" y="762075"/>
            <a:chExt cx="454800" cy="558000"/>
          </a:xfrm>
        </p:grpSpPr>
        <p:sp>
          <p:nvSpPr>
            <p:cNvPr id="1070" name="Google Shape;1070;p35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1" name="Google Shape;1071;p35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2" name="Google Shape;1072;p35"/>
          <p:cNvGrpSpPr/>
          <p:nvPr/>
        </p:nvGrpSpPr>
        <p:grpSpPr>
          <a:xfrm>
            <a:off x="8424000" y="224950"/>
            <a:ext cx="558000" cy="418500"/>
            <a:chOff x="7707375" y="762075"/>
            <a:chExt cx="558000" cy="418500"/>
          </a:xfrm>
        </p:grpSpPr>
        <p:sp>
          <p:nvSpPr>
            <p:cNvPr id="1073" name="Google Shape;1073;p35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4" name="Google Shape;1074;p35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5" name="Google Shape;1075;p35"/>
          <p:cNvGrpSpPr/>
          <p:nvPr/>
        </p:nvGrpSpPr>
        <p:grpSpPr>
          <a:xfrm>
            <a:off x="-1641550" y="4677753"/>
            <a:ext cx="11522682" cy="621144"/>
            <a:chOff x="-1641550" y="4677753"/>
            <a:chExt cx="11522682" cy="621144"/>
          </a:xfrm>
        </p:grpSpPr>
        <p:sp>
          <p:nvSpPr>
            <p:cNvPr id="1076" name="Google Shape;1076;p35"/>
            <p:cNvSpPr/>
            <p:nvPr/>
          </p:nvSpPr>
          <p:spPr>
            <a:xfrm>
              <a:off x="-1641550" y="4726199"/>
              <a:ext cx="6667874" cy="572698"/>
            </a:xfrm>
            <a:custGeom>
              <a:avLst/>
              <a:gdLst/>
              <a:ahLst/>
              <a:cxnLst/>
              <a:rect l="l" t="t" r="r" b="b"/>
              <a:pathLst>
                <a:path w="30449" h="6486" extrusionOk="0">
                  <a:moveTo>
                    <a:pt x="21212" y="0"/>
                  </a:moveTo>
                  <a:cubicBezTo>
                    <a:pt x="21061" y="0"/>
                    <a:pt x="20922" y="20"/>
                    <a:pt x="20796" y="63"/>
                  </a:cubicBezTo>
                  <a:cubicBezTo>
                    <a:pt x="19690" y="434"/>
                    <a:pt x="18792" y="523"/>
                    <a:pt x="17938" y="523"/>
                  </a:cubicBezTo>
                  <a:cubicBezTo>
                    <a:pt x="17156" y="523"/>
                    <a:pt x="16410" y="449"/>
                    <a:pt x="15575" y="449"/>
                  </a:cubicBezTo>
                  <a:cubicBezTo>
                    <a:pt x="14873" y="449"/>
                    <a:pt x="14107" y="501"/>
                    <a:pt x="13204" y="696"/>
                  </a:cubicBezTo>
                  <a:cubicBezTo>
                    <a:pt x="10551" y="1267"/>
                    <a:pt x="10437" y="2921"/>
                    <a:pt x="6828" y="2921"/>
                  </a:cubicBezTo>
                  <a:cubicBezTo>
                    <a:pt x="6154" y="2921"/>
                    <a:pt x="5357" y="2863"/>
                    <a:pt x="4399" y="2730"/>
                  </a:cubicBezTo>
                  <a:cubicBezTo>
                    <a:pt x="4313" y="2718"/>
                    <a:pt x="4228" y="2712"/>
                    <a:pt x="4143" y="2712"/>
                  </a:cubicBezTo>
                  <a:cubicBezTo>
                    <a:pt x="1983" y="2712"/>
                    <a:pt x="1" y="6486"/>
                    <a:pt x="1" y="6486"/>
                  </a:cubicBezTo>
                  <a:lnTo>
                    <a:pt x="30448" y="6486"/>
                  </a:lnTo>
                  <a:cubicBezTo>
                    <a:pt x="30448" y="6486"/>
                    <a:pt x="23931" y="0"/>
                    <a:pt x="212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7" name="Google Shape;1077;p35"/>
            <p:cNvSpPr/>
            <p:nvPr/>
          </p:nvSpPr>
          <p:spPr>
            <a:xfrm>
              <a:off x="800700" y="4677753"/>
              <a:ext cx="9080432" cy="558008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78" name="Google Shape;1078;p35"/>
          <p:cNvSpPr/>
          <p:nvPr/>
        </p:nvSpPr>
        <p:spPr>
          <a:xfrm>
            <a:off x="3458046" y="155209"/>
            <a:ext cx="831865" cy="156496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9" name="Google Shape;1079;p35"/>
          <p:cNvSpPr/>
          <p:nvPr/>
        </p:nvSpPr>
        <p:spPr>
          <a:xfrm>
            <a:off x="8101657" y="1196260"/>
            <a:ext cx="1344317" cy="326175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0" name="Google Shape;1080;p35"/>
          <p:cNvSpPr/>
          <p:nvPr/>
        </p:nvSpPr>
        <p:spPr>
          <a:xfrm>
            <a:off x="-375524" y="1443474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1" name="Google Shape;1081;p35"/>
          <p:cNvGrpSpPr/>
          <p:nvPr/>
        </p:nvGrpSpPr>
        <p:grpSpPr>
          <a:xfrm>
            <a:off x="-138200" y="4190723"/>
            <a:ext cx="841725" cy="905298"/>
            <a:chOff x="-138200" y="4190723"/>
            <a:chExt cx="841725" cy="905298"/>
          </a:xfrm>
        </p:grpSpPr>
        <p:grpSp>
          <p:nvGrpSpPr>
            <p:cNvPr id="1082" name="Google Shape;1082;p35"/>
            <p:cNvGrpSpPr/>
            <p:nvPr/>
          </p:nvGrpSpPr>
          <p:grpSpPr>
            <a:xfrm>
              <a:off x="56128" y="4190723"/>
              <a:ext cx="337841" cy="826764"/>
              <a:chOff x="5724904" y="2758554"/>
              <a:chExt cx="228596" cy="559418"/>
            </a:xfrm>
          </p:grpSpPr>
          <p:sp>
            <p:nvSpPr>
              <p:cNvPr id="1083" name="Google Shape;1083;p35"/>
              <p:cNvSpPr/>
              <p:nvPr/>
            </p:nvSpPr>
            <p:spPr>
              <a:xfrm>
                <a:off x="5724904" y="2758554"/>
                <a:ext cx="228596" cy="558260"/>
              </a:xfrm>
              <a:custGeom>
                <a:avLst/>
                <a:gdLst/>
                <a:ahLst/>
                <a:cxnLst/>
                <a:rect l="l" t="t" r="r" b="b"/>
                <a:pathLst>
                  <a:path w="3551" h="8672" extrusionOk="0">
                    <a:moveTo>
                      <a:pt x="1776" y="0"/>
                    </a:moveTo>
                    <a:cubicBezTo>
                      <a:pt x="0" y="0"/>
                      <a:pt x="1187" y="8671"/>
                      <a:pt x="1187" y="8671"/>
                    </a:cubicBezTo>
                    <a:lnTo>
                      <a:pt x="2498" y="8671"/>
                    </a:lnTo>
                    <a:cubicBezTo>
                      <a:pt x="2498" y="8671"/>
                      <a:pt x="3551" y="0"/>
                      <a:pt x="17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084" name="Google Shape;1084;p35"/>
              <p:cNvGrpSpPr/>
              <p:nvPr/>
            </p:nvGrpSpPr>
            <p:grpSpPr>
              <a:xfrm>
                <a:off x="5793785" y="2828593"/>
                <a:ext cx="91412" cy="489379"/>
                <a:chOff x="5793785" y="2828593"/>
                <a:chExt cx="91412" cy="489379"/>
              </a:xfrm>
            </p:grpSpPr>
            <p:sp>
              <p:nvSpPr>
                <p:cNvPr id="1085" name="Google Shape;1085;p35"/>
                <p:cNvSpPr/>
                <p:nvPr/>
              </p:nvSpPr>
              <p:spPr>
                <a:xfrm>
                  <a:off x="5839748" y="2828593"/>
                  <a:ext cx="2382" cy="4893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" h="7602" extrusionOk="0">
                      <a:moveTo>
                        <a:pt x="18" y="0"/>
                      </a:moveTo>
                      <a:cubicBezTo>
                        <a:pt x="9" y="0"/>
                        <a:pt x="0" y="9"/>
                        <a:pt x="0" y="18"/>
                      </a:cubicBezTo>
                      <a:lnTo>
                        <a:pt x="0" y="7583"/>
                      </a:lnTo>
                      <a:cubicBezTo>
                        <a:pt x="0" y="7592"/>
                        <a:pt x="9" y="7601"/>
                        <a:pt x="18" y="7601"/>
                      </a:cubicBezTo>
                      <a:cubicBezTo>
                        <a:pt x="27" y="7601"/>
                        <a:pt x="36" y="7592"/>
                        <a:pt x="36" y="7583"/>
                      </a:cubicBezTo>
                      <a:lnTo>
                        <a:pt x="36" y="18"/>
                      </a:lnTo>
                      <a:cubicBezTo>
                        <a:pt x="36" y="9"/>
                        <a:pt x="27" y="0"/>
                        <a:pt x="1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86" name="Google Shape;1086;p35"/>
                <p:cNvSpPr/>
                <p:nvPr/>
              </p:nvSpPr>
              <p:spPr>
                <a:xfrm>
                  <a:off x="5839748" y="2875844"/>
                  <a:ext cx="43131" cy="60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4" extrusionOk="0">
                      <a:moveTo>
                        <a:pt x="643" y="0"/>
                      </a:moveTo>
                      <a:cubicBezTo>
                        <a:pt x="636" y="0"/>
                        <a:pt x="629" y="2"/>
                        <a:pt x="625" y="7"/>
                      </a:cubicBezTo>
                      <a:lnTo>
                        <a:pt x="0" y="908"/>
                      </a:lnTo>
                      <a:cubicBezTo>
                        <a:pt x="0" y="917"/>
                        <a:pt x="0" y="935"/>
                        <a:pt x="9" y="935"/>
                      </a:cubicBezTo>
                      <a:cubicBezTo>
                        <a:pt x="9" y="944"/>
                        <a:pt x="18" y="944"/>
                        <a:pt x="18" y="944"/>
                      </a:cubicBezTo>
                      <a:cubicBezTo>
                        <a:pt x="27" y="944"/>
                        <a:pt x="27" y="935"/>
                        <a:pt x="36" y="935"/>
                      </a:cubicBezTo>
                      <a:lnTo>
                        <a:pt x="661" y="34"/>
                      </a:lnTo>
                      <a:cubicBezTo>
                        <a:pt x="670" y="25"/>
                        <a:pt x="670" y="7"/>
                        <a:pt x="661" y="7"/>
                      </a:cubicBezTo>
                      <a:cubicBezTo>
                        <a:pt x="656" y="2"/>
                        <a:pt x="649" y="0"/>
                        <a:pt x="64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87" name="Google Shape;1087;p35"/>
                <p:cNvSpPr/>
                <p:nvPr/>
              </p:nvSpPr>
              <p:spPr>
                <a:xfrm>
                  <a:off x="5793785" y="2904942"/>
                  <a:ext cx="48925" cy="82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" h="1277" extrusionOk="0">
                      <a:moveTo>
                        <a:pt x="19" y="1"/>
                      </a:moveTo>
                      <a:cubicBezTo>
                        <a:pt x="10" y="10"/>
                        <a:pt x="1" y="19"/>
                        <a:pt x="10" y="28"/>
                      </a:cubicBezTo>
                      <a:lnTo>
                        <a:pt x="714" y="1268"/>
                      </a:lnTo>
                      <a:cubicBezTo>
                        <a:pt x="723" y="1277"/>
                        <a:pt x="723" y="1277"/>
                        <a:pt x="732" y="1277"/>
                      </a:cubicBezTo>
                      <a:lnTo>
                        <a:pt x="741" y="1277"/>
                      </a:lnTo>
                      <a:cubicBezTo>
                        <a:pt x="750" y="1268"/>
                        <a:pt x="759" y="1259"/>
                        <a:pt x="750" y="1250"/>
                      </a:cubicBezTo>
                      <a:lnTo>
                        <a:pt x="45" y="10"/>
                      </a:lnTo>
                      <a:cubicBezTo>
                        <a:pt x="36" y="1"/>
                        <a:pt x="28" y="1"/>
                        <a:pt x="1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88" name="Google Shape;1088;p35"/>
                <p:cNvSpPr/>
                <p:nvPr/>
              </p:nvSpPr>
              <p:spPr>
                <a:xfrm>
                  <a:off x="5842066" y="2963329"/>
                  <a:ext cx="43131" cy="6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1" extrusionOk="0">
                      <a:moveTo>
                        <a:pt x="652" y="0"/>
                      </a:moveTo>
                      <a:cubicBezTo>
                        <a:pt x="646" y="0"/>
                        <a:pt x="640" y="7"/>
                        <a:pt x="634" y="13"/>
                      </a:cubicBezTo>
                      <a:lnTo>
                        <a:pt x="9" y="914"/>
                      </a:lnTo>
                      <a:cubicBezTo>
                        <a:pt x="0" y="923"/>
                        <a:pt x="0" y="932"/>
                        <a:pt x="9" y="941"/>
                      </a:cubicBezTo>
                      <a:lnTo>
                        <a:pt x="27" y="941"/>
                      </a:lnTo>
                      <a:cubicBezTo>
                        <a:pt x="27" y="941"/>
                        <a:pt x="36" y="941"/>
                        <a:pt x="36" y="932"/>
                      </a:cubicBezTo>
                      <a:lnTo>
                        <a:pt x="669" y="31"/>
                      </a:lnTo>
                      <a:cubicBezTo>
                        <a:pt x="669" y="22"/>
                        <a:pt x="669" y="13"/>
                        <a:pt x="660" y="4"/>
                      </a:cubicBezTo>
                      <a:cubicBezTo>
                        <a:pt x="658" y="1"/>
                        <a:pt x="655" y="0"/>
                        <a:pt x="65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89" name="Google Shape;1089;p35"/>
                <p:cNvSpPr/>
                <p:nvPr/>
              </p:nvSpPr>
              <p:spPr>
                <a:xfrm>
                  <a:off x="5796682" y="2992234"/>
                  <a:ext cx="42552" cy="724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" h="1126" extrusionOk="0">
                      <a:moveTo>
                        <a:pt x="9" y="1"/>
                      </a:moveTo>
                      <a:cubicBezTo>
                        <a:pt x="0" y="10"/>
                        <a:pt x="0" y="19"/>
                        <a:pt x="0" y="28"/>
                      </a:cubicBezTo>
                      <a:lnTo>
                        <a:pt x="616" y="1116"/>
                      </a:lnTo>
                      <a:cubicBezTo>
                        <a:pt x="625" y="1116"/>
                        <a:pt x="634" y="1125"/>
                        <a:pt x="634" y="1125"/>
                      </a:cubicBezTo>
                      <a:cubicBezTo>
                        <a:pt x="643" y="1125"/>
                        <a:pt x="643" y="1125"/>
                        <a:pt x="643" y="1116"/>
                      </a:cubicBezTo>
                      <a:cubicBezTo>
                        <a:pt x="661" y="1116"/>
                        <a:pt x="661" y="1098"/>
                        <a:pt x="652" y="1089"/>
                      </a:cubicBezTo>
                      <a:lnTo>
                        <a:pt x="36" y="10"/>
                      </a:lnTo>
                      <a:cubicBezTo>
                        <a:pt x="36" y="1"/>
                        <a:pt x="18" y="1"/>
                        <a:pt x="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90" name="Google Shape;1090;p35"/>
                <p:cNvSpPr/>
                <p:nvPr/>
              </p:nvSpPr>
              <p:spPr>
                <a:xfrm>
                  <a:off x="5842066" y="3050814"/>
                  <a:ext cx="43131" cy="603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38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lnTo>
                        <a:pt x="27" y="938"/>
                      </a:lnTo>
                      <a:cubicBezTo>
                        <a:pt x="27" y="938"/>
                        <a:pt x="36" y="938"/>
                        <a:pt x="36" y="929"/>
                      </a:cubicBezTo>
                      <a:lnTo>
                        <a:pt x="669" y="28"/>
                      </a:lnTo>
                      <a:cubicBezTo>
                        <a:pt x="669" y="19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91" name="Google Shape;1091;p35"/>
                <p:cNvSpPr/>
                <p:nvPr/>
              </p:nvSpPr>
              <p:spPr>
                <a:xfrm>
                  <a:off x="5796682" y="3079783"/>
                  <a:ext cx="46028" cy="89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398" extrusionOk="0">
                      <a:moveTo>
                        <a:pt x="23" y="0"/>
                      </a:moveTo>
                      <a:cubicBezTo>
                        <a:pt x="18" y="0"/>
                        <a:pt x="13" y="2"/>
                        <a:pt x="9" y="6"/>
                      </a:cubicBezTo>
                      <a:cubicBezTo>
                        <a:pt x="0" y="6"/>
                        <a:pt x="0" y="15"/>
                        <a:pt x="0" y="33"/>
                      </a:cubicBezTo>
                      <a:lnTo>
                        <a:pt x="669" y="1389"/>
                      </a:lnTo>
                      <a:cubicBezTo>
                        <a:pt x="669" y="1398"/>
                        <a:pt x="678" y="1398"/>
                        <a:pt x="687" y="1398"/>
                      </a:cubicBezTo>
                      <a:lnTo>
                        <a:pt x="696" y="1398"/>
                      </a:lnTo>
                      <a:cubicBezTo>
                        <a:pt x="705" y="1389"/>
                        <a:pt x="714" y="1380"/>
                        <a:pt x="705" y="1371"/>
                      </a:cubicBezTo>
                      <a:lnTo>
                        <a:pt x="36" y="15"/>
                      </a:lnTo>
                      <a:cubicBezTo>
                        <a:pt x="36" y="4"/>
                        <a:pt x="30" y="0"/>
                        <a:pt x="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92" name="Google Shape;1092;p35"/>
                <p:cNvSpPr/>
                <p:nvPr/>
              </p:nvSpPr>
              <p:spPr>
                <a:xfrm>
                  <a:off x="5842066" y="3138106"/>
                  <a:ext cx="43131" cy="6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7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cubicBezTo>
                        <a:pt x="18" y="938"/>
                        <a:pt x="18" y="947"/>
                        <a:pt x="27" y="947"/>
                      </a:cubicBezTo>
                      <a:cubicBezTo>
                        <a:pt x="27" y="947"/>
                        <a:pt x="36" y="938"/>
                        <a:pt x="36" y="938"/>
                      </a:cubicBezTo>
                      <a:lnTo>
                        <a:pt x="669" y="37"/>
                      </a:lnTo>
                      <a:cubicBezTo>
                        <a:pt x="669" y="28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093" name="Google Shape;1093;p35"/>
                <p:cNvSpPr/>
                <p:nvPr/>
              </p:nvSpPr>
              <p:spPr>
                <a:xfrm>
                  <a:off x="5796682" y="3167204"/>
                  <a:ext cx="46028" cy="921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432" extrusionOk="0">
                      <a:moveTo>
                        <a:pt x="19" y="0"/>
                      </a:moveTo>
                      <a:cubicBezTo>
                        <a:pt x="15" y="0"/>
                        <a:pt x="12" y="1"/>
                        <a:pt x="9" y="4"/>
                      </a:cubicBezTo>
                      <a:cubicBezTo>
                        <a:pt x="0" y="4"/>
                        <a:pt x="0" y="22"/>
                        <a:pt x="0" y="31"/>
                      </a:cubicBezTo>
                      <a:lnTo>
                        <a:pt x="669" y="1422"/>
                      </a:lnTo>
                      <a:cubicBezTo>
                        <a:pt x="669" y="1422"/>
                        <a:pt x="678" y="1431"/>
                        <a:pt x="687" y="1431"/>
                      </a:cubicBezTo>
                      <a:lnTo>
                        <a:pt x="696" y="1431"/>
                      </a:lnTo>
                      <a:cubicBezTo>
                        <a:pt x="705" y="1422"/>
                        <a:pt x="714" y="1413"/>
                        <a:pt x="705" y="1404"/>
                      </a:cubicBezTo>
                      <a:lnTo>
                        <a:pt x="36" y="13"/>
                      </a:lnTo>
                      <a:cubicBezTo>
                        <a:pt x="36" y="6"/>
                        <a:pt x="27" y="0"/>
                        <a:pt x="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094" name="Google Shape;1094;p35"/>
            <p:cNvSpPr/>
            <p:nvPr/>
          </p:nvSpPr>
          <p:spPr>
            <a:xfrm>
              <a:off x="307399" y="4309737"/>
              <a:ext cx="396126" cy="714070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5" name="Google Shape;1095;p35"/>
            <p:cNvSpPr/>
            <p:nvPr/>
          </p:nvSpPr>
          <p:spPr>
            <a:xfrm>
              <a:off x="-138200" y="4611019"/>
              <a:ext cx="269049" cy="485002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6" name="Google Shape;1096;p35"/>
          <p:cNvGrpSpPr/>
          <p:nvPr/>
        </p:nvGrpSpPr>
        <p:grpSpPr>
          <a:xfrm>
            <a:off x="8334591" y="4161568"/>
            <a:ext cx="869346" cy="941346"/>
            <a:chOff x="8334591" y="4161568"/>
            <a:chExt cx="869346" cy="941346"/>
          </a:xfrm>
        </p:grpSpPr>
        <p:sp>
          <p:nvSpPr>
            <p:cNvPr id="1097" name="Google Shape;1097;p35"/>
            <p:cNvSpPr/>
            <p:nvPr/>
          </p:nvSpPr>
          <p:spPr>
            <a:xfrm>
              <a:off x="8334591" y="4604102"/>
              <a:ext cx="269048" cy="49881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8" name="Google Shape;1098;p35"/>
            <p:cNvSpPr/>
            <p:nvPr/>
          </p:nvSpPr>
          <p:spPr>
            <a:xfrm>
              <a:off x="8575738" y="4309741"/>
              <a:ext cx="396126" cy="714050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99" name="Google Shape;1099;p35"/>
            <p:cNvGrpSpPr/>
            <p:nvPr/>
          </p:nvGrpSpPr>
          <p:grpSpPr>
            <a:xfrm>
              <a:off x="8866084" y="4161568"/>
              <a:ext cx="337853" cy="885089"/>
              <a:chOff x="5439468" y="2960690"/>
              <a:chExt cx="201043" cy="526650"/>
            </a:xfrm>
          </p:grpSpPr>
          <p:sp>
            <p:nvSpPr>
              <p:cNvPr id="1100" name="Google Shape;1100;p35"/>
              <p:cNvSpPr/>
              <p:nvPr/>
            </p:nvSpPr>
            <p:spPr>
              <a:xfrm>
                <a:off x="5514722" y="3163985"/>
                <a:ext cx="50599" cy="323356"/>
              </a:xfrm>
              <a:custGeom>
                <a:avLst/>
                <a:gdLst/>
                <a:ahLst/>
                <a:cxnLst/>
                <a:rect l="l" t="t" r="r" b="b"/>
                <a:pathLst>
                  <a:path w="786" h="5023" extrusionOk="0">
                    <a:moveTo>
                      <a:pt x="393" y="0"/>
                    </a:moveTo>
                    <a:lnTo>
                      <a:pt x="0" y="5023"/>
                    </a:lnTo>
                    <a:lnTo>
                      <a:pt x="785" y="5023"/>
                    </a:lnTo>
                    <a:lnTo>
                      <a:pt x="39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1" name="Google Shape;1101;p35"/>
              <p:cNvSpPr/>
              <p:nvPr/>
            </p:nvSpPr>
            <p:spPr>
              <a:xfrm>
                <a:off x="5439468" y="2960690"/>
                <a:ext cx="201043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3" h="5630" extrusionOk="0">
                    <a:moveTo>
                      <a:pt x="1562" y="0"/>
                    </a:moveTo>
                    <a:lnTo>
                      <a:pt x="1125" y="1597"/>
                    </a:lnTo>
                    <a:lnTo>
                      <a:pt x="1615" y="785"/>
                    </a:lnTo>
                    <a:lnTo>
                      <a:pt x="1044" y="1874"/>
                    </a:lnTo>
                    <a:lnTo>
                      <a:pt x="768" y="2891"/>
                    </a:lnTo>
                    <a:lnTo>
                      <a:pt x="1348" y="2284"/>
                    </a:lnTo>
                    <a:lnTo>
                      <a:pt x="705" y="3096"/>
                    </a:lnTo>
                    <a:lnTo>
                      <a:pt x="375" y="4291"/>
                    </a:lnTo>
                    <a:lnTo>
                      <a:pt x="1160" y="3658"/>
                    </a:lnTo>
                    <a:lnTo>
                      <a:pt x="206" y="4898"/>
                    </a:lnTo>
                    <a:lnTo>
                      <a:pt x="0" y="5629"/>
                    </a:lnTo>
                    <a:lnTo>
                      <a:pt x="3123" y="5629"/>
                    </a:lnTo>
                    <a:lnTo>
                      <a:pt x="2944" y="4969"/>
                    </a:lnTo>
                    <a:lnTo>
                      <a:pt x="2186" y="4595"/>
                    </a:lnTo>
                    <a:lnTo>
                      <a:pt x="2891" y="4791"/>
                    </a:lnTo>
                    <a:lnTo>
                      <a:pt x="2891" y="4791"/>
                    </a:lnTo>
                    <a:lnTo>
                      <a:pt x="2641" y="3881"/>
                    </a:lnTo>
                    <a:lnTo>
                      <a:pt x="1954" y="2810"/>
                    </a:lnTo>
                    <a:lnTo>
                      <a:pt x="2543" y="3533"/>
                    </a:lnTo>
                    <a:lnTo>
                      <a:pt x="2257" y="2489"/>
                    </a:lnTo>
                    <a:lnTo>
                      <a:pt x="1829" y="1758"/>
                    </a:lnTo>
                    <a:lnTo>
                      <a:pt x="2177" y="2204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102" name="Google Shape;1102;p35"/>
          <p:cNvSpPr/>
          <p:nvPr/>
        </p:nvSpPr>
        <p:spPr>
          <a:xfrm>
            <a:off x="8982000" y="2533429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3" name="Google Shape;1103;p35"/>
          <p:cNvSpPr/>
          <p:nvPr/>
        </p:nvSpPr>
        <p:spPr>
          <a:xfrm>
            <a:off x="-251175" y="33763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04" name="Google Shape;1104;p35"/>
          <p:cNvGrpSpPr/>
          <p:nvPr/>
        </p:nvGrpSpPr>
        <p:grpSpPr>
          <a:xfrm rot="-593086">
            <a:off x="8120816" y="3055894"/>
            <a:ext cx="1479516" cy="1135925"/>
            <a:chOff x="2482569" y="2393614"/>
            <a:chExt cx="1228758" cy="943542"/>
          </a:xfrm>
        </p:grpSpPr>
        <p:grpSp>
          <p:nvGrpSpPr>
            <p:cNvPr id="1105" name="Google Shape;1105;p35"/>
            <p:cNvGrpSpPr/>
            <p:nvPr/>
          </p:nvGrpSpPr>
          <p:grpSpPr>
            <a:xfrm rot="-1170387" flipH="1">
              <a:off x="2518639" y="2437276"/>
              <a:ext cx="307743" cy="268940"/>
              <a:chOff x="2607638" y="3404617"/>
              <a:chExt cx="95983" cy="83881"/>
            </a:xfrm>
          </p:grpSpPr>
          <p:sp>
            <p:nvSpPr>
              <p:cNvPr id="1106" name="Google Shape;1106;p35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7" name="Google Shape;1107;p35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8" name="Google Shape;1108;p35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9" name="Google Shape;1109;p35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10" name="Google Shape;1110;p35"/>
            <p:cNvSpPr/>
            <p:nvPr/>
          </p:nvSpPr>
          <p:spPr>
            <a:xfrm>
              <a:off x="2773266" y="2546098"/>
              <a:ext cx="938061" cy="791059"/>
            </a:xfrm>
            <a:custGeom>
              <a:avLst/>
              <a:gdLst/>
              <a:ahLst/>
              <a:cxnLst/>
              <a:rect l="l" t="t" r="r" b="b"/>
              <a:pathLst>
                <a:path w="11935" h="10065" extrusionOk="0">
                  <a:moveTo>
                    <a:pt x="0" y="0"/>
                  </a:moveTo>
                  <a:cubicBezTo>
                    <a:pt x="2267" y="252"/>
                    <a:pt x="5465" y="419"/>
                    <a:pt x="6364" y="2516"/>
                  </a:cubicBezTo>
                  <a:cubicBezTo>
                    <a:pt x="7071" y="4167"/>
                    <a:pt x="4291" y="8159"/>
                    <a:pt x="3108" y="6808"/>
                  </a:cubicBezTo>
                  <a:cubicBezTo>
                    <a:pt x="1414" y="4872"/>
                    <a:pt x="7245" y="1675"/>
                    <a:pt x="9620" y="2664"/>
                  </a:cubicBezTo>
                  <a:cubicBezTo>
                    <a:pt x="11926" y="3624"/>
                    <a:pt x="12756" y="8504"/>
                    <a:pt x="10805" y="1006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med" len="med"/>
              <a:tailEnd type="none" w="med" len="med"/>
            </a:ln>
          </p:spPr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9_3">
    <p:spTree>
      <p:nvGrpSpPr>
        <p:cNvPr id="1" name="Shape 1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Google Shape;1112;p36"/>
          <p:cNvSpPr/>
          <p:nvPr/>
        </p:nvSpPr>
        <p:spPr>
          <a:xfrm flipH="1">
            <a:off x="-1184789" y="4386427"/>
            <a:ext cx="8370223" cy="819720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3" name="Google Shape;1113;p36"/>
          <p:cNvSpPr/>
          <p:nvPr/>
        </p:nvSpPr>
        <p:spPr>
          <a:xfrm>
            <a:off x="540031" y="4457599"/>
            <a:ext cx="6667874" cy="841299"/>
          </a:xfrm>
          <a:custGeom>
            <a:avLst/>
            <a:gdLst/>
            <a:ahLst/>
            <a:cxnLst/>
            <a:rect l="l" t="t" r="r" b="b"/>
            <a:pathLst>
              <a:path w="30449" h="6486" extrusionOk="0">
                <a:moveTo>
                  <a:pt x="21212" y="0"/>
                </a:moveTo>
                <a:cubicBezTo>
                  <a:pt x="21061" y="0"/>
                  <a:pt x="20922" y="20"/>
                  <a:pt x="20796" y="63"/>
                </a:cubicBezTo>
                <a:cubicBezTo>
                  <a:pt x="19690" y="434"/>
                  <a:pt x="18792" y="523"/>
                  <a:pt x="17938" y="523"/>
                </a:cubicBezTo>
                <a:cubicBezTo>
                  <a:pt x="17156" y="523"/>
                  <a:pt x="16410" y="449"/>
                  <a:pt x="15575" y="449"/>
                </a:cubicBezTo>
                <a:cubicBezTo>
                  <a:pt x="14873" y="449"/>
                  <a:pt x="14107" y="501"/>
                  <a:pt x="13204" y="696"/>
                </a:cubicBezTo>
                <a:cubicBezTo>
                  <a:pt x="10551" y="1267"/>
                  <a:pt x="10437" y="2921"/>
                  <a:pt x="6828" y="2921"/>
                </a:cubicBezTo>
                <a:cubicBezTo>
                  <a:pt x="6154" y="2921"/>
                  <a:pt x="5357" y="2863"/>
                  <a:pt x="4399" y="2730"/>
                </a:cubicBezTo>
                <a:cubicBezTo>
                  <a:pt x="4313" y="2718"/>
                  <a:pt x="4228" y="2712"/>
                  <a:pt x="4143" y="2712"/>
                </a:cubicBezTo>
                <a:cubicBezTo>
                  <a:pt x="1983" y="2712"/>
                  <a:pt x="1" y="6486"/>
                  <a:pt x="1" y="6486"/>
                </a:cubicBezTo>
                <a:lnTo>
                  <a:pt x="30448" y="6486"/>
                </a:lnTo>
                <a:cubicBezTo>
                  <a:pt x="30448" y="6486"/>
                  <a:pt x="23931" y="0"/>
                  <a:pt x="2121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14" name="Google Shape;1114;p36"/>
          <p:cNvGrpSpPr/>
          <p:nvPr/>
        </p:nvGrpSpPr>
        <p:grpSpPr>
          <a:xfrm>
            <a:off x="8546413" y="554100"/>
            <a:ext cx="454800" cy="558000"/>
            <a:chOff x="7531575" y="762075"/>
            <a:chExt cx="454800" cy="558000"/>
          </a:xfrm>
        </p:grpSpPr>
        <p:sp>
          <p:nvSpPr>
            <p:cNvPr id="1115" name="Google Shape;1115;p36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36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7" name="Google Shape;1117;p36"/>
          <p:cNvGrpSpPr/>
          <p:nvPr/>
        </p:nvGrpSpPr>
        <p:grpSpPr>
          <a:xfrm>
            <a:off x="720000" y="120900"/>
            <a:ext cx="558000" cy="418500"/>
            <a:chOff x="7707375" y="762075"/>
            <a:chExt cx="558000" cy="418500"/>
          </a:xfrm>
        </p:grpSpPr>
        <p:sp>
          <p:nvSpPr>
            <p:cNvPr id="1118" name="Google Shape;1118;p36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36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20" name="Google Shape;1120;p36"/>
          <p:cNvSpPr/>
          <p:nvPr/>
        </p:nvSpPr>
        <p:spPr>
          <a:xfrm>
            <a:off x="470068" y="4386427"/>
            <a:ext cx="11263617" cy="819720"/>
          </a:xfrm>
          <a:custGeom>
            <a:avLst/>
            <a:gdLst/>
            <a:ahLst/>
            <a:cxnLst/>
            <a:rect l="l" t="t" r="r" b="b"/>
            <a:pathLst>
              <a:path w="41466" h="7040" extrusionOk="0">
                <a:moveTo>
                  <a:pt x="30056" y="1"/>
                </a:moveTo>
                <a:cubicBezTo>
                  <a:pt x="24605" y="1"/>
                  <a:pt x="1" y="7040"/>
                  <a:pt x="1" y="7040"/>
                </a:cubicBezTo>
                <a:lnTo>
                  <a:pt x="41466" y="7040"/>
                </a:lnTo>
                <a:cubicBezTo>
                  <a:pt x="41466" y="7040"/>
                  <a:pt x="35515" y="1"/>
                  <a:pt x="300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121;p36"/>
          <p:cNvSpPr/>
          <p:nvPr/>
        </p:nvSpPr>
        <p:spPr>
          <a:xfrm flipH="1">
            <a:off x="-466194" y="2579375"/>
            <a:ext cx="1086052" cy="1565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2" name="Google Shape;1122;p36"/>
          <p:cNvSpPr/>
          <p:nvPr/>
        </p:nvSpPr>
        <p:spPr>
          <a:xfrm>
            <a:off x="8424007" y="3188810"/>
            <a:ext cx="1344317" cy="326175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3" name="Google Shape;1123;p36"/>
          <p:cNvSpPr/>
          <p:nvPr/>
        </p:nvSpPr>
        <p:spPr>
          <a:xfrm>
            <a:off x="6511376" y="236349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4" name="Google Shape;1124;p36"/>
          <p:cNvSpPr/>
          <p:nvPr/>
        </p:nvSpPr>
        <p:spPr>
          <a:xfrm>
            <a:off x="-103925" y="1003541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5" name="Google Shape;1125;p36"/>
          <p:cNvSpPr/>
          <p:nvPr/>
        </p:nvSpPr>
        <p:spPr>
          <a:xfrm>
            <a:off x="8764400" y="20767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26" name="Google Shape;1126;p36"/>
          <p:cNvGrpSpPr/>
          <p:nvPr/>
        </p:nvGrpSpPr>
        <p:grpSpPr>
          <a:xfrm>
            <a:off x="6677773" y="3629573"/>
            <a:ext cx="1823416" cy="1135535"/>
            <a:chOff x="6870398" y="3822348"/>
            <a:chExt cx="1823416" cy="1135535"/>
          </a:xfrm>
        </p:grpSpPr>
        <p:grpSp>
          <p:nvGrpSpPr>
            <p:cNvPr id="1127" name="Google Shape;1127;p36"/>
            <p:cNvGrpSpPr/>
            <p:nvPr/>
          </p:nvGrpSpPr>
          <p:grpSpPr>
            <a:xfrm>
              <a:off x="8270020" y="3822348"/>
              <a:ext cx="423793" cy="1037106"/>
              <a:chOff x="5724904" y="2758554"/>
              <a:chExt cx="228596" cy="559418"/>
            </a:xfrm>
          </p:grpSpPr>
          <p:sp>
            <p:nvSpPr>
              <p:cNvPr id="1128" name="Google Shape;1128;p36"/>
              <p:cNvSpPr/>
              <p:nvPr/>
            </p:nvSpPr>
            <p:spPr>
              <a:xfrm>
                <a:off x="5724904" y="2758554"/>
                <a:ext cx="228596" cy="558260"/>
              </a:xfrm>
              <a:custGeom>
                <a:avLst/>
                <a:gdLst/>
                <a:ahLst/>
                <a:cxnLst/>
                <a:rect l="l" t="t" r="r" b="b"/>
                <a:pathLst>
                  <a:path w="3551" h="8672" extrusionOk="0">
                    <a:moveTo>
                      <a:pt x="1776" y="0"/>
                    </a:moveTo>
                    <a:cubicBezTo>
                      <a:pt x="0" y="0"/>
                      <a:pt x="1187" y="8671"/>
                      <a:pt x="1187" y="8671"/>
                    </a:cubicBezTo>
                    <a:lnTo>
                      <a:pt x="2498" y="8671"/>
                    </a:lnTo>
                    <a:cubicBezTo>
                      <a:pt x="2498" y="8671"/>
                      <a:pt x="3551" y="0"/>
                      <a:pt x="17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129" name="Google Shape;1129;p36"/>
              <p:cNvGrpSpPr/>
              <p:nvPr/>
            </p:nvGrpSpPr>
            <p:grpSpPr>
              <a:xfrm>
                <a:off x="5793785" y="2828593"/>
                <a:ext cx="91412" cy="489379"/>
                <a:chOff x="5793785" y="2828593"/>
                <a:chExt cx="91412" cy="489379"/>
              </a:xfrm>
            </p:grpSpPr>
            <p:sp>
              <p:nvSpPr>
                <p:cNvPr id="1130" name="Google Shape;1130;p36"/>
                <p:cNvSpPr/>
                <p:nvPr/>
              </p:nvSpPr>
              <p:spPr>
                <a:xfrm>
                  <a:off x="5839748" y="2828593"/>
                  <a:ext cx="2382" cy="4893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" h="7602" extrusionOk="0">
                      <a:moveTo>
                        <a:pt x="18" y="0"/>
                      </a:moveTo>
                      <a:cubicBezTo>
                        <a:pt x="9" y="0"/>
                        <a:pt x="0" y="9"/>
                        <a:pt x="0" y="18"/>
                      </a:cubicBezTo>
                      <a:lnTo>
                        <a:pt x="0" y="7583"/>
                      </a:lnTo>
                      <a:cubicBezTo>
                        <a:pt x="0" y="7592"/>
                        <a:pt x="9" y="7601"/>
                        <a:pt x="18" y="7601"/>
                      </a:cubicBezTo>
                      <a:cubicBezTo>
                        <a:pt x="27" y="7601"/>
                        <a:pt x="36" y="7592"/>
                        <a:pt x="36" y="7583"/>
                      </a:cubicBezTo>
                      <a:lnTo>
                        <a:pt x="36" y="18"/>
                      </a:lnTo>
                      <a:cubicBezTo>
                        <a:pt x="36" y="9"/>
                        <a:pt x="27" y="0"/>
                        <a:pt x="1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1" name="Google Shape;1131;p36"/>
                <p:cNvSpPr/>
                <p:nvPr/>
              </p:nvSpPr>
              <p:spPr>
                <a:xfrm>
                  <a:off x="5839748" y="2875844"/>
                  <a:ext cx="43131" cy="60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4" extrusionOk="0">
                      <a:moveTo>
                        <a:pt x="643" y="0"/>
                      </a:moveTo>
                      <a:cubicBezTo>
                        <a:pt x="636" y="0"/>
                        <a:pt x="629" y="2"/>
                        <a:pt x="625" y="7"/>
                      </a:cubicBezTo>
                      <a:lnTo>
                        <a:pt x="0" y="908"/>
                      </a:lnTo>
                      <a:cubicBezTo>
                        <a:pt x="0" y="917"/>
                        <a:pt x="0" y="935"/>
                        <a:pt x="9" y="935"/>
                      </a:cubicBezTo>
                      <a:cubicBezTo>
                        <a:pt x="9" y="944"/>
                        <a:pt x="18" y="944"/>
                        <a:pt x="18" y="944"/>
                      </a:cubicBezTo>
                      <a:cubicBezTo>
                        <a:pt x="27" y="944"/>
                        <a:pt x="27" y="935"/>
                        <a:pt x="36" y="935"/>
                      </a:cubicBezTo>
                      <a:lnTo>
                        <a:pt x="661" y="34"/>
                      </a:lnTo>
                      <a:cubicBezTo>
                        <a:pt x="670" y="25"/>
                        <a:pt x="670" y="7"/>
                        <a:pt x="661" y="7"/>
                      </a:cubicBezTo>
                      <a:cubicBezTo>
                        <a:pt x="656" y="2"/>
                        <a:pt x="649" y="0"/>
                        <a:pt x="64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2" name="Google Shape;1132;p36"/>
                <p:cNvSpPr/>
                <p:nvPr/>
              </p:nvSpPr>
              <p:spPr>
                <a:xfrm>
                  <a:off x="5793785" y="2904942"/>
                  <a:ext cx="48925" cy="82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" h="1277" extrusionOk="0">
                      <a:moveTo>
                        <a:pt x="19" y="1"/>
                      </a:moveTo>
                      <a:cubicBezTo>
                        <a:pt x="10" y="10"/>
                        <a:pt x="1" y="19"/>
                        <a:pt x="10" y="28"/>
                      </a:cubicBezTo>
                      <a:lnTo>
                        <a:pt x="714" y="1268"/>
                      </a:lnTo>
                      <a:cubicBezTo>
                        <a:pt x="723" y="1277"/>
                        <a:pt x="723" y="1277"/>
                        <a:pt x="732" y="1277"/>
                      </a:cubicBezTo>
                      <a:lnTo>
                        <a:pt x="741" y="1277"/>
                      </a:lnTo>
                      <a:cubicBezTo>
                        <a:pt x="750" y="1268"/>
                        <a:pt x="759" y="1259"/>
                        <a:pt x="750" y="1250"/>
                      </a:cubicBezTo>
                      <a:lnTo>
                        <a:pt x="45" y="10"/>
                      </a:lnTo>
                      <a:cubicBezTo>
                        <a:pt x="36" y="1"/>
                        <a:pt x="28" y="1"/>
                        <a:pt x="1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3" name="Google Shape;1133;p36"/>
                <p:cNvSpPr/>
                <p:nvPr/>
              </p:nvSpPr>
              <p:spPr>
                <a:xfrm>
                  <a:off x="5842066" y="2963329"/>
                  <a:ext cx="43131" cy="6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1" extrusionOk="0">
                      <a:moveTo>
                        <a:pt x="652" y="0"/>
                      </a:moveTo>
                      <a:cubicBezTo>
                        <a:pt x="646" y="0"/>
                        <a:pt x="640" y="7"/>
                        <a:pt x="634" y="13"/>
                      </a:cubicBezTo>
                      <a:lnTo>
                        <a:pt x="9" y="914"/>
                      </a:lnTo>
                      <a:cubicBezTo>
                        <a:pt x="0" y="923"/>
                        <a:pt x="0" y="932"/>
                        <a:pt x="9" y="941"/>
                      </a:cubicBezTo>
                      <a:lnTo>
                        <a:pt x="27" y="941"/>
                      </a:lnTo>
                      <a:cubicBezTo>
                        <a:pt x="27" y="941"/>
                        <a:pt x="36" y="941"/>
                        <a:pt x="36" y="932"/>
                      </a:cubicBezTo>
                      <a:lnTo>
                        <a:pt x="669" y="31"/>
                      </a:lnTo>
                      <a:cubicBezTo>
                        <a:pt x="669" y="22"/>
                        <a:pt x="669" y="13"/>
                        <a:pt x="660" y="4"/>
                      </a:cubicBezTo>
                      <a:cubicBezTo>
                        <a:pt x="658" y="1"/>
                        <a:pt x="655" y="0"/>
                        <a:pt x="65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4" name="Google Shape;1134;p36"/>
                <p:cNvSpPr/>
                <p:nvPr/>
              </p:nvSpPr>
              <p:spPr>
                <a:xfrm>
                  <a:off x="5796682" y="2992234"/>
                  <a:ext cx="42552" cy="724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" h="1126" extrusionOk="0">
                      <a:moveTo>
                        <a:pt x="9" y="1"/>
                      </a:moveTo>
                      <a:cubicBezTo>
                        <a:pt x="0" y="10"/>
                        <a:pt x="0" y="19"/>
                        <a:pt x="0" y="28"/>
                      </a:cubicBezTo>
                      <a:lnTo>
                        <a:pt x="616" y="1116"/>
                      </a:lnTo>
                      <a:cubicBezTo>
                        <a:pt x="625" y="1116"/>
                        <a:pt x="634" y="1125"/>
                        <a:pt x="634" y="1125"/>
                      </a:cubicBezTo>
                      <a:cubicBezTo>
                        <a:pt x="643" y="1125"/>
                        <a:pt x="643" y="1125"/>
                        <a:pt x="643" y="1116"/>
                      </a:cubicBezTo>
                      <a:cubicBezTo>
                        <a:pt x="661" y="1116"/>
                        <a:pt x="661" y="1098"/>
                        <a:pt x="652" y="1089"/>
                      </a:cubicBezTo>
                      <a:lnTo>
                        <a:pt x="36" y="10"/>
                      </a:lnTo>
                      <a:cubicBezTo>
                        <a:pt x="36" y="1"/>
                        <a:pt x="18" y="1"/>
                        <a:pt x="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5" name="Google Shape;1135;p36"/>
                <p:cNvSpPr/>
                <p:nvPr/>
              </p:nvSpPr>
              <p:spPr>
                <a:xfrm>
                  <a:off x="5842066" y="3050814"/>
                  <a:ext cx="43131" cy="603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38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lnTo>
                        <a:pt x="27" y="938"/>
                      </a:lnTo>
                      <a:cubicBezTo>
                        <a:pt x="27" y="938"/>
                        <a:pt x="36" y="938"/>
                        <a:pt x="36" y="929"/>
                      </a:cubicBezTo>
                      <a:lnTo>
                        <a:pt x="669" y="28"/>
                      </a:lnTo>
                      <a:cubicBezTo>
                        <a:pt x="669" y="19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6" name="Google Shape;1136;p36"/>
                <p:cNvSpPr/>
                <p:nvPr/>
              </p:nvSpPr>
              <p:spPr>
                <a:xfrm>
                  <a:off x="5796682" y="3079783"/>
                  <a:ext cx="46028" cy="89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398" extrusionOk="0">
                      <a:moveTo>
                        <a:pt x="23" y="0"/>
                      </a:moveTo>
                      <a:cubicBezTo>
                        <a:pt x="18" y="0"/>
                        <a:pt x="13" y="2"/>
                        <a:pt x="9" y="6"/>
                      </a:cubicBezTo>
                      <a:cubicBezTo>
                        <a:pt x="0" y="6"/>
                        <a:pt x="0" y="15"/>
                        <a:pt x="0" y="33"/>
                      </a:cubicBezTo>
                      <a:lnTo>
                        <a:pt x="669" y="1389"/>
                      </a:lnTo>
                      <a:cubicBezTo>
                        <a:pt x="669" y="1398"/>
                        <a:pt x="678" y="1398"/>
                        <a:pt x="687" y="1398"/>
                      </a:cubicBezTo>
                      <a:lnTo>
                        <a:pt x="696" y="1398"/>
                      </a:lnTo>
                      <a:cubicBezTo>
                        <a:pt x="705" y="1389"/>
                        <a:pt x="714" y="1380"/>
                        <a:pt x="705" y="1371"/>
                      </a:cubicBezTo>
                      <a:lnTo>
                        <a:pt x="36" y="15"/>
                      </a:lnTo>
                      <a:cubicBezTo>
                        <a:pt x="36" y="4"/>
                        <a:pt x="30" y="0"/>
                        <a:pt x="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7" name="Google Shape;1137;p36"/>
                <p:cNvSpPr/>
                <p:nvPr/>
              </p:nvSpPr>
              <p:spPr>
                <a:xfrm>
                  <a:off x="5842066" y="3138106"/>
                  <a:ext cx="43131" cy="6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7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cubicBezTo>
                        <a:pt x="18" y="938"/>
                        <a:pt x="18" y="947"/>
                        <a:pt x="27" y="947"/>
                      </a:cubicBezTo>
                      <a:cubicBezTo>
                        <a:pt x="27" y="947"/>
                        <a:pt x="36" y="938"/>
                        <a:pt x="36" y="938"/>
                      </a:cubicBezTo>
                      <a:lnTo>
                        <a:pt x="669" y="37"/>
                      </a:lnTo>
                      <a:cubicBezTo>
                        <a:pt x="669" y="28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138" name="Google Shape;1138;p36"/>
                <p:cNvSpPr/>
                <p:nvPr/>
              </p:nvSpPr>
              <p:spPr>
                <a:xfrm>
                  <a:off x="5796682" y="3167204"/>
                  <a:ext cx="46028" cy="921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432" extrusionOk="0">
                      <a:moveTo>
                        <a:pt x="19" y="0"/>
                      </a:moveTo>
                      <a:cubicBezTo>
                        <a:pt x="15" y="0"/>
                        <a:pt x="12" y="1"/>
                        <a:pt x="9" y="4"/>
                      </a:cubicBezTo>
                      <a:cubicBezTo>
                        <a:pt x="0" y="4"/>
                        <a:pt x="0" y="22"/>
                        <a:pt x="0" y="31"/>
                      </a:cubicBezTo>
                      <a:lnTo>
                        <a:pt x="669" y="1422"/>
                      </a:lnTo>
                      <a:cubicBezTo>
                        <a:pt x="669" y="1422"/>
                        <a:pt x="678" y="1431"/>
                        <a:pt x="687" y="1431"/>
                      </a:cubicBezTo>
                      <a:lnTo>
                        <a:pt x="696" y="1431"/>
                      </a:lnTo>
                      <a:cubicBezTo>
                        <a:pt x="705" y="1422"/>
                        <a:pt x="714" y="1413"/>
                        <a:pt x="705" y="1404"/>
                      </a:cubicBezTo>
                      <a:lnTo>
                        <a:pt x="36" y="13"/>
                      </a:lnTo>
                      <a:cubicBezTo>
                        <a:pt x="36" y="6"/>
                        <a:pt x="27" y="0"/>
                        <a:pt x="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139" name="Google Shape;1139;p36"/>
            <p:cNvSpPr/>
            <p:nvPr/>
          </p:nvSpPr>
          <p:spPr>
            <a:xfrm>
              <a:off x="8026128" y="4349505"/>
              <a:ext cx="337493" cy="608378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0" name="Google Shape;1140;p36"/>
            <p:cNvSpPr/>
            <p:nvPr/>
          </p:nvSpPr>
          <p:spPr>
            <a:xfrm>
              <a:off x="7570153" y="4182605"/>
              <a:ext cx="337493" cy="608378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36"/>
            <p:cNvSpPr/>
            <p:nvPr/>
          </p:nvSpPr>
          <p:spPr>
            <a:xfrm>
              <a:off x="6870398" y="3902456"/>
              <a:ext cx="558000" cy="1005841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2" name="Google Shape;1142;p36"/>
          <p:cNvGrpSpPr/>
          <p:nvPr/>
        </p:nvGrpSpPr>
        <p:grpSpPr>
          <a:xfrm>
            <a:off x="55949" y="3464872"/>
            <a:ext cx="2285230" cy="1300230"/>
            <a:chOff x="-11476" y="3734572"/>
            <a:chExt cx="2285230" cy="1300230"/>
          </a:xfrm>
        </p:grpSpPr>
        <p:sp>
          <p:nvSpPr>
            <p:cNvPr id="1143" name="Google Shape;1143;p36"/>
            <p:cNvSpPr/>
            <p:nvPr/>
          </p:nvSpPr>
          <p:spPr>
            <a:xfrm>
              <a:off x="-11476" y="4372176"/>
              <a:ext cx="357405" cy="662626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44" name="Google Shape;1144;p36"/>
            <p:cNvGrpSpPr/>
            <p:nvPr/>
          </p:nvGrpSpPr>
          <p:grpSpPr>
            <a:xfrm>
              <a:off x="380904" y="3734572"/>
              <a:ext cx="448809" cy="1175747"/>
              <a:chOff x="5439468" y="2960690"/>
              <a:chExt cx="201043" cy="526650"/>
            </a:xfrm>
          </p:grpSpPr>
          <p:sp>
            <p:nvSpPr>
              <p:cNvPr id="1145" name="Google Shape;1145;p36"/>
              <p:cNvSpPr/>
              <p:nvPr/>
            </p:nvSpPr>
            <p:spPr>
              <a:xfrm>
                <a:off x="5514722" y="3163985"/>
                <a:ext cx="50599" cy="323356"/>
              </a:xfrm>
              <a:custGeom>
                <a:avLst/>
                <a:gdLst/>
                <a:ahLst/>
                <a:cxnLst/>
                <a:rect l="l" t="t" r="r" b="b"/>
                <a:pathLst>
                  <a:path w="786" h="5023" extrusionOk="0">
                    <a:moveTo>
                      <a:pt x="393" y="0"/>
                    </a:moveTo>
                    <a:lnTo>
                      <a:pt x="0" y="5023"/>
                    </a:lnTo>
                    <a:lnTo>
                      <a:pt x="785" y="5023"/>
                    </a:lnTo>
                    <a:lnTo>
                      <a:pt x="39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6" name="Google Shape;1146;p36"/>
              <p:cNvSpPr/>
              <p:nvPr/>
            </p:nvSpPr>
            <p:spPr>
              <a:xfrm>
                <a:off x="5439468" y="2960690"/>
                <a:ext cx="201043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3" h="5630" extrusionOk="0">
                    <a:moveTo>
                      <a:pt x="1562" y="0"/>
                    </a:moveTo>
                    <a:lnTo>
                      <a:pt x="1125" y="1597"/>
                    </a:lnTo>
                    <a:lnTo>
                      <a:pt x="1615" y="785"/>
                    </a:lnTo>
                    <a:lnTo>
                      <a:pt x="1044" y="1874"/>
                    </a:lnTo>
                    <a:lnTo>
                      <a:pt x="768" y="2891"/>
                    </a:lnTo>
                    <a:lnTo>
                      <a:pt x="1348" y="2284"/>
                    </a:lnTo>
                    <a:lnTo>
                      <a:pt x="705" y="3096"/>
                    </a:lnTo>
                    <a:lnTo>
                      <a:pt x="375" y="4291"/>
                    </a:lnTo>
                    <a:lnTo>
                      <a:pt x="1160" y="3658"/>
                    </a:lnTo>
                    <a:lnTo>
                      <a:pt x="206" y="4898"/>
                    </a:lnTo>
                    <a:lnTo>
                      <a:pt x="0" y="5629"/>
                    </a:lnTo>
                    <a:lnTo>
                      <a:pt x="3123" y="5629"/>
                    </a:lnTo>
                    <a:lnTo>
                      <a:pt x="2944" y="4969"/>
                    </a:lnTo>
                    <a:lnTo>
                      <a:pt x="2186" y="4595"/>
                    </a:lnTo>
                    <a:lnTo>
                      <a:pt x="2891" y="4791"/>
                    </a:lnTo>
                    <a:lnTo>
                      <a:pt x="2891" y="4791"/>
                    </a:lnTo>
                    <a:lnTo>
                      <a:pt x="2641" y="3881"/>
                    </a:lnTo>
                    <a:lnTo>
                      <a:pt x="1954" y="2810"/>
                    </a:lnTo>
                    <a:lnTo>
                      <a:pt x="2543" y="3533"/>
                    </a:lnTo>
                    <a:lnTo>
                      <a:pt x="2257" y="2489"/>
                    </a:lnTo>
                    <a:lnTo>
                      <a:pt x="1829" y="1758"/>
                    </a:lnTo>
                    <a:lnTo>
                      <a:pt x="2177" y="2204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47" name="Google Shape;1147;p36"/>
            <p:cNvSpPr/>
            <p:nvPr/>
          </p:nvSpPr>
          <p:spPr>
            <a:xfrm>
              <a:off x="1057674" y="4182601"/>
              <a:ext cx="357405" cy="662626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36"/>
            <p:cNvSpPr/>
            <p:nvPr/>
          </p:nvSpPr>
          <p:spPr>
            <a:xfrm>
              <a:off x="1916349" y="4182601"/>
              <a:ext cx="357405" cy="662626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3"/>
          <p:cNvGrpSpPr/>
          <p:nvPr/>
        </p:nvGrpSpPr>
        <p:grpSpPr>
          <a:xfrm flipH="1">
            <a:off x="-2514388" y="3600450"/>
            <a:ext cx="12716738" cy="1809748"/>
            <a:chOff x="-693384" y="4065829"/>
            <a:chExt cx="12514011" cy="1263967"/>
          </a:xfrm>
        </p:grpSpPr>
        <p:sp>
          <p:nvSpPr>
            <p:cNvPr id="27" name="Google Shape;27;p3"/>
            <p:cNvSpPr/>
            <p:nvPr/>
          </p:nvSpPr>
          <p:spPr>
            <a:xfrm>
              <a:off x="3162068" y="4166601"/>
              <a:ext cx="8658559" cy="976897"/>
            </a:xfrm>
            <a:custGeom>
              <a:avLst/>
              <a:gdLst/>
              <a:ahLst/>
              <a:cxnLst/>
              <a:rect l="l" t="t" r="r" b="b"/>
              <a:pathLst>
                <a:path w="39405" h="4446" extrusionOk="0">
                  <a:moveTo>
                    <a:pt x="27137" y="1"/>
                  </a:moveTo>
                  <a:cubicBezTo>
                    <a:pt x="26975" y="1"/>
                    <a:pt x="26817" y="7"/>
                    <a:pt x="26665" y="21"/>
                  </a:cubicBezTo>
                  <a:cubicBezTo>
                    <a:pt x="24863" y="172"/>
                    <a:pt x="20795" y="1716"/>
                    <a:pt x="18003" y="2536"/>
                  </a:cubicBezTo>
                  <a:cubicBezTo>
                    <a:pt x="15202" y="3366"/>
                    <a:pt x="0" y="4445"/>
                    <a:pt x="0" y="4445"/>
                  </a:cubicBezTo>
                  <a:lnTo>
                    <a:pt x="39405" y="4445"/>
                  </a:lnTo>
                  <a:cubicBezTo>
                    <a:pt x="37050" y="1395"/>
                    <a:pt x="35208" y="687"/>
                    <a:pt x="33290" y="687"/>
                  </a:cubicBezTo>
                  <a:cubicBezTo>
                    <a:pt x="33217" y="687"/>
                    <a:pt x="33144" y="688"/>
                    <a:pt x="33071" y="690"/>
                  </a:cubicBezTo>
                  <a:cubicBezTo>
                    <a:pt x="33021" y="691"/>
                    <a:pt x="32970" y="691"/>
                    <a:pt x="32919" y="691"/>
                  </a:cubicBezTo>
                  <a:cubicBezTo>
                    <a:pt x="31106" y="691"/>
                    <a:pt x="28853" y="1"/>
                    <a:pt x="271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-693384" y="4065829"/>
              <a:ext cx="10619868" cy="1263967"/>
            </a:xfrm>
            <a:custGeom>
              <a:avLst/>
              <a:gdLst/>
              <a:ahLst/>
              <a:cxnLst/>
              <a:rect l="l" t="t" r="r" b="b"/>
              <a:pathLst>
                <a:path w="41207" h="3605" extrusionOk="0">
                  <a:moveTo>
                    <a:pt x="6468" y="0"/>
                  </a:moveTo>
                  <a:cubicBezTo>
                    <a:pt x="3801" y="0"/>
                    <a:pt x="1" y="3604"/>
                    <a:pt x="1" y="3604"/>
                  </a:cubicBezTo>
                  <a:lnTo>
                    <a:pt x="41207" y="3604"/>
                  </a:lnTo>
                  <a:cubicBezTo>
                    <a:pt x="41207" y="3604"/>
                    <a:pt x="36370" y="2101"/>
                    <a:pt x="33165" y="2101"/>
                  </a:cubicBezTo>
                  <a:cubicBezTo>
                    <a:pt x="33067" y="2101"/>
                    <a:pt x="32970" y="2103"/>
                    <a:pt x="32875" y="2106"/>
                  </a:cubicBezTo>
                  <a:cubicBezTo>
                    <a:pt x="32785" y="2109"/>
                    <a:pt x="32692" y="2110"/>
                    <a:pt x="32597" y="2110"/>
                  </a:cubicBezTo>
                  <a:cubicBezTo>
                    <a:pt x="29287" y="2110"/>
                    <a:pt x="22681" y="356"/>
                    <a:pt x="20608" y="312"/>
                  </a:cubicBezTo>
                  <a:cubicBezTo>
                    <a:pt x="20556" y="311"/>
                    <a:pt x="20505" y="311"/>
                    <a:pt x="20453" y="311"/>
                  </a:cubicBezTo>
                  <a:cubicBezTo>
                    <a:pt x="18370" y="311"/>
                    <a:pt x="16419" y="1339"/>
                    <a:pt x="14390" y="1383"/>
                  </a:cubicBezTo>
                  <a:cubicBezTo>
                    <a:pt x="14364" y="1383"/>
                    <a:pt x="14338" y="1384"/>
                    <a:pt x="14312" y="1384"/>
                  </a:cubicBezTo>
                  <a:cubicBezTo>
                    <a:pt x="12233" y="1384"/>
                    <a:pt x="9103" y="0"/>
                    <a:pt x="64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29;p3"/>
          <p:cNvGrpSpPr/>
          <p:nvPr/>
        </p:nvGrpSpPr>
        <p:grpSpPr>
          <a:xfrm>
            <a:off x="8299413" y="1373025"/>
            <a:ext cx="558000" cy="418500"/>
            <a:chOff x="7707375" y="762075"/>
            <a:chExt cx="558000" cy="418500"/>
          </a:xfrm>
        </p:grpSpPr>
        <p:sp>
          <p:nvSpPr>
            <p:cNvPr id="30" name="Google Shape;30;p3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32;p3"/>
          <p:cNvSpPr/>
          <p:nvPr/>
        </p:nvSpPr>
        <p:spPr>
          <a:xfrm>
            <a:off x="-792900" y="1737475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3"/>
          <p:cNvGrpSpPr/>
          <p:nvPr/>
        </p:nvGrpSpPr>
        <p:grpSpPr>
          <a:xfrm rot="-1216988">
            <a:off x="7691151" y="118716"/>
            <a:ext cx="1479501" cy="1135940"/>
            <a:chOff x="2482569" y="2393614"/>
            <a:chExt cx="1228758" cy="943542"/>
          </a:xfrm>
        </p:grpSpPr>
        <p:grpSp>
          <p:nvGrpSpPr>
            <p:cNvPr id="34" name="Google Shape;34;p3"/>
            <p:cNvGrpSpPr/>
            <p:nvPr/>
          </p:nvGrpSpPr>
          <p:grpSpPr>
            <a:xfrm rot="-1170387" flipH="1">
              <a:off x="2518639" y="2437276"/>
              <a:ext cx="307743" cy="268940"/>
              <a:chOff x="2607638" y="3404617"/>
              <a:chExt cx="95983" cy="83881"/>
            </a:xfrm>
          </p:grpSpPr>
          <p:sp>
            <p:nvSpPr>
              <p:cNvPr id="35" name="Google Shape;35;p3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3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3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" name="Google Shape;39;p3"/>
            <p:cNvSpPr/>
            <p:nvPr/>
          </p:nvSpPr>
          <p:spPr>
            <a:xfrm>
              <a:off x="2773266" y="2546098"/>
              <a:ext cx="938061" cy="791059"/>
            </a:xfrm>
            <a:custGeom>
              <a:avLst/>
              <a:gdLst/>
              <a:ahLst/>
              <a:cxnLst/>
              <a:rect l="l" t="t" r="r" b="b"/>
              <a:pathLst>
                <a:path w="11935" h="10065" extrusionOk="0">
                  <a:moveTo>
                    <a:pt x="0" y="0"/>
                  </a:moveTo>
                  <a:cubicBezTo>
                    <a:pt x="2267" y="252"/>
                    <a:pt x="5465" y="419"/>
                    <a:pt x="6364" y="2516"/>
                  </a:cubicBezTo>
                  <a:cubicBezTo>
                    <a:pt x="7071" y="4167"/>
                    <a:pt x="4291" y="8159"/>
                    <a:pt x="3108" y="6808"/>
                  </a:cubicBezTo>
                  <a:cubicBezTo>
                    <a:pt x="1414" y="4872"/>
                    <a:pt x="7245" y="1675"/>
                    <a:pt x="9620" y="2664"/>
                  </a:cubicBezTo>
                  <a:cubicBezTo>
                    <a:pt x="11926" y="3624"/>
                    <a:pt x="12756" y="8504"/>
                    <a:pt x="10805" y="1006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med" len="med"/>
              <a:tailEnd type="none" w="med" len="med"/>
            </a:ln>
          </p:spPr>
        </p:sp>
      </p:grpSp>
      <p:sp>
        <p:nvSpPr>
          <p:cNvPr id="40" name="Google Shape;40;p3"/>
          <p:cNvSpPr txBox="1">
            <a:spLocks noGrp="1"/>
          </p:cNvSpPr>
          <p:nvPr>
            <p:ph type="title"/>
          </p:nvPr>
        </p:nvSpPr>
        <p:spPr>
          <a:xfrm>
            <a:off x="713100" y="2086100"/>
            <a:ext cx="28857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title" idx="2" hasCustomPrompt="1"/>
          </p:nvPr>
        </p:nvSpPr>
        <p:spPr>
          <a:xfrm>
            <a:off x="1411300" y="1033013"/>
            <a:ext cx="1489500" cy="890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2" name="Google Shape;42;p3"/>
          <p:cNvSpPr txBox="1">
            <a:spLocks noGrp="1"/>
          </p:cNvSpPr>
          <p:nvPr>
            <p:ph type="subTitle" idx="1"/>
          </p:nvPr>
        </p:nvSpPr>
        <p:spPr>
          <a:xfrm>
            <a:off x="713100" y="2927900"/>
            <a:ext cx="2885700" cy="72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43" name="Google Shape;43;p3"/>
          <p:cNvGrpSpPr/>
          <p:nvPr/>
        </p:nvGrpSpPr>
        <p:grpSpPr>
          <a:xfrm>
            <a:off x="6499052" y="3193384"/>
            <a:ext cx="2485519" cy="1691600"/>
            <a:chOff x="6499052" y="3193384"/>
            <a:chExt cx="2485519" cy="1691600"/>
          </a:xfrm>
        </p:grpSpPr>
        <p:sp>
          <p:nvSpPr>
            <p:cNvPr id="44" name="Google Shape;44;p3"/>
            <p:cNvSpPr/>
            <p:nvPr/>
          </p:nvSpPr>
          <p:spPr>
            <a:xfrm>
              <a:off x="8566668" y="3778312"/>
              <a:ext cx="417903" cy="904672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779150" y="3193384"/>
              <a:ext cx="361503" cy="651639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6" name="Google Shape;46;p3"/>
            <p:cNvGrpSpPr/>
            <p:nvPr/>
          </p:nvGrpSpPr>
          <p:grpSpPr>
            <a:xfrm>
              <a:off x="8068980" y="3736475"/>
              <a:ext cx="497701" cy="1047494"/>
              <a:chOff x="6601233" y="3833609"/>
              <a:chExt cx="201107" cy="423264"/>
            </a:xfrm>
          </p:grpSpPr>
          <p:sp>
            <p:nvSpPr>
              <p:cNvPr id="47" name="Google Shape;47;p3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9" name="Google Shape;49;p3"/>
            <p:cNvSpPr/>
            <p:nvPr/>
          </p:nvSpPr>
          <p:spPr>
            <a:xfrm>
              <a:off x="6499052" y="4131658"/>
              <a:ext cx="417904" cy="753326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" name="Google Shape;50;p3"/>
          <p:cNvGrpSpPr/>
          <p:nvPr/>
        </p:nvGrpSpPr>
        <p:grpSpPr>
          <a:xfrm>
            <a:off x="80000" y="3464020"/>
            <a:ext cx="5194666" cy="1840060"/>
            <a:chOff x="80000" y="3540220"/>
            <a:chExt cx="5194666" cy="1840060"/>
          </a:xfrm>
        </p:grpSpPr>
        <p:sp>
          <p:nvSpPr>
            <p:cNvPr id="51" name="Google Shape;51;p3"/>
            <p:cNvSpPr/>
            <p:nvPr/>
          </p:nvSpPr>
          <p:spPr>
            <a:xfrm>
              <a:off x="1345529" y="4088098"/>
              <a:ext cx="572888" cy="1032010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2" name="Google Shape;52;p3"/>
            <p:cNvGrpSpPr/>
            <p:nvPr/>
          </p:nvGrpSpPr>
          <p:grpSpPr>
            <a:xfrm>
              <a:off x="3311117" y="4072613"/>
              <a:ext cx="497701" cy="1047494"/>
              <a:chOff x="6601233" y="3833609"/>
              <a:chExt cx="201107" cy="423264"/>
            </a:xfrm>
          </p:grpSpPr>
          <p:sp>
            <p:nvSpPr>
              <p:cNvPr id="53" name="Google Shape;53;p3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3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" name="Google Shape;55;p3"/>
            <p:cNvSpPr/>
            <p:nvPr/>
          </p:nvSpPr>
          <p:spPr>
            <a:xfrm>
              <a:off x="2550799" y="3881912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631798" y="3844507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7" name="Google Shape;57;p3"/>
            <p:cNvGrpSpPr/>
            <p:nvPr/>
          </p:nvGrpSpPr>
          <p:grpSpPr>
            <a:xfrm>
              <a:off x="4030358" y="4110121"/>
              <a:ext cx="1244307" cy="1270159"/>
              <a:chOff x="4030358" y="4110121"/>
              <a:chExt cx="1244307" cy="1270159"/>
            </a:xfrm>
          </p:grpSpPr>
          <p:grpSp>
            <p:nvGrpSpPr>
              <p:cNvPr id="58" name="Google Shape;58;p3"/>
              <p:cNvGrpSpPr/>
              <p:nvPr/>
            </p:nvGrpSpPr>
            <p:grpSpPr>
              <a:xfrm>
                <a:off x="40303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59" name="Google Shape;59;p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60" name="Google Shape;60;p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61" name="Google Shape;61;p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2" name="Google Shape;62;p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3" name="Google Shape;63;p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4" name="Google Shape;64;p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5" name="Google Shape;65;p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6" name="Google Shape;66;p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7" name="Google Shape;67;p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8" name="Google Shape;68;p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69" name="Google Shape;69;p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70" name="Google Shape;70;p3"/>
              <p:cNvGrpSpPr/>
              <p:nvPr/>
            </p:nvGrpSpPr>
            <p:grpSpPr>
              <a:xfrm>
                <a:off x="4414163" y="4110121"/>
                <a:ext cx="519026" cy="1270159"/>
                <a:chOff x="5724904" y="2758554"/>
                <a:chExt cx="228596" cy="559418"/>
              </a:xfrm>
            </p:grpSpPr>
            <p:sp>
              <p:nvSpPr>
                <p:cNvPr id="71" name="Google Shape;71;p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72" name="Google Shape;72;p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73" name="Google Shape;73;p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4" name="Google Shape;74;p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5" name="Google Shape;75;p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6" name="Google Shape;76;p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7" name="Google Shape;77;p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8" name="Google Shape;78;p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79" name="Google Shape;79;p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0" name="Google Shape;80;p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1" name="Google Shape;81;p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82" name="Google Shape;82;p3"/>
              <p:cNvGrpSpPr/>
              <p:nvPr/>
            </p:nvGrpSpPr>
            <p:grpSpPr>
              <a:xfrm>
                <a:off x="48814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83" name="Google Shape;83;p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84" name="Google Shape;84;p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85" name="Google Shape;85;p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6" name="Google Shape;86;p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7" name="Google Shape;87;p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8" name="Google Shape;88;p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89" name="Google Shape;89;p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0" name="Google Shape;90;p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1" name="Google Shape;91;p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2" name="Google Shape;92;p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93" name="Google Shape;93;p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chemeClr val="accent1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sp>
          <p:nvSpPr>
            <p:cNvPr id="94" name="Google Shape;94;p3"/>
            <p:cNvSpPr/>
            <p:nvPr/>
          </p:nvSpPr>
          <p:spPr>
            <a:xfrm>
              <a:off x="80000" y="3540220"/>
              <a:ext cx="497704" cy="896523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5"/>
          <p:cNvSpPr txBox="1">
            <a:spLocks noGrp="1"/>
          </p:cNvSpPr>
          <p:nvPr>
            <p:ph type="subTitle" idx="1"/>
          </p:nvPr>
        </p:nvSpPr>
        <p:spPr>
          <a:xfrm>
            <a:off x="4911250" y="1932998"/>
            <a:ext cx="2586900" cy="101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1" name="Google Shape;121;p5"/>
          <p:cNvSpPr txBox="1">
            <a:spLocks noGrp="1"/>
          </p:cNvSpPr>
          <p:nvPr>
            <p:ph type="subTitle" idx="2"/>
          </p:nvPr>
        </p:nvSpPr>
        <p:spPr>
          <a:xfrm>
            <a:off x="1645925" y="1932998"/>
            <a:ext cx="2586900" cy="101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1400" b="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22" name="Google Shape;122;p5"/>
          <p:cNvSpPr txBox="1">
            <a:spLocks noGrp="1"/>
          </p:cNvSpPr>
          <p:nvPr>
            <p:ph type="subTitle" idx="3"/>
          </p:nvPr>
        </p:nvSpPr>
        <p:spPr>
          <a:xfrm>
            <a:off x="1645925" y="1614375"/>
            <a:ext cx="2586900" cy="40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subTitle" idx="4"/>
          </p:nvPr>
        </p:nvSpPr>
        <p:spPr>
          <a:xfrm>
            <a:off x="4911253" y="1614375"/>
            <a:ext cx="2586900" cy="40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Bebas Neue"/>
              <a:buNone/>
              <a:defRPr sz="20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124" name="Google Shape;124;p5"/>
          <p:cNvGrpSpPr/>
          <p:nvPr/>
        </p:nvGrpSpPr>
        <p:grpSpPr>
          <a:xfrm>
            <a:off x="324313" y="349625"/>
            <a:ext cx="454800" cy="558000"/>
            <a:chOff x="7531575" y="762075"/>
            <a:chExt cx="454800" cy="558000"/>
          </a:xfrm>
        </p:grpSpPr>
        <p:sp>
          <p:nvSpPr>
            <p:cNvPr id="125" name="Google Shape;125;p5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5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7" name="Google Shape;127;p5"/>
          <p:cNvGrpSpPr/>
          <p:nvPr/>
        </p:nvGrpSpPr>
        <p:grpSpPr>
          <a:xfrm>
            <a:off x="8216775" y="693600"/>
            <a:ext cx="558000" cy="418500"/>
            <a:chOff x="7707375" y="762075"/>
            <a:chExt cx="558000" cy="418500"/>
          </a:xfrm>
        </p:grpSpPr>
        <p:sp>
          <p:nvSpPr>
            <p:cNvPr id="128" name="Google Shape;128;p5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130;p5"/>
          <p:cNvGrpSpPr/>
          <p:nvPr/>
        </p:nvGrpSpPr>
        <p:grpSpPr>
          <a:xfrm>
            <a:off x="-1184799" y="4163375"/>
            <a:ext cx="12918472" cy="1135523"/>
            <a:chOff x="-1184799" y="4163375"/>
            <a:chExt cx="12918472" cy="1135523"/>
          </a:xfrm>
        </p:grpSpPr>
        <p:sp>
          <p:nvSpPr>
            <p:cNvPr id="131" name="Google Shape;131;p5"/>
            <p:cNvSpPr/>
            <p:nvPr/>
          </p:nvSpPr>
          <p:spPr>
            <a:xfrm flipH="1">
              <a:off x="-1184799" y="4163375"/>
              <a:ext cx="8370223" cy="1020096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5"/>
            <p:cNvSpPr/>
            <p:nvPr/>
          </p:nvSpPr>
          <p:spPr>
            <a:xfrm>
              <a:off x="540025" y="4407625"/>
              <a:ext cx="6667874" cy="891274"/>
            </a:xfrm>
            <a:custGeom>
              <a:avLst/>
              <a:gdLst/>
              <a:ahLst/>
              <a:cxnLst/>
              <a:rect l="l" t="t" r="r" b="b"/>
              <a:pathLst>
                <a:path w="30449" h="6486" extrusionOk="0">
                  <a:moveTo>
                    <a:pt x="21212" y="0"/>
                  </a:moveTo>
                  <a:cubicBezTo>
                    <a:pt x="21061" y="0"/>
                    <a:pt x="20922" y="20"/>
                    <a:pt x="20796" y="63"/>
                  </a:cubicBezTo>
                  <a:cubicBezTo>
                    <a:pt x="19690" y="434"/>
                    <a:pt x="18792" y="523"/>
                    <a:pt x="17938" y="523"/>
                  </a:cubicBezTo>
                  <a:cubicBezTo>
                    <a:pt x="17156" y="523"/>
                    <a:pt x="16410" y="449"/>
                    <a:pt x="15575" y="449"/>
                  </a:cubicBezTo>
                  <a:cubicBezTo>
                    <a:pt x="14873" y="449"/>
                    <a:pt x="14107" y="501"/>
                    <a:pt x="13204" y="696"/>
                  </a:cubicBezTo>
                  <a:cubicBezTo>
                    <a:pt x="10551" y="1267"/>
                    <a:pt x="10437" y="2921"/>
                    <a:pt x="6828" y="2921"/>
                  </a:cubicBezTo>
                  <a:cubicBezTo>
                    <a:pt x="6154" y="2921"/>
                    <a:pt x="5357" y="2863"/>
                    <a:pt x="4399" y="2730"/>
                  </a:cubicBezTo>
                  <a:cubicBezTo>
                    <a:pt x="4313" y="2718"/>
                    <a:pt x="4228" y="2712"/>
                    <a:pt x="4143" y="2712"/>
                  </a:cubicBezTo>
                  <a:cubicBezTo>
                    <a:pt x="1983" y="2712"/>
                    <a:pt x="1" y="6486"/>
                    <a:pt x="1" y="6486"/>
                  </a:cubicBezTo>
                  <a:lnTo>
                    <a:pt x="30448" y="6486"/>
                  </a:lnTo>
                  <a:cubicBezTo>
                    <a:pt x="30448" y="6486"/>
                    <a:pt x="23931" y="0"/>
                    <a:pt x="21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5"/>
            <p:cNvSpPr/>
            <p:nvPr/>
          </p:nvSpPr>
          <p:spPr>
            <a:xfrm>
              <a:off x="470057" y="4163375"/>
              <a:ext cx="11263617" cy="1020096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4" name="Google Shape;134;p5"/>
          <p:cNvSpPr/>
          <p:nvPr/>
        </p:nvSpPr>
        <p:spPr>
          <a:xfrm flipH="1">
            <a:off x="-466194" y="2579375"/>
            <a:ext cx="1086052" cy="1565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5"/>
          <p:cNvSpPr/>
          <p:nvPr/>
        </p:nvSpPr>
        <p:spPr>
          <a:xfrm>
            <a:off x="3737257" y="44260"/>
            <a:ext cx="1344317" cy="326175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5"/>
          <p:cNvSpPr/>
          <p:nvPr/>
        </p:nvSpPr>
        <p:spPr>
          <a:xfrm>
            <a:off x="8645413" y="1500624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5"/>
          <p:cNvSpPr/>
          <p:nvPr/>
        </p:nvSpPr>
        <p:spPr>
          <a:xfrm>
            <a:off x="2708625" y="-65609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5"/>
          <p:cNvSpPr/>
          <p:nvPr/>
        </p:nvSpPr>
        <p:spPr>
          <a:xfrm>
            <a:off x="8831825" y="22777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5"/>
          <p:cNvSpPr/>
          <p:nvPr/>
        </p:nvSpPr>
        <p:spPr>
          <a:xfrm>
            <a:off x="-170675" y="3019963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Google Shape;141;p6"/>
          <p:cNvGrpSpPr/>
          <p:nvPr/>
        </p:nvGrpSpPr>
        <p:grpSpPr>
          <a:xfrm>
            <a:off x="130850" y="155200"/>
            <a:ext cx="454800" cy="558000"/>
            <a:chOff x="7531575" y="762075"/>
            <a:chExt cx="454800" cy="558000"/>
          </a:xfrm>
        </p:grpSpPr>
        <p:sp>
          <p:nvSpPr>
            <p:cNvPr id="142" name="Google Shape;142;p6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6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" name="Google Shape;144;p6"/>
          <p:cNvGrpSpPr/>
          <p:nvPr/>
        </p:nvGrpSpPr>
        <p:grpSpPr>
          <a:xfrm>
            <a:off x="8424000" y="224950"/>
            <a:ext cx="558000" cy="418500"/>
            <a:chOff x="7707375" y="762075"/>
            <a:chExt cx="558000" cy="418500"/>
          </a:xfrm>
        </p:grpSpPr>
        <p:sp>
          <p:nvSpPr>
            <p:cNvPr id="145" name="Google Shape;145;p6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6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7" name="Google Shape;147;p6"/>
          <p:cNvGrpSpPr/>
          <p:nvPr/>
        </p:nvGrpSpPr>
        <p:grpSpPr>
          <a:xfrm>
            <a:off x="-1641550" y="4677753"/>
            <a:ext cx="11522682" cy="621144"/>
            <a:chOff x="-1641550" y="4677753"/>
            <a:chExt cx="11522682" cy="621144"/>
          </a:xfrm>
        </p:grpSpPr>
        <p:sp>
          <p:nvSpPr>
            <p:cNvPr id="148" name="Google Shape;148;p6"/>
            <p:cNvSpPr/>
            <p:nvPr/>
          </p:nvSpPr>
          <p:spPr>
            <a:xfrm>
              <a:off x="-1641550" y="4726199"/>
              <a:ext cx="6667874" cy="572698"/>
            </a:xfrm>
            <a:custGeom>
              <a:avLst/>
              <a:gdLst/>
              <a:ahLst/>
              <a:cxnLst/>
              <a:rect l="l" t="t" r="r" b="b"/>
              <a:pathLst>
                <a:path w="30449" h="6486" extrusionOk="0">
                  <a:moveTo>
                    <a:pt x="21212" y="0"/>
                  </a:moveTo>
                  <a:cubicBezTo>
                    <a:pt x="21061" y="0"/>
                    <a:pt x="20922" y="20"/>
                    <a:pt x="20796" y="63"/>
                  </a:cubicBezTo>
                  <a:cubicBezTo>
                    <a:pt x="19690" y="434"/>
                    <a:pt x="18792" y="523"/>
                    <a:pt x="17938" y="523"/>
                  </a:cubicBezTo>
                  <a:cubicBezTo>
                    <a:pt x="17156" y="523"/>
                    <a:pt x="16410" y="449"/>
                    <a:pt x="15575" y="449"/>
                  </a:cubicBezTo>
                  <a:cubicBezTo>
                    <a:pt x="14873" y="449"/>
                    <a:pt x="14107" y="501"/>
                    <a:pt x="13204" y="696"/>
                  </a:cubicBezTo>
                  <a:cubicBezTo>
                    <a:pt x="10551" y="1267"/>
                    <a:pt x="10437" y="2921"/>
                    <a:pt x="6828" y="2921"/>
                  </a:cubicBezTo>
                  <a:cubicBezTo>
                    <a:pt x="6154" y="2921"/>
                    <a:pt x="5357" y="2863"/>
                    <a:pt x="4399" y="2730"/>
                  </a:cubicBezTo>
                  <a:cubicBezTo>
                    <a:pt x="4313" y="2718"/>
                    <a:pt x="4228" y="2712"/>
                    <a:pt x="4143" y="2712"/>
                  </a:cubicBezTo>
                  <a:cubicBezTo>
                    <a:pt x="1983" y="2712"/>
                    <a:pt x="1" y="6486"/>
                    <a:pt x="1" y="6486"/>
                  </a:cubicBezTo>
                  <a:lnTo>
                    <a:pt x="30448" y="6486"/>
                  </a:lnTo>
                  <a:cubicBezTo>
                    <a:pt x="30448" y="6486"/>
                    <a:pt x="23931" y="0"/>
                    <a:pt x="2121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6"/>
            <p:cNvSpPr/>
            <p:nvPr/>
          </p:nvSpPr>
          <p:spPr>
            <a:xfrm>
              <a:off x="800700" y="4677753"/>
              <a:ext cx="9080432" cy="558008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0" name="Google Shape;150;p6"/>
          <p:cNvSpPr/>
          <p:nvPr/>
        </p:nvSpPr>
        <p:spPr>
          <a:xfrm>
            <a:off x="3458046" y="155209"/>
            <a:ext cx="831865" cy="156496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6"/>
          <p:cNvSpPr/>
          <p:nvPr/>
        </p:nvSpPr>
        <p:spPr>
          <a:xfrm>
            <a:off x="8101657" y="1196260"/>
            <a:ext cx="1344317" cy="326175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6"/>
          <p:cNvSpPr/>
          <p:nvPr/>
        </p:nvSpPr>
        <p:spPr>
          <a:xfrm>
            <a:off x="-375524" y="1443474"/>
            <a:ext cx="997171" cy="187600"/>
          </a:xfrm>
          <a:custGeom>
            <a:avLst/>
            <a:gdLst/>
            <a:ahLst/>
            <a:cxnLst/>
            <a:rect l="l" t="t" r="r" b="b"/>
            <a:pathLst>
              <a:path w="4417" h="831" extrusionOk="0">
                <a:moveTo>
                  <a:pt x="1186" y="1"/>
                </a:moveTo>
                <a:cubicBezTo>
                  <a:pt x="595" y="1"/>
                  <a:pt x="1" y="831"/>
                  <a:pt x="1" y="831"/>
                </a:cubicBezTo>
                <a:lnTo>
                  <a:pt x="4417" y="831"/>
                </a:lnTo>
                <a:cubicBezTo>
                  <a:pt x="3694" y="831"/>
                  <a:pt x="3194" y="349"/>
                  <a:pt x="2829" y="287"/>
                </a:cubicBezTo>
                <a:cubicBezTo>
                  <a:pt x="2723" y="269"/>
                  <a:pt x="2641" y="262"/>
                  <a:pt x="2572" y="262"/>
                </a:cubicBezTo>
                <a:cubicBezTo>
                  <a:pt x="2428" y="262"/>
                  <a:pt x="2336" y="289"/>
                  <a:pt x="2182" y="289"/>
                </a:cubicBezTo>
                <a:cubicBezTo>
                  <a:pt x="2156" y="289"/>
                  <a:pt x="2128" y="288"/>
                  <a:pt x="2097" y="287"/>
                </a:cubicBezTo>
                <a:cubicBezTo>
                  <a:pt x="1812" y="269"/>
                  <a:pt x="1794" y="19"/>
                  <a:pt x="1205" y="1"/>
                </a:cubicBezTo>
                <a:cubicBezTo>
                  <a:pt x="1199" y="1"/>
                  <a:pt x="1192" y="1"/>
                  <a:pt x="118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3" name="Google Shape;153;p6"/>
          <p:cNvGrpSpPr/>
          <p:nvPr/>
        </p:nvGrpSpPr>
        <p:grpSpPr>
          <a:xfrm>
            <a:off x="-138200" y="4190723"/>
            <a:ext cx="841725" cy="905298"/>
            <a:chOff x="-138200" y="4190723"/>
            <a:chExt cx="841725" cy="905298"/>
          </a:xfrm>
        </p:grpSpPr>
        <p:grpSp>
          <p:nvGrpSpPr>
            <p:cNvPr id="154" name="Google Shape;154;p6"/>
            <p:cNvGrpSpPr/>
            <p:nvPr/>
          </p:nvGrpSpPr>
          <p:grpSpPr>
            <a:xfrm>
              <a:off x="56128" y="4190723"/>
              <a:ext cx="337841" cy="826764"/>
              <a:chOff x="5724904" y="2758554"/>
              <a:chExt cx="228596" cy="559418"/>
            </a:xfrm>
          </p:grpSpPr>
          <p:sp>
            <p:nvSpPr>
              <p:cNvPr id="155" name="Google Shape;155;p6"/>
              <p:cNvSpPr/>
              <p:nvPr/>
            </p:nvSpPr>
            <p:spPr>
              <a:xfrm>
                <a:off x="5724904" y="2758554"/>
                <a:ext cx="228596" cy="558260"/>
              </a:xfrm>
              <a:custGeom>
                <a:avLst/>
                <a:gdLst/>
                <a:ahLst/>
                <a:cxnLst/>
                <a:rect l="l" t="t" r="r" b="b"/>
                <a:pathLst>
                  <a:path w="3551" h="8672" extrusionOk="0">
                    <a:moveTo>
                      <a:pt x="1776" y="0"/>
                    </a:moveTo>
                    <a:cubicBezTo>
                      <a:pt x="0" y="0"/>
                      <a:pt x="1187" y="8671"/>
                      <a:pt x="1187" y="8671"/>
                    </a:cubicBezTo>
                    <a:lnTo>
                      <a:pt x="2498" y="8671"/>
                    </a:lnTo>
                    <a:cubicBezTo>
                      <a:pt x="2498" y="8671"/>
                      <a:pt x="3551" y="0"/>
                      <a:pt x="1776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56" name="Google Shape;156;p6"/>
              <p:cNvGrpSpPr/>
              <p:nvPr/>
            </p:nvGrpSpPr>
            <p:grpSpPr>
              <a:xfrm>
                <a:off x="5793785" y="2828593"/>
                <a:ext cx="91412" cy="489379"/>
                <a:chOff x="5793785" y="2828593"/>
                <a:chExt cx="91412" cy="489379"/>
              </a:xfrm>
            </p:grpSpPr>
            <p:sp>
              <p:nvSpPr>
                <p:cNvPr id="157" name="Google Shape;157;p6"/>
                <p:cNvSpPr/>
                <p:nvPr/>
              </p:nvSpPr>
              <p:spPr>
                <a:xfrm>
                  <a:off x="5839748" y="2828593"/>
                  <a:ext cx="2382" cy="4893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" h="7602" extrusionOk="0">
                      <a:moveTo>
                        <a:pt x="18" y="0"/>
                      </a:moveTo>
                      <a:cubicBezTo>
                        <a:pt x="9" y="0"/>
                        <a:pt x="0" y="9"/>
                        <a:pt x="0" y="18"/>
                      </a:cubicBezTo>
                      <a:lnTo>
                        <a:pt x="0" y="7583"/>
                      </a:lnTo>
                      <a:cubicBezTo>
                        <a:pt x="0" y="7592"/>
                        <a:pt x="9" y="7601"/>
                        <a:pt x="18" y="7601"/>
                      </a:cubicBezTo>
                      <a:cubicBezTo>
                        <a:pt x="27" y="7601"/>
                        <a:pt x="36" y="7592"/>
                        <a:pt x="36" y="7583"/>
                      </a:cubicBezTo>
                      <a:lnTo>
                        <a:pt x="36" y="18"/>
                      </a:lnTo>
                      <a:cubicBezTo>
                        <a:pt x="36" y="9"/>
                        <a:pt x="27" y="0"/>
                        <a:pt x="18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8" name="Google Shape;158;p6"/>
                <p:cNvSpPr/>
                <p:nvPr/>
              </p:nvSpPr>
              <p:spPr>
                <a:xfrm>
                  <a:off x="5839748" y="2875844"/>
                  <a:ext cx="43131" cy="607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4" extrusionOk="0">
                      <a:moveTo>
                        <a:pt x="643" y="0"/>
                      </a:moveTo>
                      <a:cubicBezTo>
                        <a:pt x="636" y="0"/>
                        <a:pt x="629" y="2"/>
                        <a:pt x="625" y="7"/>
                      </a:cubicBezTo>
                      <a:lnTo>
                        <a:pt x="0" y="908"/>
                      </a:lnTo>
                      <a:cubicBezTo>
                        <a:pt x="0" y="917"/>
                        <a:pt x="0" y="935"/>
                        <a:pt x="9" y="935"/>
                      </a:cubicBezTo>
                      <a:cubicBezTo>
                        <a:pt x="9" y="944"/>
                        <a:pt x="18" y="944"/>
                        <a:pt x="18" y="944"/>
                      </a:cubicBezTo>
                      <a:cubicBezTo>
                        <a:pt x="27" y="944"/>
                        <a:pt x="27" y="935"/>
                        <a:pt x="36" y="935"/>
                      </a:cubicBezTo>
                      <a:lnTo>
                        <a:pt x="661" y="34"/>
                      </a:lnTo>
                      <a:cubicBezTo>
                        <a:pt x="670" y="25"/>
                        <a:pt x="670" y="7"/>
                        <a:pt x="661" y="7"/>
                      </a:cubicBezTo>
                      <a:cubicBezTo>
                        <a:pt x="656" y="2"/>
                        <a:pt x="649" y="0"/>
                        <a:pt x="64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9" name="Google Shape;159;p6"/>
                <p:cNvSpPr/>
                <p:nvPr/>
              </p:nvSpPr>
              <p:spPr>
                <a:xfrm>
                  <a:off x="5793785" y="2904942"/>
                  <a:ext cx="48925" cy="8220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0" h="1277" extrusionOk="0">
                      <a:moveTo>
                        <a:pt x="19" y="1"/>
                      </a:moveTo>
                      <a:cubicBezTo>
                        <a:pt x="10" y="10"/>
                        <a:pt x="1" y="19"/>
                        <a:pt x="10" y="28"/>
                      </a:cubicBezTo>
                      <a:lnTo>
                        <a:pt x="714" y="1268"/>
                      </a:lnTo>
                      <a:cubicBezTo>
                        <a:pt x="723" y="1277"/>
                        <a:pt x="723" y="1277"/>
                        <a:pt x="732" y="1277"/>
                      </a:cubicBezTo>
                      <a:lnTo>
                        <a:pt x="741" y="1277"/>
                      </a:lnTo>
                      <a:cubicBezTo>
                        <a:pt x="750" y="1268"/>
                        <a:pt x="759" y="1259"/>
                        <a:pt x="750" y="1250"/>
                      </a:cubicBezTo>
                      <a:lnTo>
                        <a:pt x="45" y="10"/>
                      </a:lnTo>
                      <a:cubicBezTo>
                        <a:pt x="36" y="1"/>
                        <a:pt x="28" y="1"/>
                        <a:pt x="1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0" name="Google Shape;160;p6"/>
                <p:cNvSpPr/>
                <p:nvPr/>
              </p:nvSpPr>
              <p:spPr>
                <a:xfrm>
                  <a:off x="5842066" y="2963329"/>
                  <a:ext cx="43131" cy="6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1" extrusionOk="0">
                      <a:moveTo>
                        <a:pt x="652" y="0"/>
                      </a:moveTo>
                      <a:cubicBezTo>
                        <a:pt x="646" y="0"/>
                        <a:pt x="640" y="7"/>
                        <a:pt x="634" y="13"/>
                      </a:cubicBezTo>
                      <a:lnTo>
                        <a:pt x="9" y="914"/>
                      </a:lnTo>
                      <a:cubicBezTo>
                        <a:pt x="0" y="923"/>
                        <a:pt x="0" y="932"/>
                        <a:pt x="9" y="941"/>
                      </a:cubicBezTo>
                      <a:lnTo>
                        <a:pt x="27" y="941"/>
                      </a:lnTo>
                      <a:cubicBezTo>
                        <a:pt x="27" y="941"/>
                        <a:pt x="36" y="941"/>
                        <a:pt x="36" y="932"/>
                      </a:cubicBezTo>
                      <a:lnTo>
                        <a:pt x="669" y="31"/>
                      </a:lnTo>
                      <a:cubicBezTo>
                        <a:pt x="669" y="22"/>
                        <a:pt x="669" y="13"/>
                        <a:pt x="660" y="4"/>
                      </a:cubicBezTo>
                      <a:cubicBezTo>
                        <a:pt x="658" y="1"/>
                        <a:pt x="655" y="0"/>
                        <a:pt x="652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1" name="Google Shape;161;p6"/>
                <p:cNvSpPr/>
                <p:nvPr/>
              </p:nvSpPr>
              <p:spPr>
                <a:xfrm>
                  <a:off x="5796682" y="2992234"/>
                  <a:ext cx="42552" cy="724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1" h="1126" extrusionOk="0">
                      <a:moveTo>
                        <a:pt x="9" y="1"/>
                      </a:moveTo>
                      <a:cubicBezTo>
                        <a:pt x="0" y="10"/>
                        <a:pt x="0" y="19"/>
                        <a:pt x="0" y="28"/>
                      </a:cubicBezTo>
                      <a:lnTo>
                        <a:pt x="616" y="1116"/>
                      </a:lnTo>
                      <a:cubicBezTo>
                        <a:pt x="625" y="1116"/>
                        <a:pt x="634" y="1125"/>
                        <a:pt x="634" y="1125"/>
                      </a:cubicBezTo>
                      <a:cubicBezTo>
                        <a:pt x="643" y="1125"/>
                        <a:pt x="643" y="1125"/>
                        <a:pt x="643" y="1116"/>
                      </a:cubicBezTo>
                      <a:cubicBezTo>
                        <a:pt x="661" y="1116"/>
                        <a:pt x="661" y="1098"/>
                        <a:pt x="652" y="1089"/>
                      </a:cubicBezTo>
                      <a:lnTo>
                        <a:pt x="36" y="10"/>
                      </a:lnTo>
                      <a:cubicBezTo>
                        <a:pt x="36" y="1"/>
                        <a:pt x="18" y="1"/>
                        <a:pt x="9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" name="Google Shape;162;p6"/>
                <p:cNvSpPr/>
                <p:nvPr/>
              </p:nvSpPr>
              <p:spPr>
                <a:xfrm>
                  <a:off x="5842066" y="3050814"/>
                  <a:ext cx="43131" cy="603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38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lnTo>
                        <a:pt x="27" y="938"/>
                      </a:lnTo>
                      <a:cubicBezTo>
                        <a:pt x="27" y="938"/>
                        <a:pt x="36" y="938"/>
                        <a:pt x="36" y="929"/>
                      </a:cubicBezTo>
                      <a:lnTo>
                        <a:pt x="669" y="28"/>
                      </a:lnTo>
                      <a:cubicBezTo>
                        <a:pt x="669" y="19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3" name="Google Shape;163;p6"/>
                <p:cNvSpPr/>
                <p:nvPr/>
              </p:nvSpPr>
              <p:spPr>
                <a:xfrm>
                  <a:off x="5796682" y="3079783"/>
                  <a:ext cx="46028" cy="899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398" extrusionOk="0">
                      <a:moveTo>
                        <a:pt x="23" y="0"/>
                      </a:moveTo>
                      <a:cubicBezTo>
                        <a:pt x="18" y="0"/>
                        <a:pt x="13" y="2"/>
                        <a:pt x="9" y="6"/>
                      </a:cubicBezTo>
                      <a:cubicBezTo>
                        <a:pt x="0" y="6"/>
                        <a:pt x="0" y="15"/>
                        <a:pt x="0" y="33"/>
                      </a:cubicBezTo>
                      <a:lnTo>
                        <a:pt x="669" y="1389"/>
                      </a:lnTo>
                      <a:cubicBezTo>
                        <a:pt x="669" y="1398"/>
                        <a:pt x="678" y="1398"/>
                        <a:pt x="687" y="1398"/>
                      </a:cubicBezTo>
                      <a:lnTo>
                        <a:pt x="696" y="1398"/>
                      </a:lnTo>
                      <a:cubicBezTo>
                        <a:pt x="705" y="1389"/>
                        <a:pt x="714" y="1380"/>
                        <a:pt x="705" y="1371"/>
                      </a:cubicBezTo>
                      <a:lnTo>
                        <a:pt x="36" y="15"/>
                      </a:lnTo>
                      <a:cubicBezTo>
                        <a:pt x="36" y="4"/>
                        <a:pt x="30" y="0"/>
                        <a:pt x="23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4" name="Google Shape;164;p6"/>
                <p:cNvSpPr/>
                <p:nvPr/>
              </p:nvSpPr>
              <p:spPr>
                <a:xfrm>
                  <a:off x="5842066" y="3138106"/>
                  <a:ext cx="43131" cy="609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70" h="947" extrusionOk="0">
                      <a:moveTo>
                        <a:pt x="660" y="1"/>
                      </a:moveTo>
                      <a:cubicBezTo>
                        <a:pt x="651" y="1"/>
                        <a:pt x="642" y="1"/>
                        <a:pt x="634" y="10"/>
                      </a:cubicBezTo>
                      <a:lnTo>
                        <a:pt x="9" y="911"/>
                      </a:lnTo>
                      <a:cubicBezTo>
                        <a:pt x="0" y="920"/>
                        <a:pt x="0" y="929"/>
                        <a:pt x="9" y="938"/>
                      </a:cubicBezTo>
                      <a:cubicBezTo>
                        <a:pt x="18" y="938"/>
                        <a:pt x="18" y="947"/>
                        <a:pt x="27" y="947"/>
                      </a:cubicBezTo>
                      <a:cubicBezTo>
                        <a:pt x="27" y="947"/>
                        <a:pt x="36" y="938"/>
                        <a:pt x="36" y="938"/>
                      </a:cubicBezTo>
                      <a:lnTo>
                        <a:pt x="669" y="37"/>
                      </a:lnTo>
                      <a:cubicBezTo>
                        <a:pt x="669" y="28"/>
                        <a:pt x="669" y="10"/>
                        <a:pt x="660" y="1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5" name="Google Shape;165;p6"/>
                <p:cNvSpPr/>
                <p:nvPr/>
              </p:nvSpPr>
              <p:spPr>
                <a:xfrm>
                  <a:off x="5796682" y="3167204"/>
                  <a:ext cx="46028" cy="921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" h="1432" extrusionOk="0">
                      <a:moveTo>
                        <a:pt x="19" y="0"/>
                      </a:moveTo>
                      <a:cubicBezTo>
                        <a:pt x="15" y="0"/>
                        <a:pt x="12" y="1"/>
                        <a:pt x="9" y="4"/>
                      </a:cubicBezTo>
                      <a:cubicBezTo>
                        <a:pt x="0" y="4"/>
                        <a:pt x="0" y="22"/>
                        <a:pt x="0" y="31"/>
                      </a:cubicBezTo>
                      <a:lnTo>
                        <a:pt x="669" y="1422"/>
                      </a:lnTo>
                      <a:cubicBezTo>
                        <a:pt x="669" y="1422"/>
                        <a:pt x="678" y="1431"/>
                        <a:pt x="687" y="1431"/>
                      </a:cubicBezTo>
                      <a:lnTo>
                        <a:pt x="696" y="1431"/>
                      </a:lnTo>
                      <a:cubicBezTo>
                        <a:pt x="705" y="1422"/>
                        <a:pt x="714" y="1413"/>
                        <a:pt x="705" y="1404"/>
                      </a:cubicBezTo>
                      <a:lnTo>
                        <a:pt x="36" y="13"/>
                      </a:lnTo>
                      <a:cubicBezTo>
                        <a:pt x="36" y="6"/>
                        <a:pt x="27" y="0"/>
                        <a:pt x="19" y="0"/>
                      </a:cubicBez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166" name="Google Shape;166;p6"/>
            <p:cNvSpPr/>
            <p:nvPr/>
          </p:nvSpPr>
          <p:spPr>
            <a:xfrm>
              <a:off x="307399" y="4309737"/>
              <a:ext cx="396126" cy="714070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6"/>
            <p:cNvSpPr/>
            <p:nvPr/>
          </p:nvSpPr>
          <p:spPr>
            <a:xfrm>
              <a:off x="-138200" y="4611019"/>
              <a:ext cx="269049" cy="485002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8" name="Google Shape;168;p6"/>
          <p:cNvGrpSpPr/>
          <p:nvPr/>
        </p:nvGrpSpPr>
        <p:grpSpPr>
          <a:xfrm>
            <a:off x="8334591" y="4161568"/>
            <a:ext cx="869346" cy="941346"/>
            <a:chOff x="8334591" y="4161568"/>
            <a:chExt cx="869346" cy="941346"/>
          </a:xfrm>
        </p:grpSpPr>
        <p:sp>
          <p:nvSpPr>
            <p:cNvPr id="169" name="Google Shape;169;p6"/>
            <p:cNvSpPr/>
            <p:nvPr/>
          </p:nvSpPr>
          <p:spPr>
            <a:xfrm>
              <a:off x="8334591" y="4604102"/>
              <a:ext cx="269048" cy="49881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6"/>
            <p:cNvSpPr/>
            <p:nvPr/>
          </p:nvSpPr>
          <p:spPr>
            <a:xfrm>
              <a:off x="8575738" y="4309741"/>
              <a:ext cx="396126" cy="714050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71" name="Google Shape;171;p6"/>
            <p:cNvGrpSpPr/>
            <p:nvPr/>
          </p:nvGrpSpPr>
          <p:grpSpPr>
            <a:xfrm>
              <a:off x="8866084" y="4161568"/>
              <a:ext cx="337853" cy="885089"/>
              <a:chOff x="5439468" y="2960690"/>
              <a:chExt cx="201043" cy="526650"/>
            </a:xfrm>
          </p:grpSpPr>
          <p:sp>
            <p:nvSpPr>
              <p:cNvPr id="172" name="Google Shape;172;p6"/>
              <p:cNvSpPr/>
              <p:nvPr/>
            </p:nvSpPr>
            <p:spPr>
              <a:xfrm>
                <a:off x="5514722" y="3163985"/>
                <a:ext cx="50599" cy="323356"/>
              </a:xfrm>
              <a:custGeom>
                <a:avLst/>
                <a:gdLst/>
                <a:ahLst/>
                <a:cxnLst/>
                <a:rect l="l" t="t" r="r" b="b"/>
                <a:pathLst>
                  <a:path w="786" h="5023" extrusionOk="0">
                    <a:moveTo>
                      <a:pt x="393" y="0"/>
                    </a:moveTo>
                    <a:lnTo>
                      <a:pt x="0" y="5023"/>
                    </a:lnTo>
                    <a:lnTo>
                      <a:pt x="785" y="5023"/>
                    </a:lnTo>
                    <a:lnTo>
                      <a:pt x="393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173;p6"/>
              <p:cNvSpPr/>
              <p:nvPr/>
            </p:nvSpPr>
            <p:spPr>
              <a:xfrm>
                <a:off x="5439468" y="2960690"/>
                <a:ext cx="201043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3" h="5630" extrusionOk="0">
                    <a:moveTo>
                      <a:pt x="1562" y="0"/>
                    </a:moveTo>
                    <a:lnTo>
                      <a:pt x="1125" y="1597"/>
                    </a:lnTo>
                    <a:lnTo>
                      <a:pt x="1615" y="785"/>
                    </a:lnTo>
                    <a:lnTo>
                      <a:pt x="1044" y="1874"/>
                    </a:lnTo>
                    <a:lnTo>
                      <a:pt x="768" y="2891"/>
                    </a:lnTo>
                    <a:lnTo>
                      <a:pt x="1348" y="2284"/>
                    </a:lnTo>
                    <a:lnTo>
                      <a:pt x="705" y="3096"/>
                    </a:lnTo>
                    <a:lnTo>
                      <a:pt x="375" y="4291"/>
                    </a:lnTo>
                    <a:lnTo>
                      <a:pt x="1160" y="3658"/>
                    </a:lnTo>
                    <a:lnTo>
                      <a:pt x="206" y="4898"/>
                    </a:lnTo>
                    <a:lnTo>
                      <a:pt x="0" y="5629"/>
                    </a:lnTo>
                    <a:lnTo>
                      <a:pt x="3123" y="5629"/>
                    </a:lnTo>
                    <a:lnTo>
                      <a:pt x="2944" y="4969"/>
                    </a:lnTo>
                    <a:lnTo>
                      <a:pt x="2186" y="4595"/>
                    </a:lnTo>
                    <a:lnTo>
                      <a:pt x="2891" y="4791"/>
                    </a:lnTo>
                    <a:lnTo>
                      <a:pt x="2891" y="4791"/>
                    </a:lnTo>
                    <a:lnTo>
                      <a:pt x="2641" y="3881"/>
                    </a:lnTo>
                    <a:lnTo>
                      <a:pt x="1954" y="2810"/>
                    </a:lnTo>
                    <a:lnTo>
                      <a:pt x="2543" y="3533"/>
                    </a:lnTo>
                    <a:lnTo>
                      <a:pt x="2257" y="2489"/>
                    </a:lnTo>
                    <a:lnTo>
                      <a:pt x="1829" y="1758"/>
                    </a:lnTo>
                    <a:lnTo>
                      <a:pt x="2177" y="2204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4" name="Google Shape;174;p6"/>
          <p:cNvSpPr/>
          <p:nvPr/>
        </p:nvSpPr>
        <p:spPr>
          <a:xfrm>
            <a:off x="8982000" y="2533429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6"/>
          <p:cNvSpPr/>
          <p:nvPr/>
        </p:nvSpPr>
        <p:spPr>
          <a:xfrm>
            <a:off x="-251175" y="33763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6"/>
          <p:cNvSpPr txBox="1">
            <a:spLocks noGrp="1"/>
          </p:cNvSpPr>
          <p:nvPr>
            <p:ph type="title"/>
          </p:nvPr>
        </p:nvSpPr>
        <p:spPr>
          <a:xfrm>
            <a:off x="720000" y="539400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77" name="Google Shape;177;p6"/>
          <p:cNvGrpSpPr/>
          <p:nvPr/>
        </p:nvGrpSpPr>
        <p:grpSpPr>
          <a:xfrm>
            <a:off x="-1205989" y="160119"/>
            <a:ext cx="1925980" cy="1201626"/>
            <a:chOff x="4891875" y="2337621"/>
            <a:chExt cx="1602979" cy="1000104"/>
          </a:xfrm>
        </p:grpSpPr>
        <p:grpSp>
          <p:nvGrpSpPr>
            <p:cNvPr id="178" name="Google Shape;178;p6"/>
            <p:cNvGrpSpPr/>
            <p:nvPr/>
          </p:nvGrpSpPr>
          <p:grpSpPr>
            <a:xfrm>
              <a:off x="6187085" y="2337621"/>
              <a:ext cx="307770" cy="268980"/>
              <a:chOff x="2607638" y="3404617"/>
              <a:chExt cx="95983" cy="83881"/>
            </a:xfrm>
          </p:grpSpPr>
          <p:sp>
            <p:nvSpPr>
              <p:cNvPr id="179" name="Google Shape;179;p6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6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6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6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3" name="Google Shape;183;p6"/>
            <p:cNvSpPr/>
            <p:nvPr/>
          </p:nvSpPr>
          <p:spPr>
            <a:xfrm>
              <a:off x="4891875" y="2494050"/>
              <a:ext cx="1361725" cy="843675"/>
            </a:xfrm>
            <a:custGeom>
              <a:avLst/>
              <a:gdLst/>
              <a:ahLst/>
              <a:cxnLst/>
              <a:rect l="l" t="t" r="r" b="b"/>
              <a:pathLst>
                <a:path w="54469" h="33747" extrusionOk="0">
                  <a:moveTo>
                    <a:pt x="54469" y="0"/>
                  </a:moveTo>
                  <a:cubicBezTo>
                    <a:pt x="49654" y="0"/>
                    <a:pt x="42251" y="6054"/>
                    <a:pt x="44404" y="10361"/>
                  </a:cubicBezTo>
                  <a:cubicBezTo>
                    <a:pt x="45640" y="12832"/>
                    <a:pt x="52302" y="13096"/>
                    <a:pt x="52693" y="10361"/>
                  </a:cubicBezTo>
                  <a:cubicBezTo>
                    <a:pt x="54233" y="-420"/>
                    <a:pt x="24420" y="3015"/>
                    <a:pt x="20130" y="13025"/>
                  </a:cubicBezTo>
                  <a:cubicBezTo>
                    <a:pt x="18384" y="17099"/>
                    <a:pt x="20573" y="22916"/>
                    <a:pt x="23978" y="25754"/>
                  </a:cubicBezTo>
                  <a:cubicBezTo>
                    <a:pt x="27548" y="28729"/>
                    <a:pt x="36615" y="29335"/>
                    <a:pt x="37892" y="24866"/>
                  </a:cubicBezTo>
                  <a:cubicBezTo>
                    <a:pt x="39734" y="18418"/>
                    <a:pt x="27466" y="12071"/>
                    <a:pt x="21018" y="13913"/>
                  </a:cubicBezTo>
                  <a:cubicBezTo>
                    <a:pt x="11756" y="16559"/>
                    <a:pt x="3046" y="24608"/>
                    <a:pt x="0" y="3374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med" len="med"/>
              <a:tailEnd type="none" w="med" len="med"/>
            </a:ln>
          </p:spPr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oogle Shape;185;p7"/>
          <p:cNvGrpSpPr/>
          <p:nvPr/>
        </p:nvGrpSpPr>
        <p:grpSpPr>
          <a:xfrm>
            <a:off x="1682575" y="228975"/>
            <a:ext cx="634200" cy="310425"/>
            <a:chOff x="7428375" y="654450"/>
            <a:chExt cx="634200" cy="310425"/>
          </a:xfrm>
        </p:grpSpPr>
        <p:sp>
          <p:nvSpPr>
            <p:cNvPr id="186" name="Google Shape;186;p7"/>
            <p:cNvSpPr/>
            <p:nvPr/>
          </p:nvSpPr>
          <p:spPr>
            <a:xfrm>
              <a:off x="7428375" y="65445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7"/>
            <p:cNvSpPr/>
            <p:nvPr/>
          </p:nvSpPr>
          <p:spPr>
            <a:xfrm>
              <a:off x="7783575" y="6858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8" name="Google Shape;188;p7"/>
          <p:cNvSpPr/>
          <p:nvPr/>
        </p:nvSpPr>
        <p:spPr>
          <a:xfrm>
            <a:off x="7740338" y="683275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7"/>
          <p:cNvSpPr/>
          <p:nvPr/>
        </p:nvSpPr>
        <p:spPr>
          <a:xfrm flipH="1">
            <a:off x="368602" y="640975"/>
            <a:ext cx="1419784" cy="414576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0" name="Google Shape;190;p7"/>
          <p:cNvGrpSpPr/>
          <p:nvPr/>
        </p:nvGrpSpPr>
        <p:grpSpPr>
          <a:xfrm>
            <a:off x="8603150" y="2361125"/>
            <a:ext cx="454800" cy="558000"/>
            <a:chOff x="7531575" y="762075"/>
            <a:chExt cx="454800" cy="558000"/>
          </a:xfrm>
        </p:grpSpPr>
        <p:sp>
          <p:nvSpPr>
            <p:cNvPr id="191" name="Google Shape;191;p7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7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3" name="Google Shape;193;p7"/>
          <p:cNvGrpSpPr/>
          <p:nvPr/>
        </p:nvGrpSpPr>
        <p:grpSpPr>
          <a:xfrm flipH="1">
            <a:off x="-1260899" y="4182419"/>
            <a:ext cx="13585203" cy="1135530"/>
            <a:chOff x="-1932158" y="4163375"/>
            <a:chExt cx="13665832" cy="1135530"/>
          </a:xfrm>
        </p:grpSpPr>
        <p:sp>
          <p:nvSpPr>
            <p:cNvPr id="194" name="Google Shape;194;p7"/>
            <p:cNvSpPr/>
            <p:nvPr/>
          </p:nvSpPr>
          <p:spPr>
            <a:xfrm flipH="1">
              <a:off x="-1932158" y="4163375"/>
              <a:ext cx="8370223" cy="1020096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7"/>
            <p:cNvSpPr/>
            <p:nvPr/>
          </p:nvSpPr>
          <p:spPr>
            <a:xfrm>
              <a:off x="-1446902" y="4407632"/>
              <a:ext cx="11263618" cy="891274"/>
            </a:xfrm>
            <a:custGeom>
              <a:avLst/>
              <a:gdLst/>
              <a:ahLst/>
              <a:cxnLst/>
              <a:rect l="l" t="t" r="r" b="b"/>
              <a:pathLst>
                <a:path w="30449" h="6486" extrusionOk="0">
                  <a:moveTo>
                    <a:pt x="21212" y="0"/>
                  </a:moveTo>
                  <a:cubicBezTo>
                    <a:pt x="21061" y="0"/>
                    <a:pt x="20922" y="20"/>
                    <a:pt x="20796" y="63"/>
                  </a:cubicBezTo>
                  <a:cubicBezTo>
                    <a:pt x="19690" y="434"/>
                    <a:pt x="18792" y="523"/>
                    <a:pt x="17938" y="523"/>
                  </a:cubicBezTo>
                  <a:cubicBezTo>
                    <a:pt x="17156" y="523"/>
                    <a:pt x="16410" y="449"/>
                    <a:pt x="15575" y="449"/>
                  </a:cubicBezTo>
                  <a:cubicBezTo>
                    <a:pt x="14873" y="449"/>
                    <a:pt x="14107" y="501"/>
                    <a:pt x="13204" y="696"/>
                  </a:cubicBezTo>
                  <a:cubicBezTo>
                    <a:pt x="10551" y="1267"/>
                    <a:pt x="10437" y="2921"/>
                    <a:pt x="6828" y="2921"/>
                  </a:cubicBezTo>
                  <a:cubicBezTo>
                    <a:pt x="6154" y="2921"/>
                    <a:pt x="5357" y="2863"/>
                    <a:pt x="4399" y="2730"/>
                  </a:cubicBezTo>
                  <a:cubicBezTo>
                    <a:pt x="4313" y="2718"/>
                    <a:pt x="4228" y="2712"/>
                    <a:pt x="4143" y="2712"/>
                  </a:cubicBezTo>
                  <a:cubicBezTo>
                    <a:pt x="1983" y="2712"/>
                    <a:pt x="1" y="6486"/>
                    <a:pt x="1" y="6486"/>
                  </a:cubicBezTo>
                  <a:lnTo>
                    <a:pt x="30448" y="6486"/>
                  </a:lnTo>
                  <a:cubicBezTo>
                    <a:pt x="30448" y="6486"/>
                    <a:pt x="23931" y="0"/>
                    <a:pt x="21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7"/>
            <p:cNvSpPr/>
            <p:nvPr/>
          </p:nvSpPr>
          <p:spPr>
            <a:xfrm>
              <a:off x="470057" y="4163375"/>
              <a:ext cx="11263617" cy="1020096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7" name="Google Shape;197;p7"/>
          <p:cNvSpPr/>
          <p:nvPr/>
        </p:nvSpPr>
        <p:spPr>
          <a:xfrm>
            <a:off x="157798" y="4182426"/>
            <a:ext cx="724014" cy="558001"/>
          </a:xfrm>
          <a:custGeom>
            <a:avLst/>
            <a:gdLst/>
            <a:ahLst/>
            <a:cxnLst/>
            <a:rect l="l" t="t" r="r" b="b"/>
            <a:pathLst>
              <a:path w="5800" h="4470" extrusionOk="0">
                <a:moveTo>
                  <a:pt x="3051" y="0"/>
                </a:moveTo>
                <a:cubicBezTo>
                  <a:pt x="2900" y="0"/>
                  <a:pt x="2757" y="0"/>
                  <a:pt x="2623" y="18"/>
                </a:cubicBezTo>
                <a:lnTo>
                  <a:pt x="2695" y="3096"/>
                </a:lnTo>
                <a:lnTo>
                  <a:pt x="2427" y="36"/>
                </a:lnTo>
                <a:cubicBezTo>
                  <a:pt x="2284" y="54"/>
                  <a:pt x="2159" y="72"/>
                  <a:pt x="2034" y="98"/>
                </a:cubicBezTo>
                <a:lnTo>
                  <a:pt x="2124" y="2391"/>
                </a:lnTo>
                <a:lnTo>
                  <a:pt x="1722" y="179"/>
                </a:lnTo>
                <a:cubicBezTo>
                  <a:pt x="1526" y="241"/>
                  <a:pt x="1356" y="312"/>
                  <a:pt x="1196" y="393"/>
                </a:cubicBezTo>
                <a:lnTo>
                  <a:pt x="1811" y="3890"/>
                </a:lnTo>
                <a:lnTo>
                  <a:pt x="973" y="509"/>
                </a:lnTo>
                <a:cubicBezTo>
                  <a:pt x="768" y="634"/>
                  <a:pt x="598" y="776"/>
                  <a:pt x="464" y="901"/>
                </a:cubicBezTo>
                <a:lnTo>
                  <a:pt x="848" y="1909"/>
                </a:lnTo>
                <a:lnTo>
                  <a:pt x="357" y="1008"/>
                </a:lnTo>
                <a:cubicBezTo>
                  <a:pt x="99" y="1303"/>
                  <a:pt x="0" y="1535"/>
                  <a:pt x="0" y="1535"/>
                </a:cubicBezTo>
                <a:lnTo>
                  <a:pt x="1562" y="4470"/>
                </a:lnTo>
                <a:lnTo>
                  <a:pt x="4693" y="4470"/>
                </a:lnTo>
                <a:lnTo>
                  <a:pt x="5300" y="2837"/>
                </a:lnTo>
                <a:lnTo>
                  <a:pt x="5300" y="2837"/>
                </a:lnTo>
                <a:lnTo>
                  <a:pt x="4746" y="3283"/>
                </a:lnTo>
                <a:lnTo>
                  <a:pt x="5407" y="2552"/>
                </a:lnTo>
                <a:lnTo>
                  <a:pt x="5799" y="1499"/>
                </a:lnTo>
                <a:cubicBezTo>
                  <a:pt x="5799" y="1499"/>
                  <a:pt x="5648" y="1106"/>
                  <a:pt x="5210" y="732"/>
                </a:cubicBezTo>
                <a:lnTo>
                  <a:pt x="3953" y="4050"/>
                </a:lnTo>
                <a:lnTo>
                  <a:pt x="5014" y="571"/>
                </a:lnTo>
                <a:cubicBezTo>
                  <a:pt x="4854" y="455"/>
                  <a:pt x="4666" y="348"/>
                  <a:pt x="4452" y="259"/>
                </a:cubicBezTo>
                <a:lnTo>
                  <a:pt x="3676" y="2766"/>
                </a:lnTo>
                <a:lnTo>
                  <a:pt x="4247" y="179"/>
                </a:lnTo>
                <a:cubicBezTo>
                  <a:pt x="4033" y="107"/>
                  <a:pt x="3783" y="54"/>
                  <a:pt x="3506" y="18"/>
                </a:cubicBezTo>
                <a:lnTo>
                  <a:pt x="3399" y="1686"/>
                </a:lnTo>
                <a:lnTo>
                  <a:pt x="3328" y="9"/>
                </a:lnTo>
                <a:cubicBezTo>
                  <a:pt x="3239" y="0"/>
                  <a:pt x="3150" y="0"/>
                  <a:pt x="305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Google Shape;198;p7"/>
          <p:cNvSpPr/>
          <p:nvPr/>
        </p:nvSpPr>
        <p:spPr>
          <a:xfrm>
            <a:off x="4760360" y="4472911"/>
            <a:ext cx="558003" cy="430059"/>
          </a:xfrm>
          <a:custGeom>
            <a:avLst/>
            <a:gdLst/>
            <a:ahLst/>
            <a:cxnLst/>
            <a:rect l="l" t="t" r="r" b="b"/>
            <a:pathLst>
              <a:path w="5800" h="4470" extrusionOk="0">
                <a:moveTo>
                  <a:pt x="3051" y="0"/>
                </a:moveTo>
                <a:cubicBezTo>
                  <a:pt x="2900" y="0"/>
                  <a:pt x="2757" y="0"/>
                  <a:pt x="2623" y="18"/>
                </a:cubicBezTo>
                <a:lnTo>
                  <a:pt x="2695" y="3096"/>
                </a:lnTo>
                <a:lnTo>
                  <a:pt x="2427" y="36"/>
                </a:lnTo>
                <a:cubicBezTo>
                  <a:pt x="2284" y="54"/>
                  <a:pt x="2159" y="72"/>
                  <a:pt x="2034" y="98"/>
                </a:cubicBezTo>
                <a:lnTo>
                  <a:pt x="2124" y="2391"/>
                </a:lnTo>
                <a:lnTo>
                  <a:pt x="1722" y="179"/>
                </a:lnTo>
                <a:cubicBezTo>
                  <a:pt x="1526" y="241"/>
                  <a:pt x="1356" y="312"/>
                  <a:pt x="1196" y="393"/>
                </a:cubicBezTo>
                <a:lnTo>
                  <a:pt x="1811" y="3890"/>
                </a:lnTo>
                <a:lnTo>
                  <a:pt x="973" y="509"/>
                </a:lnTo>
                <a:cubicBezTo>
                  <a:pt x="768" y="634"/>
                  <a:pt x="598" y="776"/>
                  <a:pt x="464" y="901"/>
                </a:cubicBezTo>
                <a:lnTo>
                  <a:pt x="848" y="1909"/>
                </a:lnTo>
                <a:lnTo>
                  <a:pt x="357" y="1008"/>
                </a:lnTo>
                <a:cubicBezTo>
                  <a:pt x="99" y="1303"/>
                  <a:pt x="0" y="1535"/>
                  <a:pt x="0" y="1535"/>
                </a:cubicBezTo>
                <a:lnTo>
                  <a:pt x="1562" y="4470"/>
                </a:lnTo>
                <a:lnTo>
                  <a:pt x="4693" y="4470"/>
                </a:lnTo>
                <a:lnTo>
                  <a:pt x="5300" y="2837"/>
                </a:lnTo>
                <a:lnTo>
                  <a:pt x="5300" y="2837"/>
                </a:lnTo>
                <a:lnTo>
                  <a:pt x="4746" y="3283"/>
                </a:lnTo>
                <a:lnTo>
                  <a:pt x="5407" y="2552"/>
                </a:lnTo>
                <a:lnTo>
                  <a:pt x="5799" y="1499"/>
                </a:lnTo>
                <a:cubicBezTo>
                  <a:pt x="5799" y="1499"/>
                  <a:pt x="5648" y="1106"/>
                  <a:pt x="5210" y="732"/>
                </a:cubicBezTo>
                <a:lnTo>
                  <a:pt x="3953" y="4050"/>
                </a:lnTo>
                <a:lnTo>
                  <a:pt x="5014" y="571"/>
                </a:lnTo>
                <a:cubicBezTo>
                  <a:pt x="4854" y="455"/>
                  <a:pt x="4666" y="348"/>
                  <a:pt x="4452" y="259"/>
                </a:cubicBezTo>
                <a:lnTo>
                  <a:pt x="3676" y="2766"/>
                </a:lnTo>
                <a:lnTo>
                  <a:pt x="4247" y="179"/>
                </a:lnTo>
                <a:cubicBezTo>
                  <a:pt x="4033" y="107"/>
                  <a:pt x="3783" y="54"/>
                  <a:pt x="3506" y="18"/>
                </a:cubicBezTo>
                <a:lnTo>
                  <a:pt x="3399" y="1686"/>
                </a:lnTo>
                <a:lnTo>
                  <a:pt x="3328" y="9"/>
                </a:lnTo>
                <a:cubicBezTo>
                  <a:pt x="3239" y="0"/>
                  <a:pt x="3150" y="0"/>
                  <a:pt x="305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9" name="Google Shape;199;p7"/>
          <p:cNvSpPr/>
          <p:nvPr/>
        </p:nvSpPr>
        <p:spPr>
          <a:xfrm>
            <a:off x="272300" y="125378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" name="Google Shape;200;p7"/>
          <p:cNvSpPr/>
          <p:nvPr/>
        </p:nvSpPr>
        <p:spPr>
          <a:xfrm>
            <a:off x="7914750" y="358654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7"/>
          <p:cNvSpPr/>
          <p:nvPr/>
        </p:nvSpPr>
        <p:spPr>
          <a:xfrm flipH="1">
            <a:off x="4690750" y="144474"/>
            <a:ext cx="1002050" cy="190849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2" name="Google Shape;202;p7"/>
          <p:cNvGrpSpPr/>
          <p:nvPr/>
        </p:nvGrpSpPr>
        <p:grpSpPr>
          <a:xfrm>
            <a:off x="7914750" y="3545838"/>
            <a:ext cx="1186093" cy="1432218"/>
            <a:chOff x="5412050" y="3744138"/>
            <a:chExt cx="1186093" cy="1432218"/>
          </a:xfrm>
        </p:grpSpPr>
        <p:grpSp>
          <p:nvGrpSpPr>
            <p:cNvPr id="203" name="Google Shape;203;p7"/>
            <p:cNvGrpSpPr/>
            <p:nvPr/>
          </p:nvGrpSpPr>
          <p:grpSpPr>
            <a:xfrm>
              <a:off x="6100442" y="3744138"/>
              <a:ext cx="497701" cy="1047494"/>
              <a:chOff x="6601233" y="3833609"/>
              <a:chExt cx="201107" cy="423264"/>
            </a:xfrm>
          </p:grpSpPr>
          <p:sp>
            <p:nvSpPr>
              <p:cNvPr id="204" name="Google Shape;204;p7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7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06" name="Google Shape;206;p7"/>
            <p:cNvSpPr/>
            <p:nvPr/>
          </p:nvSpPr>
          <p:spPr>
            <a:xfrm>
              <a:off x="5412050" y="4596124"/>
              <a:ext cx="259154" cy="58023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7"/>
            <p:cNvSpPr/>
            <p:nvPr/>
          </p:nvSpPr>
          <p:spPr>
            <a:xfrm>
              <a:off x="5801223" y="4380720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8" name="Google Shape;208;p7"/>
          <p:cNvSpPr txBox="1">
            <a:spLocks noGrp="1"/>
          </p:cNvSpPr>
          <p:nvPr>
            <p:ph type="body" idx="1"/>
          </p:nvPr>
        </p:nvSpPr>
        <p:spPr>
          <a:xfrm>
            <a:off x="4933800" y="1748650"/>
            <a:ext cx="3497100" cy="228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09" name="Google Shape;209;p7"/>
          <p:cNvSpPr txBox="1">
            <a:spLocks noGrp="1"/>
          </p:cNvSpPr>
          <p:nvPr>
            <p:ph type="title"/>
          </p:nvPr>
        </p:nvSpPr>
        <p:spPr>
          <a:xfrm>
            <a:off x="4933800" y="636400"/>
            <a:ext cx="3497100" cy="111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"/>
          <p:cNvSpPr/>
          <p:nvPr/>
        </p:nvSpPr>
        <p:spPr>
          <a:xfrm flipH="1">
            <a:off x="-171270" y="2323563"/>
            <a:ext cx="1768743" cy="414576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3" name="Google Shape;233;p9"/>
          <p:cNvGrpSpPr/>
          <p:nvPr/>
        </p:nvGrpSpPr>
        <p:grpSpPr>
          <a:xfrm>
            <a:off x="5077200" y="190650"/>
            <a:ext cx="617625" cy="336000"/>
            <a:chOff x="4344525" y="761400"/>
            <a:chExt cx="617625" cy="336000"/>
          </a:xfrm>
        </p:grpSpPr>
        <p:sp>
          <p:nvSpPr>
            <p:cNvPr id="234" name="Google Shape;234;p9"/>
            <p:cNvSpPr/>
            <p:nvPr/>
          </p:nvSpPr>
          <p:spPr>
            <a:xfrm>
              <a:off x="4344525" y="81840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4683150" y="76140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6" name="Google Shape;236;p9"/>
          <p:cNvGrpSpPr/>
          <p:nvPr/>
        </p:nvGrpSpPr>
        <p:grpSpPr>
          <a:xfrm>
            <a:off x="-603950" y="3470792"/>
            <a:ext cx="10462882" cy="1880137"/>
            <a:chOff x="-603942" y="4077800"/>
            <a:chExt cx="10462882" cy="1237502"/>
          </a:xfrm>
        </p:grpSpPr>
        <p:sp>
          <p:nvSpPr>
            <p:cNvPr id="237" name="Google Shape;237;p9"/>
            <p:cNvSpPr/>
            <p:nvPr/>
          </p:nvSpPr>
          <p:spPr>
            <a:xfrm>
              <a:off x="-603942" y="4077800"/>
              <a:ext cx="8494428" cy="1065696"/>
            </a:xfrm>
            <a:custGeom>
              <a:avLst/>
              <a:gdLst/>
              <a:ahLst/>
              <a:cxnLst/>
              <a:rect l="l" t="t" r="r" b="b"/>
              <a:pathLst>
                <a:path w="38790" h="9074" extrusionOk="0">
                  <a:moveTo>
                    <a:pt x="10590" y="1"/>
                  </a:moveTo>
                  <a:cubicBezTo>
                    <a:pt x="4720" y="1"/>
                    <a:pt x="1" y="9074"/>
                    <a:pt x="1" y="9074"/>
                  </a:cubicBezTo>
                  <a:lnTo>
                    <a:pt x="38789" y="9074"/>
                  </a:lnTo>
                  <a:cubicBezTo>
                    <a:pt x="38789" y="9074"/>
                    <a:pt x="16469" y="1"/>
                    <a:pt x="105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-281224" y="4553554"/>
              <a:ext cx="6667874" cy="761748"/>
            </a:xfrm>
            <a:custGeom>
              <a:avLst/>
              <a:gdLst/>
              <a:ahLst/>
              <a:cxnLst/>
              <a:rect l="l" t="t" r="r" b="b"/>
              <a:pathLst>
                <a:path w="30449" h="6486" extrusionOk="0">
                  <a:moveTo>
                    <a:pt x="21212" y="0"/>
                  </a:moveTo>
                  <a:cubicBezTo>
                    <a:pt x="21061" y="0"/>
                    <a:pt x="20922" y="20"/>
                    <a:pt x="20796" y="63"/>
                  </a:cubicBezTo>
                  <a:cubicBezTo>
                    <a:pt x="19690" y="434"/>
                    <a:pt x="18792" y="523"/>
                    <a:pt x="17938" y="523"/>
                  </a:cubicBezTo>
                  <a:cubicBezTo>
                    <a:pt x="17156" y="523"/>
                    <a:pt x="16410" y="449"/>
                    <a:pt x="15575" y="449"/>
                  </a:cubicBezTo>
                  <a:cubicBezTo>
                    <a:pt x="14873" y="449"/>
                    <a:pt x="14107" y="501"/>
                    <a:pt x="13204" y="696"/>
                  </a:cubicBezTo>
                  <a:cubicBezTo>
                    <a:pt x="10551" y="1267"/>
                    <a:pt x="10437" y="2921"/>
                    <a:pt x="6828" y="2921"/>
                  </a:cubicBezTo>
                  <a:cubicBezTo>
                    <a:pt x="6154" y="2921"/>
                    <a:pt x="5357" y="2863"/>
                    <a:pt x="4399" y="2730"/>
                  </a:cubicBezTo>
                  <a:cubicBezTo>
                    <a:pt x="4313" y="2718"/>
                    <a:pt x="4228" y="2712"/>
                    <a:pt x="4143" y="2712"/>
                  </a:cubicBezTo>
                  <a:cubicBezTo>
                    <a:pt x="1983" y="2712"/>
                    <a:pt x="1" y="6486"/>
                    <a:pt x="1" y="6486"/>
                  </a:cubicBezTo>
                  <a:lnTo>
                    <a:pt x="30448" y="6486"/>
                  </a:lnTo>
                  <a:cubicBezTo>
                    <a:pt x="30448" y="6486"/>
                    <a:pt x="23931" y="0"/>
                    <a:pt x="21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778508" y="4248394"/>
              <a:ext cx="9080432" cy="895101"/>
            </a:xfrm>
            <a:custGeom>
              <a:avLst/>
              <a:gdLst/>
              <a:ahLst/>
              <a:cxnLst/>
              <a:rect l="l" t="t" r="r" b="b"/>
              <a:pathLst>
                <a:path w="41466" h="7040" extrusionOk="0">
                  <a:moveTo>
                    <a:pt x="30056" y="1"/>
                  </a:moveTo>
                  <a:cubicBezTo>
                    <a:pt x="24605" y="1"/>
                    <a:pt x="1" y="7040"/>
                    <a:pt x="1" y="7040"/>
                  </a:cubicBezTo>
                  <a:lnTo>
                    <a:pt x="41466" y="7040"/>
                  </a:lnTo>
                  <a:cubicBezTo>
                    <a:pt x="41466" y="7040"/>
                    <a:pt x="35515" y="1"/>
                    <a:pt x="300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0" name="Google Shape;240;p9"/>
          <p:cNvSpPr/>
          <p:nvPr/>
        </p:nvSpPr>
        <p:spPr>
          <a:xfrm>
            <a:off x="7485700" y="2612937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9"/>
          <p:cNvSpPr/>
          <p:nvPr/>
        </p:nvSpPr>
        <p:spPr>
          <a:xfrm>
            <a:off x="2966218" y="165235"/>
            <a:ext cx="1495105" cy="361426"/>
          </a:xfrm>
          <a:custGeom>
            <a:avLst/>
            <a:gdLst/>
            <a:ahLst/>
            <a:cxnLst/>
            <a:rect l="l" t="t" r="r" b="b"/>
            <a:pathLst>
              <a:path w="6246" h="1510" extrusionOk="0">
                <a:moveTo>
                  <a:pt x="1349" y="1"/>
                </a:moveTo>
                <a:cubicBezTo>
                  <a:pt x="675" y="1"/>
                  <a:pt x="763" y="1019"/>
                  <a:pt x="389" y="1019"/>
                </a:cubicBezTo>
                <a:cubicBezTo>
                  <a:pt x="388" y="1019"/>
                  <a:pt x="386" y="1019"/>
                  <a:pt x="385" y="1018"/>
                </a:cubicBezTo>
                <a:cubicBezTo>
                  <a:pt x="381" y="1018"/>
                  <a:pt x="378" y="1018"/>
                  <a:pt x="374" y="1018"/>
                </a:cubicBezTo>
                <a:cubicBezTo>
                  <a:pt x="1" y="1018"/>
                  <a:pt x="1" y="1509"/>
                  <a:pt x="1" y="1509"/>
                </a:cubicBezTo>
                <a:lnTo>
                  <a:pt x="6246" y="1509"/>
                </a:lnTo>
                <a:cubicBezTo>
                  <a:pt x="6246" y="1509"/>
                  <a:pt x="5113" y="1340"/>
                  <a:pt x="4756" y="1233"/>
                </a:cubicBezTo>
                <a:cubicBezTo>
                  <a:pt x="4390" y="1126"/>
                  <a:pt x="4149" y="688"/>
                  <a:pt x="3864" y="626"/>
                </a:cubicBezTo>
                <a:cubicBezTo>
                  <a:pt x="3830" y="618"/>
                  <a:pt x="3800" y="615"/>
                  <a:pt x="3773" y="615"/>
                </a:cubicBezTo>
                <a:cubicBezTo>
                  <a:pt x="3599" y="615"/>
                  <a:pt x="3576" y="757"/>
                  <a:pt x="3447" y="757"/>
                </a:cubicBezTo>
                <a:cubicBezTo>
                  <a:pt x="3433" y="757"/>
                  <a:pt x="3417" y="755"/>
                  <a:pt x="3400" y="751"/>
                </a:cubicBezTo>
                <a:cubicBezTo>
                  <a:pt x="3195" y="706"/>
                  <a:pt x="3034" y="144"/>
                  <a:pt x="2713" y="109"/>
                </a:cubicBezTo>
                <a:cubicBezTo>
                  <a:pt x="2705" y="108"/>
                  <a:pt x="2697" y="108"/>
                  <a:pt x="2689" y="108"/>
                </a:cubicBezTo>
                <a:cubicBezTo>
                  <a:pt x="2387" y="108"/>
                  <a:pt x="2361" y="582"/>
                  <a:pt x="2179" y="582"/>
                </a:cubicBezTo>
                <a:cubicBezTo>
                  <a:pt x="2175" y="582"/>
                  <a:pt x="2172" y="582"/>
                  <a:pt x="2169" y="581"/>
                </a:cubicBezTo>
                <a:cubicBezTo>
                  <a:pt x="1964" y="564"/>
                  <a:pt x="2080" y="28"/>
                  <a:pt x="1375" y="1"/>
                </a:cubicBezTo>
                <a:cubicBezTo>
                  <a:pt x="1366" y="1"/>
                  <a:pt x="1357" y="1"/>
                  <a:pt x="134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9"/>
          <p:cNvSpPr/>
          <p:nvPr/>
        </p:nvSpPr>
        <p:spPr>
          <a:xfrm>
            <a:off x="631800" y="327204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9"/>
          <p:cNvSpPr/>
          <p:nvPr/>
        </p:nvSpPr>
        <p:spPr>
          <a:xfrm>
            <a:off x="339625" y="2653775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Google Shape;244;p9"/>
          <p:cNvSpPr/>
          <p:nvPr/>
        </p:nvSpPr>
        <p:spPr>
          <a:xfrm>
            <a:off x="8582475" y="225749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p9"/>
          <p:cNvSpPr/>
          <p:nvPr/>
        </p:nvSpPr>
        <p:spPr>
          <a:xfrm>
            <a:off x="8233175" y="12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9"/>
          <p:cNvSpPr txBox="1">
            <a:spLocks noGrp="1"/>
          </p:cNvSpPr>
          <p:nvPr>
            <p:ph type="title"/>
          </p:nvPr>
        </p:nvSpPr>
        <p:spPr>
          <a:xfrm>
            <a:off x="2166800" y="1089906"/>
            <a:ext cx="4810500" cy="1273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47" name="Google Shape;247;p9"/>
          <p:cNvSpPr txBox="1">
            <a:spLocks noGrp="1"/>
          </p:cNvSpPr>
          <p:nvPr>
            <p:ph type="subTitle" idx="1"/>
          </p:nvPr>
        </p:nvSpPr>
        <p:spPr>
          <a:xfrm>
            <a:off x="2166900" y="2446000"/>
            <a:ext cx="4810500" cy="72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dk2"/>
        </a:solidFill>
        <a:effectLst/>
      </p:bgPr>
    </p:bg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0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7" name="Google Shape;347;p15"/>
          <p:cNvGrpSpPr/>
          <p:nvPr/>
        </p:nvGrpSpPr>
        <p:grpSpPr>
          <a:xfrm>
            <a:off x="-2677500" y="3679240"/>
            <a:ext cx="13043377" cy="1521200"/>
            <a:chOff x="-693385" y="4120862"/>
            <a:chExt cx="12514033" cy="1062439"/>
          </a:xfrm>
        </p:grpSpPr>
        <p:sp>
          <p:nvSpPr>
            <p:cNvPr id="348" name="Google Shape;348;p15"/>
            <p:cNvSpPr/>
            <p:nvPr/>
          </p:nvSpPr>
          <p:spPr>
            <a:xfrm>
              <a:off x="2364827" y="4166598"/>
              <a:ext cx="9455821" cy="976897"/>
            </a:xfrm>
            <a:custGeom>
              <a:avLst/>
              <a:gdLst/>
              <a:ahLst/>
              <a:cxnLst/>
              <a:rect l="l" t="t" r="r" b="b"/>
              <a:pathLst>
                <a:path w="39405" h="4446" extrusionOk="0">
                  <a:moveTo>
                    <a:pt x="27137" y="1"/>
                  </a:moveTo>
                  <a:cubicBezTo>
                    <a:pt x="26975" y="1"/>
                    <a:pt x="26817" y="7"/>
                    <a:pt x="26665" y="21"/>
                  </a:cubicBezTo>
                  <a:cubicBezTo>
                    <a:pt x="24863" y="172"/>
                    <a:pt x="20795" y="1716"/>
                    <a:pt x="18003" y="2536"/>
                  </a:cubicBezTo>
                  <a:cubicBezTo>
                    <a:pt x="15202" y="3366"/>
                    <a:pt x="0" y="4445"/>
                    <a:pt x="0" y="4445"/>
                  </a:cubicBezTo>
                  <a:lnTo>
                    <a:pt x="39405" y="4445"/>
                  </a:lnTo>
                  <a:cubicBezTo>
                    <a:pt x="37050" y="1395"/>
                    <a:pt x="35208" y="687"/>
                    <a:pt x="33290" y="687"/>
                  </a:cubicBezTo>
                  <a:cubicBezTo>
                    <a:pt x="33217" y="687"/>
                    <a:pt x="33144" y="688"/>
                    <a:pt x="33071" y="690"/>
                  </a:cubicBezTo>
                  <a:cubicBezTo>
                    <a:pt x="33021" y="691"/>
                    <a:pt x="32970" y="691"/>
                    <a:pt x="32919" y="691"/>
                  </a:cubicBezTo>
                  <a:cubicBezTo>
                    <a:pt x="31106" y="691"/>
                    <a:pt x="28853" y="1"/>
                    <a:pt x="27137" y="1"/>
                  </a:cubicBezTo>
                  <a:close/>
                </a:path>
              </a:pathLst>
            </a:custGeom>
            <a:solidFill>
              <a:srgbClr val="4354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5"/>
            <p:cNvSpPr/>
            <p:nvPr/>
          </p:nvSpPr>
          <p:spPr>
            <a:xfrm>
              <a:off x="-693385" y="4120862"/>
              <a:ext cx="10619868" cy="1062439"/>
            </a:xfrm>
            <a:custGeom>
              <a:avLst/>
              <a:gdLst/>
              <a:ahLst/>
              <a:cxnLst/>
              <a:rect l="l" t="t" r="r" b="b"/>
              <a:pathLst>
                <a:path w="41207" h="3605" extrusionOk="0">
                  <a:moveTo>
                    <a:pt x="6468" y="0"/>
                  </a:moveTo>
                  <a:cubicBezTo>
                    <a:pt x="3801" y="0"/>
                    <a:pt x="1" y="3604"/>
                    <a:pt x="1" y="3604"/>
                  </a:cubicBezTo>
                  <a:lnTo>
                    <a:pt x="41207" y="3604"/>
                  </a:lnTo>
                  <a:cubicBezTo>
                    <a:pt x="41207" y="3604"/>
                    <a:pt x="36370" y="2101"/>
                    <a:pt x="33165" y="2101"/>
                  </a:cubicBezTo>
                  <a:cubicBezTo>
                    <a:pt x="33067" y="2101"/>
                    <a:pt x="32970" y="2103"/>
                    <a:pt x="32875" y="2106"/>
                  </a:cubicBezTo>
                  <a:cubicBezTo>
                    <a:pt x="32785" y="2109"/>
                    <a:pt x="32692" y="2110"/>
                    <a:pt x="32597" y="2110"/>
                  </a:cubicBezTo>
                  <a:cubicBezTo>
                    <a:pt x="29287" y="2110"/>
                    <a:pt x="22681" y="356"/>
                    <a:pt x="20608" y="312"/>
                  </a:cubicBezTo>
                  <a:cubicBezTo>
                    <a:pt x="20556" y="311"/>
                    <a:pt x="20505" y="311"/>
                    <a:pt x="20453" y="311"/>
                  </a:cubicBezTo>
                  <a:cubicBezTo>
                    <a:pt x="18370" y="311"/>
                    <a:pt x="16419" y="1339"/>
                    <a:pt x="14390" y="1383"/>
                  </a:cubicBezTo>
                  <a:cubicBezTo>
                    <a:pt x="14364" y="1383"/>
                    <a:pt x="14338" y="1384"/>
                    <a:pt x="14312" y="1384"/>
                  </a:cubicBezTo>
                  <a:cubicBezTo>
                    <a:pt x="12233" y="1384"/>
                    <a:pt x="9103" y="0"/>
                    <a:pt x="6468" y="0"/>
                  </a:cubicBezTo>
                  <a:close/>
                </a:path>
              </a:pathLst>
            </a:custGeom>
            <a:solidFill>
              <a:srgbClr val="5A7A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0" name="Google Shape;350;p15"/>
          <p:cNvGrpSpPr/>
          <p:nvPr/>
        </p:nvGrpSpPr>
        <p:grpSpPr>
          <a:xfrm>
            <a:off x="138600" y="250575"/>
            <a:ext cx="353825" cy="661725"/>
            <a:chOff x="7353950" y="658350"/>
            <a:chExt cx="353825" cy="661725"/>
          </a:xfrm>
        </p:grpSpPr>
        <p:sp>
          <p:nvSpPr>
            <p:cNvPr id="351" name="Google Shape;351;p15"/>
            <p:cNvSpPr/>
            <p:nvPr/>
          </p:nvSpPr>
          <p:spPr>
            <a:xfrm>
              <a:off x="7353950" y="65835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5"/>
            <p:cNvSpPr/>
            <p:nvPr/>
          </p:nvSpPr>
          <p:spPr>
            <a:xfrm>
              <a:off x="74287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53" name="Google Shape;353;p15"/>
          <p:cNvGrpSpPr/>
          <p:nvPr/>
        </p:nvGrpSpPr>
        <p:grpSpPr>
          <a:xfrm>
            <a:off x="7872900" y="149438"/>
            <a:ext cx="558000" cy="418500"/>
            <a:chOff x="7707375" y="762075"/>
            <a:chExt cx="558000" cy="418500"/>
          </a:xfrm>
        </p:grpSpPr>
        <p:sp>
          <p:nvSpPr>
            <p:cNvPr id="354" name="Google Shape;354;p15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5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56" name="Google Shape;356;p15"/>
          <p:cNvSpPr/>
          <p:nvPr/>
        </p:nvSpPr>
        <p:spPr>
          <a:xfrm flipH="1">
            <a:off x="1779291" y="177963"/>
            <a:ext cx="2340298" cy="361426"/>
          </a:xfrm>
          <a:custGeom>
            <a:avLst/>
            <a:gdLst/>
            <a:ahLst/>
            <a:cxnLst/>
            <a:rect l="l" t="t" r="r" b="b"/>
            <a:pathLst>
              <a:path w="6246" h="1510" extrusionOk="0">
                <a:moveTo>
                  <a:pt x="1349" y="1"/>
                </a:moveTo>
                <a:cubicBezTo>
                  <a:pt x="675" y="1"/>
                  <a:pt x="763" y="1019"/>
                  <a:pt x="389" y="1019"/>
                </a:cubicBezTo>
                <a:cubicBezTo>
                  <a:pt x="388" y="1019"/>
                  <a:pt x="386" y="1019"/>
                  <a:pt x="385" y="1018"/>
                </a:cubicBezTo>
                <a:cubicBezTo>
                  <a:pt x="381" y="1018"/>
                  <a:pt x="378" y="1018"/>
                  <a:pt x="374" y="1018"/>
                </a:cubicBezTo>
                <a:cubicBezTo>
                  <a:pt x="1" y="1018"/>
                  <a:pt x="1" y="1509"/>
                  <a:pt x="1" y="1509"/>
                </a:cubicBezTo>
                <a:lnTo>
                  <a:pt x="6246" y="1509"/>
                </a:lnTo>
                <a:cubicBezTo>
                  <a:pt x="6246" y="1509"/>
                  <a:pt x="5113" y="1340"/>
                  <a:pt x="4756" y="1233"/>
                </a:cubicBezTo>
                <a:cubicBezTo>
                  <a:pt x="4390" y="1126"/>
                  <a:pt x="4149" y="688"/>
                  <a:pt x="3864" y="626"/>
                </a:cubicBezTo>
                <a:cubicBezTo>
                  <a:pt x="3830" y="618"/>
                  <a:pt x="3800" y="615"/>
                  <a:pt x="3773" y="615"/>
                </a:cubicBezTo>
                <a:cubicBezTo>
                  <a:pt x="3599" y="615"/>
                  <a:pt x="3576" y="757"/>
                  <a:pt x="3447" y="757"/>
                </a:cubicBezTo>
                <a:cubicBezTo>
                  <a:pt x="3433" y="757"/>
                  <a:pt x="3417" y="755"/>
                  <a:pt x="3400" y="751"/>
                </a:cubicBezTo>
                <a:cubicBezTo>
                  <a:pt x="3195" y="706"/>
                  <a:pt x="3034" y="144"/>
                  <a:pt x="2713" y="109"/>
                </a:cubicBezTo>
                <a:cubicBezTo>
                  <a:pt x="2705" y="108"/>
                  <a:pt x="2697" y="108"/>
                  <a:pt x="2689" y="108"/>
                </a:cubicBezTo>
                <a:cubicBezTo>
                  <a:pt x="2387" y="108"/>
                  <a:pt x="2361" y="582"/>
                  <a:pt x="2179" y="582"/>
                </a:cubicBezTo>
                <a:cubicBezTo>
                  <a:pt x="2175" y="582"/>
                  <a:pt x="2172" y="582"/>
                  <a:pt x="2169" y="581"/>
                </a:cubicBezTo>
                <a:cubicBezTo>
                  <a:pt x="1964" y="564"/>
                  <a:pt x="2080" y="28"/>
                  <a:pt x="1375" y="1"/>
                </a:cubicBezTo>
                <a:cubicBezTo>
                  <a:pt x="1366" y="1"/>
                  <a:pt x="1357" y="1"/>
                  <a:pt x="134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15"/>
          <p:cNvSpPr/>
          <p:nvPr/>
        </p:nvSpPr>
        <p:spPr>
          <a:xfrm>
            <a:off x="3707225" y="348124"/>
            <a:ext cx="495000" cy="495000"/>
          </a:xfrm>
          <a:prstGeom prst="ellipse">
            <a:avLst/>
          </a:prstGeom>
          <a:noFill/>
          <a:ln w="9525" cap="flat" cmpd="sng">
            <a:solidFill>
              <a:srgbClr val="2A2524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15"/>
          <p:cNvSpPr/>
          <p:nvPr/>
        </p:nvSpPr>
        <p:spPr>
          <a:xfrm flipH="1">
            <a:off x="-648760" y="2125488"/>
            <a:ext cx="1419784" cy="414576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9" name="Google Shape;359;p15"/>
          <p:cNvSpPr txBox="1">
            <a:spLocks noGrp="1"/>
          </p:cNvSpPr>
          <p:nvPr>
            <p:ph type="title"/>
          </p:nvPr>
        </p:nvSpPr>
        <p:spPr>
          <a:xfrm>
            <a:off x="3990300" y="2086100"/>
            <a:ext cx="444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60" name="Google Shape;360;p15"/>
          <p:cNvSpPr txBox="1">
            <a:spLocks noGrp="1"/>
          </p:cNvSpPr>
          <p:nvPr>
            <p:ph type="title" idx="2" hasCustomPrompt="1"/>
          </p:nvPr>
        </p:nvSpPr>
        <p:spPr>
          <a:xfrm>
            <a:off x="5465850" y="1057325"/>
            <a:ext cx="1489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61" name="Google Shape;361;p15"/>
          <p:cNvSpPr txBox="1">
            <a:spLocks noGrp="1"/>
          </p:cNvSpPr>
          <p:nvPr>
            <p:ph type="subTitle" idx="1"/>
          </p:nvPr>
        </p:nvSpPr>
        <p:spPr>
          <a:xfrm>
            <a:off x="3990300" y="2927888"/>
            <a:ext cx="4440600" cy="3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CUSTOM_10_1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3" name="Google Shape;363;p16"/>
          <p:cNvGrpSpPr/>
          <p:nvPr/>
        </p:nvGrpSpPr>
        <p:grpSpPr>
          <a:xfrm flipH="1">
            <a:off x="-2502153" y="3600450"/>
            <a:ext cx="12704503" cy="1809748"/>
            <a:chOff x="-693384" y="4065829"/>
            <a:chExt cx="12501971" cy="1263967"/>
          </a:xfrm>
        </p:grpSpPr>
        <p:sp>
          <p:nvSpPr>
            <p:cNvPr id="364" name="Google Shape;364;p16"/>
            <p:cNvSpPr/>
            <p:nvPr/>
          </p:nvSpPr>
          <p:spPr>
            <a:xfrm>
              <a:off x="3150028" y="4445178"/>
              <a:ext cx="8658559" cy="720786"/>
            </a:xfrm>
            <a:custGeom>
              <a:avLst/>
              <a:gdLst/>
              <a:ahLst/>
              <a:cxnLst/>
              <a:rect l="l" t="t" r="r" b="b"/>
              <a:pathLst>
                <a:path w="39405" h="4446" extrusionOk="0">
                  <a:moveTo>
                    <a:pt x="27137" y="1"/>
                  </a:moveTo>
                  <a:cubicBezTo>
                    <a:pt x="26975" y="1"/>
                    <a:pt x="26817" y="7"/>
                    <a:pt x="26665" y="21"/>
                  </a:cubicBezTo>
                  <a:cubicBezTo>
                    <a:pt x="24863" y="172"/>
                    <a:pt x="20795" y="1716"/>
                    <a:pt x="18003" y="2536"/>
                  </a:cubicBezTo>
                  <a:cubicBezTo>
                    <a:pt x="15202" y="3366"/>
                    <a:pt x="0" y="4445"/>
                    <a:pt x="0" y="4445"/>
                  </a:cubicBezTo>
                  <a:lnTo>
                    <a:pt x="39405" y="4445"/>
                  </a:lnTo>
                  <a:cubicBezTo>
                    <a:pt x="37050" y="1395"/>
                    <a:pt x="35208" y="687"/>
                    <a:pt x="33290" y="687"/>
                  </a:cubicBezTo>
                  <a:cubicBezTo>
                    <a:pt x="33217" y="687"/>
                    <a:pt x="33144" y="688"/>
                    <a:pt x="33071" y="690"/>
                  </a:cubicBezTo>
                  <a:cubicBezTo>
                    <a:pt x="33021" y="691"/>
                    <a:pt x="32970" y="691"/>
                    <a:pt x="32919" y="691"/>
                  </a:cubicBezTo>
                  <a:cubicBezTo>
                    <a:pt x="31106" y="691"/>
                    <a:pt x="28853" y="1"/>
                    <a:pt x="271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16"/>
            <p:cNvSpPr/>
            <p:nvPr/>
          </p:nvSpPr>
          <p:spPr>
            <a:xfrm>
              <a:off x="-693384" y="4065829"/>
              <a:ext cx="10619868" cy="1263967"/>
            </a:xfrm>
            <a:custGeom>
              <a:avLst/>
              <a:gdLst/>
              <a:ahLst/>
              <a:cxnLst/>
              <a:rect l="l" t="t" r="r" b="b"/>
              <a:pathLst>
                <a:path w="41207" h="3605" extrusionOk="0">
                  <a:moveTo>
                    <a:pt x="6468" y="0"/>
                  </a:moveTo>
                  <a:cubicBezTo>
                    <a:pt x="3801" y="0"/>
                    <a:pt x="1" y="3604"/>
                    <a:pt x="1" y="3604"/>
                  </a:cubicBezTo>
                  <a:lnTo>
                    <a:pt x="41207" y="3604"/>
                  </a:lnTo>
                  <a:cubicBezTo>
                    <a:pt x="41207" y="3604"/>
                    <a:pt x="36370" y="2101"/>
                    <a:pt x="33165" y="2101"/>
                  </a:cubicBezTo>
                  <a:cubicBezTo>
                    <a:pt x="33067" y="2101"/>
                    <a:pt x="32970" y="2103"/>
                    <a:pt x="32875" y="2106"/>
                  </a:cubicBezTo>
                  <a:cubicBezTo>
                    <a:pt x="32785" y="2109"/>
                    <a:pt x="32692" y="2110"/>
                    <a:pt x="32597" y="2110"/>
                  </a:cubicBezTo>
                  <a:cubicBezTo>
                    <a:pt x="29287" y="2110"/>
                    <a:pt x="22681" y="356"/>
                    <a:pt x="20608" y="312"/>
                  </a:cubicBezTo>
                  <a:cubicBezTo>
                    <a:pt x="20556" y="311"/>
                    <a:pt x="20505" y="311"/>
                    <a:pt x="20453" y="311"/>
                  </a:cubicBezTo>
                  <a:cubicBezTo>
                    <a:pt x="18370" y="311"/>
                    <a:pt x="16419" y="1339"/>
                    <a:pt x="14390" y="1383"/>
                  </a:cubicBezTo>
                  <a:cubicBezTo>
                    <a:pt x="14364" y="1383"/>
                    <a:pt x="14338" y="1384"/>
                    <a:pt x="14312" y="1384"/>
                  </a:cubicBezTo>
                  <a:cubicBezTo>
                    <a:pt x="12233" y="1384"/>
                    <a:pt x="9103" y="0"/>
                    <a:pt x="6468" y="0"/>
                  </a:cubicBezTo>
                  <a:close/>
                </a:path>
              </a:pathLst>
            </a:custGeom>
            <a:solidFill>
              <a:srgbClr val="5A7A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6" name="Google Shape;366;p16"/>
          <p:cNvGrpSpPr/>
          <p:nvPr/>
        </p:nvGrpSpPr>
        <p:grpSpPr>
          <a:xfrm>
            <a:off x="1181163" y="166800"/>
            <a:ext cx="632425" cy="382725"/>
            <a:chOff x="7353950" y="658350"/>
            <a:chExt cx="632425" cy="382725"/>
          </a:xfrm>
        </p:grpSpPr>
        <p:sp>
          <p:nvSpPr>
            <p:cNvPr id="367" name="Google Shape;367;p16"/>
            <p:cNvSpPr/>
            <p:nvPr/>
          </p:nvSpPr>
          <p:spPr>
            <a:xfrm>
              <a:off x="7353950" y="65835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6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9" name="Google Shape;369;p16"/>
          <p:cNvGrpSpPr/>
          <p:nvPr/>
        </p:nvGrpSpPr>
        <p:grpSpPr>
          <a:xfrm>
            <a:off x="6879650" y="156675"/>
            <a:ext cx="634200" cy="310425"/>
            <a:chOff x="7428375" y="654450"/>
            <a:chExt cx="634200" cy="310425"/>
          </a:xfrm>
        </p:grpSpPr>
        <p:sp>
          <p:nvSpPr>
            <p:cNvPr id="370" name="Google Shape;370;p16"/>
            <p:cNvSpPr/>
            <p:nvPr/>
          </p:nvSpPr>
          <p:spPr>
            <a:xfrm>
              <a:off x="7428375" y="65445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6"/>
            <p:cNvSpPr/>
            <p:nvPr/>
          </p:nvSpPr>
          <p:spPr>
            <a:xfrm>
              <a:off x="7783575" y="6858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2" name="Google Shape;372;p16"/>
          <p:cNvGrpSpPr/>
          <p:nvPr/>
        </p:nvGrpSpPr>
        <p:grpSpPr>
          <a:xfrm>
            <a:off x="80000" y="2422300"/>
            <a:ext cx="454800" cy="558000"/>
            <a:chOff x="7531575" y="762075"/>
            <a:chExt cx="454800" cy="558000"/>
          </a:xfrm>
        </p:grpSpPr>
        <p:sp>
          <p:nvSpPr>
            <p:cNvPr id="373" name="Google Shape;373;p16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6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5" name="Google Shape;375;p16"/>
          <p:cNvGrpSpPr/>
          <p:nvPr/>
        </p:nvGrpSpPr>
        <p:grpSpPr>
          <a:xfrm>
            <a:off x="8705575" y="1784875"/>
            <a:ext cx="279000" cy="580225"/>
            <a:chOff x="7707375" y="762075"/>
            <a:chExt cx="279000" cy="580225"/>
          </a:xfrm>
        </p:grpSpPr>
        <p:sp>
          <p:nvSpPr>
            <p:cNvPr id="376" name="Google Shape;376;p16"/>
            <p:cNvSpPr/>
            <p:nvPr/>
          </p:nvSpPr>
          <p:spPr>
            <a:xfrm>
              <a:off x="7707375" y="106330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6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8" name="Google Shape;378;p16"/>
          <p:cNvSpPr txBox="1">
            <a:spLocks noGrp="1"/>
          </p:cNvSpPr>
          <p:nvPr>
            <p:ph type="title"/>
          </p:nvPr>
        </p:nvSpPr>
        <p:spPr>
          <a:xfrm>
            <a:off x="2351700" y="2086088"/>
            <a:ext cx="444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79" name="Google Shape;379;p16"/>
          <p:cNvSpPr txBox="1">
            <a:spLocks noGrp="1"/>
          </p:cNvSpPr>
          <p:nvPr>
            <p:ph type="title" idx="2" hasCustomPrompt="1"/>
          </p:nvPr>
        </p:nvSpPr>
        <p:spPr>
          <a:xfrm>
            <a:off x="3827250" y="1057350"/>
            <a:ext cx="1489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80" name="Google Shape;380;p16"/>
          <p:cNvSpPr txBox="1">
            <a:spLocks noGrp="1"/>
          </p:cNvSpPr>
          <p:nvPr>
            <p:ph type="subTitle" idx="1"/>
          </p:nvPr>
        </p:nvSpPr>
        <p:spPr>
          <a:xfrm>
            <a:off x="2351700" y="2927900"/>
            <a:ext cx="4440600" cy="37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539400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ytone One"/>
              <a:buNone/>
              <a:defRPr sz="2800" b="1">
                <a:solidFill>
                  <a:schemeClr val="dk1"/>
                </a:solidFill>
                <a:latin typeface="Paytone One"/>
                <a:ea typeface="Paytone One"/>
                <a:cs typeface="Paytone One"/>
                <a:sym typeface="Payton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●"/>
              <a:defRPr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○"/>
              <a:defRPr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■"/>
              <a:defRPr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●"/>
              <a:defRPr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○"/>
              <a:defRPr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■"/>
              <a:defRPr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●"/>
              <a:defRPr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ctor"/>
              <a:buChar char="○"/>
              <a:defRPr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ctor"/>
              <a:buChar char="■"/>
              <a:defRPr>
                <a:solidFill>
                  <a:schemeClr val="dk1"/>
                </a:solidFill>
                <a:latin typeface="Actor"/>
                <a:ea typeface="Actor"/>
                <a:cs typeface="Actor"/>
                <a:sym typeface="Acto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8" r:id="rId7"/>
    <p:sldLayoutId id="2147483661" r:id="rId8"/>
    <p:sldLayoutId id="2147483662" r:id="rId9"/>
    <p:sldLayoutId id="2147483667" r:id="rId10"/>
    <p:sldLayoutId id="2147483679" r:id="rId11"/>
    <p:sldLayoutId id="2147483680" r:id="rId12"/>
    <p:sldLayoutId id="2147483681" r:id="rId13"/>
    <p:sldLayoutId id="2147483682" r:id="rId1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9" name="Google Shape;1159;p40"/>
          <p:cNvSpPr/>
          <p:nvPr/>
        </p:nvSpPr>
        <p:spPr>
          <a:xfrm>
            <a:off x="2741925" y="2833364"/>
            <a:ext cx="5221800" cy="5685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0" name="Google Shape;1160;p40"/>
          <p:cNvSpPr txBox="1">
            <a:spLocks noGrp="1"/>
          </p:cNvSpPr>
          <p:nvPr>
            <p:ph type="ctrTitle"/>
          </p:nvPr>
        </p:nvSpPr>
        <p:spPr>
          <a:xfrm>
            <a:off x="1713835" y="691196"/>
            <a:ext cx="6985032" cy="2128353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>
                <a:solidFill>
                  <a:schemeClr val="dk1"/>
                </a:solidFill>
              </a:rPr>
              <a:t>TRÌNH BÀY Ý KIẾN VỀ MỘT VẤN ĐỀ TRONG ĐỜI SỐNG</a:t>
            </a:r>
            <a:endParaRPr sz="4800" dirty="0">
              <a:solidFill>
                <a:schemeClr val="dk1"/>
              </a:solidFill>
            </a:endParaRPr>
          </a:p>
        </p:txBody>
      </p:sp>
      <p:sp>
        <p:nvSpPr>
          <p:cNvPr id="1161" name="Google Shape;1161;p40"/>
          <p:cNvSpPr txBox="1">
            <a:spLocks noGrp="1"/>
          </p:cNvSpPr>
          <p:nvPr>
            <p:ph type="subTitle" idx="1"/>
          </p:nvPr>
        </p:nvSpPr>
        <p:spPr>
          <a:xfrm>
            <a:off x="3558225" y="2879714"/>
            <a:ext cx="3589200" cy="47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Nói</a:t>
            </a:r>
            <a:r>
              <a:rPr lang="en" dirty="0"/>
              <a:t> và nghe_Bài 8</a:t>
            </a:r>
            <a:endParaRPr dirty="0"/>
          </a:p>
        </p:txBody>
      </p:sp>
      <p:grpSp>
        <p:nvGrpSpPr>
          <p:cNvPr id="1162" name="Google Shape;1162;p40"/>
          <p:cNvGrpSpPr/>
          <p:nvPr/>
        </p:nvGrpSpPr>
        <p:grpSpPr>
          <a:xfrm>
            <a:off x="1714600" y="481950"/>
            <a:ext cx="454800" cy="558000"/>
            <a:chOff x="7531575" y="762075"/>
            <a:chExt cx="454800" cy="558000"/>
          </a:xfrm>
        </p:grpSpPr>
        <p:sp>
          <p:nvSpPr>
            <p:cNvPr id="1163" name="Google Shape;1163;p40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40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5" name="Google Shape;1165;p40"/>
          <p:cNvGrpSpPr/>
          <p:nvPr/>
        </p:nvGrpSpPr>
        <p:grpSpPr>
          <a:xfrm>
            <a:off x="7820650" y="551700"/>
            <a:ext cx="558000" cy="418500"/>
            <a:chOff x="7707375" y="762075"/>
            <a:chExt cx="558000" cy="418500"/>
          </a:xfrm>
        </p:grpSpPr>
        <p:sp>
          <p:nvSpPr>
            <p:cNvPr id="1166" name="Google Shape;1166;p40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40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68" name="Google Shape;1168;p40"/>
          <p:cNvGrpSpPr/>
          <p:nvPr/>
        </p:nvGrpSpPr>
        <p:grpSpPr>
          <a:xfrm>
            <a:off x="-340539" y="828657"/>
            <a:ext cx="3109478" cy="5286263"/>
            <a:chOff x="301875" y="488450"/>
            <a:chExt cx="1452484" cy="2469409"/>
          </a:xfrm>
        </p:grpSpPr>
        <p:sp>
          <p:nvSpPr>
            <p:cNvPr id="1169" name="Google Shape;1169;p40"/>
            <p:cNvSpPr/>
            <p:nvPr/>
          </p:nvSpPr>
          <p:spPr>
            <a:xfrm>
              <a:off x="1205821" y="2486314"/>
              <a:ext cx="286083" cy="234389"/>
            </a:xfrm>
            <a:custGeom>
              <a:avLst/>
              <a:gdLst/>
              <a:ahLst/>
              <a:cxnLst/>
              <a:rect l="l" t="t" r="r" b="b"/>
              <a:pathLst>
                <a:path w="4444" h="3641" extrusionOk="0">
                  <a:moveTo>
                    <a:pt x="3569" y="1"/>
                  </a:moveTo>
                  <a:lnTo>
                    <a:pt x="1" y="1562"/>
                  </a:lnTo>
                  <a:lnTo>
                    <a:pt x="910" y="3640"/>
                  </a:lnTo>
                  <a:lnTo>
                    <a:pt x="4443" y="2097"/>
                  </a:lnTo>
                  <a:lnTo>
                    <a:pt x="356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40"/>
            <p:cNvSpPr/>
            <p:nvPr/>
          </p:nvSpPr>
          <p:spPr>
            <a:xfrm>
              <a:off x="1264402" y="2606759"/>
              <a:ext cx="489958" cy="281641"/>
            </a:xfrm>
            <a:custGeom>
              <a:avLst/>
              <a:gdLst/>
              <a:ahLst/>
              <a:cxnLst/>
              <a:rect l="l" t="t" r="r" b="b"/>
              <a:pathLst>
                <a:path w="7611" h="4375" extrusionOk="0">
                  <a:moveTo>
                    <a:pt x="4599" y="1"/>
                  </a:moveTo>
                  <a:cubicBezTo>
                    <a:pt x="4254" y="1"/>
                    <a:pt x="3896" y="67"/>
                    <a:pt x="3533" y="226"/>
                  </a:cubicBezTo>
                  <a:lnTo>
                    <a:pt x="0" y="1769"/>
                  </a:lnTo>
                  <a:lnTo>
                    <a:pt x="1133" y="4374"/>
                  </a:lnTo>
                  <a:lnTo>
                    <a:pt x="7610" y="1537"/>
                  </a:lnTo>
                  <a:cubicBezTo>
                    <a:pt x="7610" y="1537"/>
                    <a:pt x="6263" y="1"/>
                    <a:pt x="45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40"/>
            <p:cNvSpPr/>
            <p:nvPr/>
          </p:nvSpPr>
          <p:spPr>
            <a:xfrm>
              <a:off x="1321823" y="2676991"/>
              <a:ext cx="432536" cy="211408"/>
            </a:xfrm>
            <a:custGeom>
              <a:avLst/>
              <a:gdLst/>
              <a:ahLst/>
              <a:cxnLst/>
              <a:rect l="l" t="t" r="r" b="b"/>
              <a:pathLst>
                <a:path w="6719" h="3284" extrusionOk="0">
                  <a:moveTo>
                    <a:pt x="6254" y="0"/>
                  </a:moveTo>
                  <a:lnTo>
                    <a:pt x="1" y="2730"/>
                  </a:lnTo>
                  <a:lnTo>
                    <a:pt x="241" y="3283"/>
                  </a:lnTo>
                  <a:lnTo>
                    <a:pt x="6718" y="446"/>
                  </a:lnTo>
                  <a:lnTo>
                    <a:pt x="625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40"/>
            <p:cNvSpPr/>
            <p:nvPr/>
          </p:nvSpPr>
          <p:spPr>
            <a:xfrm>
              <a:off x="1526277" y="2592918"/>
              <a:ext cx="95983" cy="43324"/>
            </a:xfrm>
            <a:custGeom>
              <a:avLst/>
              <a:gdLst/>
              <a:ahLst/>
              <a:cxnLst/>
              <a:rect l="l" t="t" r="r" b="b"/>
              <a:pathLst>
                <a:path w="1491" h="673" extrusionOk="0">
                  <a:moveTo>
                    <a:pt x="1459" y="0"/>
                  </a:moveTo>
                  <a:cubicBezTo>
                    <a:pt x="1455" y="0"/>
                    <a:pt x="1451" y="1"/>
                    <a:pt x="1446" y="4"/>
                  </a:cubicBezTo>
                  <a:lnTo>
                    <a:pt x="18" y="628"/>
                  </a:lnTo>
                  <a:cubicBezTo>
                    <a:pt x="0" y="628"/>
                    <a:pt x="0" y="646"/>
                    <a:pt x="0" y="655"/>
                  </a:cubicBezTo>
                  <a:cubicBezTo>
                    <a:pt x="9" y="664"/>
                    <a:pt x="18" y="673"/>
                    <a:pt x="27" y="673"/>
                  </a:cubicBezTo>
                  <a:lnTo>
                    <a:pt x="36" y="673"/>
                  </a:lnTo>
                  <a:lnTo>
                    <a:pt x="1464" y="48"/>
                  </a:lnTo>
                  <a:cubicBezTo>
                    <a:pt x="1481" y="40"/>
                    <a:pt x="1490" y="22"/>
                    <a:pt x="1481" y="13"/>
                  </a:cubicBezTo>
                  <a:cubicBezTo>
                    <a:pt x="1475" y="6"/>
                    <a:pt x="1469" y="0"/>
                    <a:pt x="14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40"/>
            <p:cNvSpPr/>
            <p:nvPr/>
          </p:nvSpPr>
          <p:spPr>
            <a:xfrm>
              <a:off x="1565352" y="2614162"/>
              <a:ext cx="95919" cy="43389"/>
            </a:xfrm>
            <a:custGeom>
              <a:avLst/>
              <a:gdLst/>
              <a:ahLst/>
              <a:cxnLst/>
              <a:rect l="l" t="t" r="r" b="b"/>
              <a:pathLst>
                <a:path w="1490" h="674" extrusionOk="0">
                  <a:moveTo>
                    <a:pt x="1464" y="0"/>
                  </a:moveTo>
                  <a:cubicBezTo>
                    <a:pt x="1460" y="0"/>
                    <a:pt x="1457" y="1"/>
                    <a:pt x="1454" y="4"/>
                  </a:cubicBezTo>
                  <a:lnTo>
                    <a:pt x="18" y="628"/>
                  </a:lnTo>
                  <a:cubicBezTo>
                    <a:pt x="9" y="637"/>
                    <a:pt x="0" y="646"/>
                    <a:pt x="9" y="664"/>
                  </a:cubicBezTo>
                  <a:cubicBezTo>
                    <a:pt x="9" y="673"/>
                    <a:pt x="18" y="673"/>
                    <a:pt x="27" y="673"/>
                  </a:cubicBezTo>
                  <a:lnTo>
                    <a:pt x="36" y="673"/>
                  </a:lnTo>
                  <a:lnTo>
                    <a:pt x="1472" y="49"/>
                  </a:lnTo>
                  <a:cubicBezTo>
                    <a:pt x="1481" y="40"/>
                    <a:pt x="1490" y="31"/>
                    <a:pt x="1481" y="13"/>
                  </a:cubicBezTo>
                  <a:cubicBezTo>
                    <a:pt x="1481" y="7"/>
                    <a:pt x="1472" y="0"/>
                    <a:pt x="14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40"/>
            <p:cNvSpPr/>
            <p:nvPr/>
          </p:nvSpPr>
          <p:spPr>
            <a:xfrm>
              <a:off x="1216764" y="2515411"/>
              <a:ext cx="232072" cy="103064"/>
            </a:xfrm>
            <a:custGeom>
              <a:avLst/>
              <a:gdLst/>
              <a:ahLst/>
              <a:cxnLst/>
              <a:rect l="l" t="t" r="r" b="b"/>
              <a:pathLst>
                <a:path w="3605" h="1601" extrusionOk="0">
                  <a:moveTo>
                    <a:pt x="3572" y="0"/>
                  </a:moveTo>
                  <a:cubicBezTo>
                    <a:pt x="3568" y="0"/>
                    <a:pt x="3564" y="1"/>
                    <a:pt x="3560" y="4"/>
                  </a:cubicBezTo>
                  <a:lnTo>
                    <a:pt x="18" y="1547"/>
                  </a:lnTo>
                  <a:cubicBezTo>
                    <a:pt x="9" y="1556"/>
                    <a:pt x="0" y="1574"/>
                    <a:pt x="9" y="1583"/>
                  </a:cubicBezTo>
                  <a:cubicBezTo>
                    <a:pt x="9" y="1591"/>
                    <a:pt x="27" y="1600"/>
                    <a:pt x="36" y="1600"/>
                  </a:cubicBezTo>
                  <a:lnTo>
                    <a:pt x="45" y="1600"/>
                  </a:lnTo>
                  <a:lnTo>
                    <a:pt x="3586" y="48"/>
                  </a:lnTo>
                  <a:cubicBezTo>
                    <a:pt x="3595" y="48"/>
                    <a:pt x="3604" y="30"/>
                    <a:pt x="3595" y="21"/>
                  </a:cubicBezTo>
                  <a:cubicBezTo>
                    <a:pt x="3589" y="8"/>
                    <a:pt x="3582" y="0"/>
                    <a:pt x="3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40"/>
            <p:cNvSpPr/>
            <p:nvPr/>
          </p:nvSpPr>
          <p:spPr>
            <a:xfrm>
              <a:off x="1211550" y="2502730"/>
              <a:ext cx="231493" cy="102549"/>
            </a:xfrm>
            <a:custGeom>
              <a:avLst/>
              <a:gdLst/>
              <a:ahLst/>
              <a:cxnLst/>
              <a:rect l="l" t="t" r="r" b="b"/>
              <a:pathLst>
                <a:path w="3596" h="1593" extrusionOk="0">
                  <a:moveTo>
                    <a:pt x="3567" y="1"/>
                  </a:moveTo>
                  <a:cubicBezTo>
                    <a:pt x="3562" y="1"/>
                    <a:pt x="3557" y="2"/>
                    <a:pt x="3551" y="4"/>
                  </a:cubicBezTo>
                  <a:lnTo>
                    <a:pt x="19" y="1548"/>
                  </a:lnTo>
                  <a:cubicBezTo>
                    <a:pt x="1" y="1557"/>
                    <a:pt x="1" y="1565"/>
                    <a:pt x="1" y="1583"/>
                  </a:cubicBezTo>
                  <a:cubicBezTo>
                    <a:pt x="10" y="1592"/>
                    <a:pt x="19" y="1592"/>
                    <a:pt x="27" y="1592"/>
                  </a:cubicBezTo>
                  <a:lnTo>
                    <a:pt x="36" y="1592"/>
                  </a:lnTo>
                  <a:lnTo>
                    <a:pt x="3578" y="49"/>
                  </a:lnTo>
                  <a:cubicBezTo>
                    <a:pt x="3587" y="40"/>
                    <a:pt x="3596" y="31"/>
                    <a:pt x="3587" y="13"/>
                  </a:cubicBezTo>
                  <a:cubicBezTo>
                    <a:pt x="3587" y="7"/>
                    <a:pt x="3578" y="1"/>
                    <a:pt x="35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40"/>
            <p:cNvSpPr/>
            <p:nvPr/>
          </p:nvSpPr>
          <p:spPr>
            <a:xfrm>
              <a:off x="613705" y="1259657"/>
              <a:ext cx="515773" cy="1369128"/>
            </a:xfrm>
            <a:custGeom>
              <a:avLst/>
              <a:gdLst/>
              <a:ahLst/>
              <a:cxnLst/>
              <a:rect l="l" t="t" r="r" b="b"/>
              <a:pathLst>
                <a:path w="8012" h="21268" extrusionOk="0">
                  <a:moveTo>
                    <a:pt x="3864" y="0"/>
                  </a:moveTo>
                  <a:lnTo>
                    <a:pt x="1" y="21268"/>
                  </a:lnTo>
                  <a:lnTo>
                    <a:pt x="4827" y="21268"/>
                  </a:lnTo>
                  <a:lnTo>
                    <a:pt x="80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40"/>
            <p:cNvSpPr/>
            <p:nvPr/>
          </p:nvSpPr>
          <p:spPr>
            <a:xfrm>
              <a:off x="962872" y="1399800"/>
              <a:ext cx="127012" cy="171173"/>
            </a:xfrm>
            <a:custGeom>
              <a:avLst/>
              <a:gdLst/>
              <a:ahLst/>
              <a:cxnLst/>
              <a:rect l="l" t="t" r="r" b="b"/>
              <a:pathLst>
                <a:path w="1973" h="2659" extrusionOk="0">
                  <a:moveTo>
                    <a:pt x="1" y="0"/>
                  </a:moveTo>
                  <a:lnTo>
                    <a:pt x="1856" y="2659"/>
                  </a:lnTo>
                  <a:lnTo>
                    <a:pt x="1972" y="189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40"/>
            <p:cNvSpPr/>
            <p:nvPr/>
          </p:nvSpPr>
          <p:spPr>
            <a:xfrm>
              <a:off x="769942" y="1300986"/>
              <a:ext cx="305009" cy="899963"/>
            </a:xfrm>
            <a:custGeom>
              <a:avLst/>
              <a:gdLst/>
              <a:ahLst/>
              <a:cxnLst/>
              <a:rect l="l" t="t" r="r" b="b"/>
              <a:pathLst>
                <a:path w="4738" h="13980" extrusionOk="0">
                  <a:moveTo>
                    <a:pt x="1321" y="1"/>
                  </a:moveTo>
                  <a:lnTo>
                    <a:pt x="0" y="7253"/>
                  </a:lnTo>
                  <a:cubicBezTo>
                    <a:pt x="839" y="8743"/>
                    <a:pt x="2222" y="9956"/>
                    <a:pt x="2222" y="9956"/>
                  </a:cubicBezTo>
                  <a:lnTo>
                    <a:pt x="3390" y="13980"/>
                  </a:lnTo>
                  <a:lnTo>
                    <a:pt x="4738" y="5014"/>
                  </a:lnTo>
                  <a:lnTo>
                    <a:pt x="1624" y="18"/>
                  </a:lnTo>
                  <a:lnTo>
                    <a:pt x="1321" y="1"/>
                  </a:ln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40"/>
            <p:cNvSpPr/>
            <p:nvPr/>
          </p:nvSpPr>
          <p:spPr>
            <a:xfrm>
              <a:off x="301875" y="752579"/>
              <a:ext cx="689778" cy="729948"/>
            </a:xfrm>
            <a:custGeom>
              <a:avLst/>
              <a:gdLst/>
              <a:ahLst/>
              <a:cxnLst/>
              <a:rect l="l" t="t" r="r" b="b"/>
              <a:pathLst>
                <a:path w="10715" h="11339" extrusionOk="0">
                  <a:moveTo>
                    <a:pt x="6593" y="0"/>
                  </a:moveTo>
                  <a:cubicBezTo>
                    <a:pt x="2971" y="0"/>
                    <a:pt x="1" y="5683"/>
                    <a:pt x="1" y="8511"/>
                  </a:cubicBezTo>
                  <a:cubicBezTo>
                    <a:pt x="1" y="11339"/>
                    <a:pt x="2401" y="11339"/>
                    <a:pt x="5014" y="11339"/>
                  </a:cubicBezTo>
                  <a:cubicBezTo>
                    <a:pt x="7628" y="11339"/>
                    <a:pt x="10715" y="0"/>
                    <a:pt x="659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40"/>
            <p:cNvSpPr/>
            <p:nvPr/>
          </p:nvSpPr>
          <p:spPr>
            <a:xfrm>
              <a:off x="543086" y="1256181"/>
              <a:ext cx="953394" cy="1372604"/>
            </a:xfrm>
            <a:custGeom>
              <a:avLst/>
              <a:gdLst/>
              <a:ahLst/>
              <a:cxnLst/>
              <a:rect l="l" t="t" r="r" b="b"/>
              <a:pathLst>
                <a:path w="14810" h="21322" extrusionOk="0">
                  <a:moveTo>
                    <a:pt x="4961" y="1"/>
                  </a:moveTo>
                  <a:lnTo>
                    <a:pt x="1098" y="54"/>
                  </a:lnTo>
                  <a:cubicBezTo>
                    <a:pt x="1098" y="54"/>
                    <a:pt x="1" y="2811"/>
                    <a:pt x="554" y="4640"/>
                  </a:cubicBezTo>
                  <a:cubicBezTo>
                    <a:pt x="1107" y="6477"/>
                    <a:pt x="6094" y="9894"/>
                    <a:pt x="6094" y="9894"/>
                  </a:cubicBezTo>
                  <a:lnTo>
                    <a:pt x="10099" y="21322"/>
                  </a:lnTo>
                  <a:lnTo>
                    <a:pt x="14810" y="18672"/>
                  </a:lnTo>
                  <a:lnTo>
                    <a:pt x="10519" y="8333"/>
                  </a:lnTo>
                  <a:cubicBezTo>
                    <a:pt x="10242" y="7673"/>
                    <a:pt x="9894" y="7039"/>
                    <a:pt x="9475" y="6460"/>
                  </a:cubicBezTo>
                  <a:lnTo>
                    <a:pt x="496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40"/>
            <p:cNvSpPr/>
            <p:nvPr/>
          </p:nvSpPr>
          <p:spPr>
            <a:xfrm>
              <a:off x="909505" y="710607"/>
              <a:ext cx="53431" cy="185014"/>
            </a:xfrm>
            <a:custGeom>
              <a:avLst/>
              <a:gdLst/>
              <a:ahLst/>
              <a:cxnLst/>
              <a:rect l="l" t="t" r="r" b="b"/>
              <a:pathLst>
                <a:path w="830" h="2874" extrusionOk="0">
                  <a:moveTo>
                    <a:pt x="0" y="1"/>
                  </a:moveTo>
                  <a:lnTo>
                    <a:pt x="0" y="2873"/>
                  </a:lnTo>
                  <a:lnTo>
                    <a:pt x="830" y="2873"/>
                  </a:lnTo>
                  <a:lnTo>
                    <a:pt x="830" y="1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40"/>
            <p:cNvSpPr/>
            <p:nvPr/>
          </p:nvSpPr>
          <p:spPr>
            <a:xfrm>
              <a:off x="909505" y="730756"/>
              <a:ext cx="53431" cy="60319"/>
            </a:xfrm>
            <a:custGeom>
              <a:avLst/>
              <a:gdLst/>
              <a:ahLst/>
              <a:cxnLst/>
              <a:rect l="l" t="t" r="r" b="b"/>
              <a:pathLst>
                <a:path w="830" h="937" extrusionOk="0">
                  <a:moveTo>
                    <a:pt x="0" y="0"/>
                  </a:moveTo>
                  <a:lnTo>
                    <a:pt x="0" y="937"/>
                  </a:lnTo>
                  <a:cubicBezTo>
                    <a:pt x="580" y="937"/>
                    <a:pt x="830" y="714"/>
                    <a:pt x="830" y="714"/>
                  </a:cubicBezTo>
                  <a:lnTo>
                    <a:pt x="830" y="4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40"/>
            <p:cNvSpPr/>
            <p:nvPr/>
          </p:nvSpPr>
          <p:spPr>
            <a:xfrm>
              <a:off x="880794" y="580248"/>
              <a:ext cx="177482" cy="177546"/>
            </a:xfrm>
            <a:custGeom>
              <a:avLst/>
              <a:gdLst/>
              <a:ahLst/>
              <a:cxnLst/>
              <a:rect l="l" t="t" r="r" b="b"/>
              <a:pathLst>
                <a:path w="2757" h="2758" extrusionOk="0">
                  <a:moveTo>
                    <a:pt x="1374" y="1"/>
                  </a:moveTo>
                  <a:cubicBezTo>
                    <a:pt x="616" y="1"/>
                    <a:pt x="0" y="625"/>
                    <a:pt x="0" y="1384"/>
                  </a:cubicBezTo>
                  <a:cubicBezTo>
                    <a:pt x="0" y="2142"/>
                    <a:pt x="616" y="2757"/>
                    <a:pt x="1374" y="2757"/>
                  </a:cubicBezTo>
                  <a:cubicBezTo>
                    <a:pt x="2141" y="2757"/>
                    <a:pt x="2757" y="2142"/>
                    <a:pt x="2757" y="1384"/>
                  </a:cubicBezTo>
                  <a:cubicBezTo>
                    <a:pt x="2757" y="625"/>
                    <a:pt x="2141" y="1"/>
                    <a:pt x="1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40"/>
            <p:cNvSpPr/>
            <p:nvPr/>
          </p:nvSpPr>
          <p:spPr>
            <a:xfrm>
              <a:off x="838822" y="627950"/>
              <a:ext cx="73001" cy="73001"/>
            </a:xfrm>
            <a:custGeom>
              <a:avLst/>
              <a:gdLst/>
              <a:ahLst/>
              <a:cxnLst/>
              <a:rect l="l" t="t" r="r" b="b"/>
              <a:pathLst>
                <a:path w="1134" h="1134" extrusionOk="0">
                  <a:moveTo>
                    <a:pt x="563" y="0"/>
                  </a:moveTo>
                  <a:cubicBezTo>
                    <a:pt x="251" y="0"/>
                    <a:pt x="1" y="259"/>
                    <a:pt x="1" y="571"/>
                  </a:cubicBezTo>
                  <a:cubicBezTo>
                    <a:pt x="1" y="883"/>
                    <a:pt x="251" y="1133"/>
                    <a:pt x="563" y="1133"/>
                  </a:cubicBezTo>
                  <a:cubicBezTo>
                    <a:pt x="875" y="1133"/>
                    <a:pt x="1134" y="883"/>
                    <a:pt x="1134" y="571"/>
                  </a:cubicBezTo>
                  <a:cubicBezTo>
                    <a:pt x="1134" y="259"/>
                    <a:pt x="875" y="0"/>
                    <a:pt x="56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40"/>
            <p:cNvSpPr/>
            <p:nvPr/>
          </p:nvSpPr>
          <p:spPr>
            <a:xfrm>
              <a:off x="826784" y="488450"/>
              <a:ext cx="290074" cy="167697"/>
            </a:xfrm>
            <a:custGeom>
              <a:avLst/>
              <a:gdLst/>
              <a:ahLst/>
              <a:cxnLst/>
              <a:rect l="l" t="t" r="r" b="b"/>
              <a:pathLst>
                <a:path w="4506" h="2605" extrusionOk="0">
                  <a:moveTo>
                    <a:pt x="1648" y="0"/>
                  </a:moveTo>
                  <a:cubicBezTo>
                    <a:pt x="836" y="0"/>
                    <a:pt x="1" y="658"/>
                    <a:pt x="1" y="1248"/>
                  </a:cubicBezTo>
                  <a:cubicBezTo>
                    <a:pt x="1" y="2051"/>
                    <a:pt x="188" y="2569"/>
                    <a:pt x="206" y="2604"/>
                  </a:cubicBezTo>
                  <a:cubicBezTo>
                    <a:pt x="259" y="2355"/>
                    <a:pt x="482" y="2167"/>
                    <a:pt x="750" y="2167"/>
                  </a:cubicBezTo>
                  <a:cubicBezTo>
                    <a:pt x="830" y="2167"/>
                    <a:pt x="902" y="2185"/>
                    <a:pt x="973" y="2212"/>
                  </a:cubicBezTo>
                  <a:cubicBezTo>
                    <a:pt x="973" y="2212"/>
                    <a:pt x="955" y="2542"/>
                    <a:pt x="1098" y="2542"/>
                  </a:cubicBezTo>
                  <a:cubicBezTo>
                    <a:pt x="1143" y="2542"/>
                    <a:pt x="1178" y="2479"/>
                    <a:pt x="1196" y="2390"/>
                  </a:cubicBezTo>
                  <a:cubicBezTo>
                    <a:pt x="1250" y="2194"/>
                    <a:pt x="1250" y="1900"/>
                    <a:pt x="1250" y="1900"/>
                  </a:cubicBezTo>
                  <a:lnTo>
                    <a:pt x="2356" y="1900"/>
                  </a:lnTo>
                  <a:cubicBezTo>
                    <a:pt x="2356" y="1588"/>
                    <a:pt x="2424" y="1520"/>
                    <a:pt x="2483" y="1520"/>
                  </a:cubicBezTo>
                  <a:cubicBezTo>
                    <a:pt x="2529" y="1520"/>
                    <a:pt x="2570" y="1561"/>
                    <a:pt x="2570" y="1561"/>
                  </a:cubicBezTo>
                  <a:cubicBezTo>
                    <a:pt x="2595" y="1547"/>
                    <a:pt x="2616" y="1542"/>
                    <a:pt x="2634" y="1542"/>
                  </a:cubicBezTo>
                  <a:cubicBezTo>
                    <a:pt x="2776" y="1542"/>
                    <a:pt x="2713" y="1900"/>
                    <a:pt x="2713" y="1900"/>
                  </a:cubicBezTo>
                  <a:lnTo>
                    <a:pt x="4354" y="1900"/>
                  </a:lnTo>
                  <a:cubicBezTo>
                    <a:pt x="4354" y="1900"/>
                    <a:pt x="4506" y="945"/>
                    <a:pt x="3926" y="356"/>
                  </a:cubicBezTo>
                  <a:cubicBezTo>
                    <a:pt x="3734" y="167"/>
                    <a:pt x="3522" y="103"/>
                    <a:pt x="3325" y="103"/>
                  </a:cubicBezTo>
                  <a:cubicBezTo>
                    <a:pt x="2918" y="103"/>
                    <a:pt x="2570" y="374"/>
                    <a:pt x="2570" y="374"/>
                  </a:cubicBezTo>
                  <a:cubicBezTo>
                    <a:pt x="2305" y="109"/>
                    <a:pt x="1978" y="0"/>
                    <a:pt x="164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40"/>
            <p:cNvSpPr/>
            <p:nvPr/>
          </p:nvSpPr>
          <p:spPr>
            <a:xfrm>
              <a:off x="922123" y="596921"/>
              <a:ext cx="36823" cy="15193"/>
            </a:xfrm>
            <a:custGeom>
              <a:avLst/>
              <a:gdLst/>
              <a:ahLst/>
              <a:cxnLst/>
              <a:rect l="l" t="t" r="r" b="b"/>
              <a:pathLst>
                <a:path w="572" h="236" extrusionOk="0">
                  <a:moveTo>
                    <a:pt x="295" y="0"/>
                  </a:moveTo>
                  <a:cubicBezTo>
                    <a:pt x="63" y="0"/>
                    <a:pt x="9" y="206"/>
                    <a:pt x="9" y="206"/>
                  </a:cubicBezTo>
                  <a:cubicBezTo>
                    <a:pt x="1" y="215"/>
                    <a:pt x="9" y="232"/>
                    <a:pt x="27" y="232"/>
                  </a:cubicBezTo>
                  <a:lnTo>
                    <a:pt x="36" y="232"/>
                  </a:lnTo>
                  <a:cubicBezTo>
                    <a:pt x="45" y="232"/>
                    <a:pt x="54" y="224"/>
                    <a:pt x="54" y="215"/>
                  </a:cubicBezTo>
                  <a:cubicBezTo>
                    <a:pt x="54" y="206"/>
                    <a:pt x="99" y="45"/>
                    <a:pt x="295" y="45"/>
                  </a:cubicBezTo>
                  <a:cubicBezTo>
                    <a:pt x="482" y="45"/>
                    <a:pt x="518" y="206"/>
                    <a:pt x="518" y="215"/>
                  </a:cubicBezTo>
                  <a:cubicBezTo>
                    <a:pt x="524" y="228"/>
                    <a:pt x="531" y="236"/>
                    <a:pt x="541" y="236"/>
                  </a:cubicBezTo>
                  <a:cubicBezTo>
                    <a:pt x="545" y="236"/>
                    <a:pt x="549" y="235"/>
                    <a:pt x="554" y="232"/>
                  </a:cubicBezTo>
                  <a:cubicBezTo>
                    <a:pt x="563" y="232"/>
                    <a:pt x="571" y="224"/>
                    <a:pt x="571" y="206"/>
                  </a:cubicBezTo>
                  <a:cubicBezTo>
                    <a:pt x="571" y="206"/>
                    <a:pt x="527" y="0"/>
                    <a:pt x="295" y="0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40"/>
            <p:cNvSpPr/>
            <p:nvPr/>
          </p:nvSpPr>
          <p:spPr>
            <a:xfrm>
              <a:off x="995059" y="602650"/>
              <a:ext cx="41973" cy="92507"/>
            </a:xfrm>
            <a:custGeom>
              <a:avLst/>
              <a:gdLst/>
              <a:ahLst/>
              <a:cxnLst/>
              <a:rect l="l" t="t" r="r" b="b"/>
              <a:pathLst>
                <a:path w="652" h="1437" extrusionOk="0">
                  <a:moveTo>
                    <a:pt x="402" y="1"/>
                  </a:moveTo>
                  <a:cubicBezTo>
                    <a:pt x="322" y="1"/>
                    <a:pt x="232" y="45"/>
                    <a:pt x="170" y="126"/>
                  </a:cubicBezTo>
                  <a:cubicBezTo>
                    <a:pt x="45" y="277"/>
                    <a:pt x="0" y="527"/>
                    <a:pt x="54" y="786"/>
                  </a:cubicBezTo>
                  <a:cubicBezTo>
                    <a:pt x="116" y="1116"/>
                    <a:pt x="339" y="1205"/>
                    <a:pt x="455" y="1232"/>
                  </a:cubicBezTo>
                  <a:lnTo>
                    <a:pt x="170" y="1392"/>
                  </a:lnTo>
                  <a:cubicBezTo>
                    <a:pt x="161" y="1401"/>
                    <a:pt x="152" y="1419"/>
                    <a:pt x="161" y="1428"/>
                  </a:cubicBezTo>
                  <a:cubicBezTo>
                    <a:pt x="170" y="1437"/>
                    <a:pt x="179" y="1437"/>
                    <a:pt x="188" y="1437"/>
                  </a:cubicBezTo>
                  <a:lnTo>
                    <a:pt x="197" y="1437"/>
                  </a:lnTo>
                  <a:lnTo>
                    <a:pt x="545" y="1241"/>
                  </a:lnTo>
                  <a:cubicBezTo>
                    <a:pt x="554" y="1232"/>
                    <a:pt x="563" y="1223"/>
                    <a:pt x="563" y="1214"/>
                  </a:cubicBezTo>
                  <a:cubicBezTo>
                    <a:pt x="554" y="1196"/>
                    <a:pt x="545" y="1196"/>
                    <a:pt x="536" y="1196"/>
                  </a:cubicBezTo>
                  <a:cubicBezTo>
                    <a:pt x="518" y="1196"/>
                    <a:pt x="188" y="1196"/>
                    <a:pt x="99" y="777"/>
                  </a:cubicBezTo>
                  <a:cubicBezTo>
                    <a:pt x="54" y="527"/>
                    <a:pt x="90" y="304"/>
                    <a:pt x="206" y="161"/>
                  </a:cubicBezTo>
                  <a:cubicBezTo>
                    <a:pt x="268" y="90"/>
                    <a:pt x="331" y="54"/>
                    <a:pt x="402" y="54"/>
                  </a:cubicBezTo>
                  <a:cubicBezTo>
                    <a:pt x="571" y="54"/>
                    <a:pt x="598" y="215"/>
                    <a:pt x="598" y="224"/>
                  </a:cubicBezTo>
                  <a:cubicBezTo>
                    <a:pt x="598" y="237"/>
                    <a:pt x="608" y="245"/>
                    <a:pt x="616" y="245"/>
                  </a:cubicBezTo>
                  <a:cubicBezTo>
                    <a:pt x="620" y="245"/>
                    <a:pt x="623" y="244"/>
                    <a:pt x="625" y="242"/>
                  </a:cubicBezTo>
                  <a:cubicBezTo>
                    <a:pt x="643" y="242"/>
                    <a:pt x="652" y="233"/>
                    <a:pt x="652" y="215"/>
                  </a:cubicBezTo>
                  <a:cubicBezTo>
                    <a:pt x="652" y="215"/>
                    <a:pt x="616" y="1"/>
                    <a:pt x="4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40"/>
            <p:cNvSpPr/>
            <p:nvPr/>
          </p:nvSpPr>
          <p:spPr>
            <a:xfrm>
              <a:off x="853757" y="645138"/>
              <a:ext cx="29934" cy="40299"/>
            </a:xfrm>
            <a:custGeom>
              <a:avLst/>
              <a:gdLst/>
              <a:ahLst/>
              <a:cxnLst/>
              <a:rect l="l" t="t" r="r" b="b"/>
              <a:pathLst>
                <a:path w="465" h="626" extrusionOk="0">
                  <a:moveTo>
                    <a:pt x="144" y="1"/>
                  </a:moveTo>
                  <a:cubicBezTo>
                    <a:pt x="63" y="19"/>
                    <a:pt x="10" y="117"/>
                    <a:pt x="10" y="126"/>
                  </a:cubicBezTo>
                  <a:cubicBezTo>
                    <a:pt x="1" y="135"/>
                    <a:pt x="10" y="153"/>
                    <a:pt x="19" y="161"/>
                  </a:cubicBezTo>
                  <a:cubicBezTo>
                    <a:pt x="37" y="161"/>
                    <a:pt x="46" y="161"/>
                    <a:pt x="54" y="144"/>
                  </a:cubicBezTo>
                  <a:cubicBezTo>
                    <a:pt x="63" y="126"/>
                    <a:pt x="108" y="63"/>
                    <a:pt x="153" y="54"/>
                  </a:cubicBezTo>
                  <a:cubicBezTo>
                    <a:pt x="179" y="54"/>
                    <a:pt x="197" y="54"/>
                    <a:pt x="215" y="81"/>
                  </a:cubicBezTo>
                  <a:cubicBezTo>
                    <a:pt x="269" y="126"/>
                    <a:pt x="322" y="260"/>
                    <a:pt x="367" y="376"/>
                  </a:cubicBezTo>
                  <a:cubicBezTo>
                    <a:pt x="340" y="358"/>
                    <a:pt x="304" y="349"/>
                    <a:pt x="269" y="349"/>
                  </a:cubicBezTo>
                  <a:cubicBezTo>
                    <a:pt x="233" y="349"/>
                    <a:pt x="215" y="358"/>
                    <a:pt x="188" y="384"/>
                  </a:cubicBezTo>
                  <a:cubicBezTo>
                    <a:pt x="135" y="447"/>
                    <a:pt x="153" y="590"/>
                    <a:pt x="153" y="607"/>
                  </a:cubicBezTo>
                  <a:cubicBezTo>
                    <a:pt x="153" y="616"/>
                    <a:pt x="161" y="625"/>
                    <a:pt x="179" y="625"/>
                  </a:cubicBezTo>
                  <a:cubicBezTo>
                    <a:pt x="197" y="625"/>
                    <a:pt x="206" y="616"/>
                    <a:pt x="206" y="599"/>
                  </a:cubicBezTo>
                  <a:cubicBezTo>
                    <a:pt x="197" y="563"/>
                    <a:pt x="197" y="456"/>
                    <a:pt x="233" y="420"/>
                  </a:cubicBezTo>
                  <a:cubicBezTo>
                    <a:pt x="242" y="402"/>
                    <a:pt x="251" y="402"/>
                    <a:pt x="269" y="402"/>
                  </a:cubicBezTo>
                  <a:cubicBezTo>
                    <a:pt x="271" y="402"/>
                    <a:pt x="274" y="402"/>
                    <a:pt x="277" y="402"/>
                  </a:cubicBezTo>
                  <a:cubicBezTo>
                    <a:pt x="369" y="402"/>
                    <a:pt x="411" y="545"/>
                    <a:pt x="411" y="545"/>
                  </a:cubicBezTo>
                  <a:cubicBezTo>
                    <a:pt x="418" y="558"/>
                    <a:pt x="424" y="566"/>
                    <a:pt x="434" y="566"/>
                  </a:cubicBezTo>
                  <a:cubicBezTo>
                    <a:pt x="438" y="566"/>
                    <a:pt x="442" y="565"/>
                    <a:pt x="447" y="563"/>
                  </a:cubicBezTo>
                  <a:cubicBezTo>
                    <a:pt x="456" y="563"/>
                    <a:pt x="465" y="545"/>
                    <a:pt x="465" y="536"/>
                  </a:cubicBezTo>
                  <a:cubicBezTo>
                    <a:pt x="456" y="518"/>
                    <a:pt x="358" y="144"/>
                    <a:pt x="251" y="45"/>
                  </a:cubicBezTo>
                  <a:cubicBezTo>
                    <a:pt x="215" y="10"/>
                    <a:pt x="179" y="1"/>
                    <a:pt x="1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40"/>
            <p:cNvSpPr/>
            <p:nvPr/>
          </p:nvSpPr>
          <p:spPr>
            <a:xfrm>
              <a:off x="953151" y="709255"/>
              <a:ext cx="31029" cy="10043"/>
            </a:xfrm>
            <a:custGeom>
              <a:avLst/>
              <a:gdLst/>
              <a:ahLst/>
              <a:cxnLst/>
              <a:rect l="l" t="t" r="r" b="b"/>
              <a:pathLst>
                <a:path w="482" h="156" extrusionOk="0">
                  <a:moveTo>
                    <a:pt x="454" y="0"/>
                  </a:moveTo>
                  <a:cubicBezTo>
                    <a:pt x="446" y="0"/>
                    <a:pt x="435" y="7"/>
                    <a:pt x="428" y="13"/>
                  </a:cubicBezTo>
                  <a:cubicBezTo>
                    <a:pt x="428" y="13"/>
                    <a:pt x="375" y="84"/>
                    <a:pt x="286" y="102"/>
                  </a:cubicBezTo>
                  <a:cubicBezTo>
                    <a:pt x="276" y="103"/>
                    <a:pt x="266" y="104"/>
                    <a:pt x="256" y="104"/>
                  </a:cubicBezTo>
                  <a:cubicBezTo>
                    <a:pt x="185" y="104"/>
                    <a:pt x="115" y="76"/>
                    <a:pt x="45" y="22"/>
                  </a:cubicBezTo>
                  <a:cubicBezTo>
                    <a:pt x="36" y="17"/>
                    <a:pt x="29" y="15"/>
                    <a:pt x="24" y="15"/>
                  </a:cubicBezTo>
                  <a:cubicBezTo>
                    <a:pt x="18" y="15"/>
                    <a:pt x="14" y="17"/>
                    <a:pt x="9" y="22"/>
                  </a:cubicBezTo>
                  <a:cubicBezTo>
                    <a:pt x="0" y="31"/>
                    <a:pt x="0" y="49"/>
                    <a:pt x="9" y="58"/>
                  </a:cubicBezTo>
                  <a:cubicBezTo>
                    <a:pt x="89" y="120"/>
                    <a:pt x="170" y="156"/>
                    <a:pt x="250" y="156"/>
                  </a:cubicBezTo>
                  <a:cubicBezTo>
                    <a:pt x="259" y="156"/>
                    <a:pt x="277" y="156"/>
                    <a:pt x="286" y="147"/>
                  </a:cubicBezTo>
                  <a:cubicBezTo>
                    <a:pt x="402" y="129"/>
                    <a:pt x="464" y="40"/>
                    <a:pt x="473" y="40"/>
                  </a:cubicBezTo>
                  <a:cubicBezTo>
                    <a:pt x="482" y="31"/>
                    <a:pt x="473" y="13"/>
                    <a:pt x="464" y="4"/>
                  </a:cubicBezTo>
                  <a:cubicBezTo>
                    <a:pt x="462" y="1"/>
                    <a:pt x="458" y="0"/>
                    <a:pt x="4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40"/>
            <p:cNvSpPr/>
            <p:nvPr/>
          </p:nvSpPr>
          <p:spPr>
            <a:xfrm>
              <a:off x="929590" y="646876"/>
              <a:ext cx="10944" cy="11008"/>
            </a:xfrm>
            <a:custGeom>
              <a:avLst/>
              <a:gdLst/>
              <a:ahLst/>
              <a:cxnLst/>
              <a:rect l="l" t="t" r="r" b="b"/>
              <a:pathLst>
                <a:path w="170" h="171" extrusionOk="0">
                  <a:moveTo>
                    <a:pt x="90" y="1"/>
                  </a:moveTo>
                  <a:cubicBezTo>
                    <a:pt x="36" y="1"/>
                    <a:pt x="0" y="36"/>
                    <a:pt x="0" y="90"/>
                  </a:cubicBezTo>
                  <a:cubicBezTo>
                    <a:pt x="0" y="134"/>
                    <a:pt x="36" y="170"/>
                    <a:pt x="90" y="170"/>
                  </a:cubicBezTo>
                  <a:cubicBezTo>
                    <a:pt x="134" y="170"/>
                    <a:pt x="170" y="134"/>
                    <a:pt x="170" y="90"/>
                  </a:cubicBezTo>
                  <a:cubicBezTo>
                    <a:pt x="170" y="36"/>
                    <a:pt x="134" y="1"/>
                    <a:pt x="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40"/>
            <p:cNvSpPr/>
            <p:nvPr/>
          </p:nvSpPr>
          <p:spPr>
            <a:xfrm>
              <a:off x="1022611" y="646296"/>
              <a:ext cx="11008" cy="11588"/>
            </a:xfrm>
            <a:custGeom>
              <a:avLst/>
              <a:gdLst/>
              <a:ahLst/>
              <a:cxnLst/>
              <a:rect l="l" t="t" r="r" b="b"/>
              <a:pathLst>
                <a:path w="171" h="180" extrusionOk="0">
                  <a:moveTo>
                    <a:pt x="90" y="1"/>
                  </a:moveTo>
                  <a:cubicBezTo>
                    <a:pt x="36" y="1"/>
                    <a:pt x="1" y="45"/>
                    <a:pt x="1" y="90"/>
                  </a:cubicBezTo>
                  <a:cubicBezTo>
                    <a:pt x="1" y="135"/>
                    <a:pt x="36" y="179"/>
                    <a:pt x="90" y="179"/>
                  </a:cubicBezTo>
                  <a:cubicBezTo>
                    <a:pt x="135" y="179"/>
                    <a:pt x="170" y="135"/>
                    <a:pt x="170" y="90"/>
                  </a:cubicBezTo>
                  <a:cubicBezTo>
                    <a:pt x="170" y="45"/>
                    <a:pt x="135" y="1"/>
                    <a:pt x="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40"/>
            <p:cNvSpPr/>
            <p:nvPr/>
          </p:nvSpPr>
          <p:spPr>
            <a:xfrm>
              <a:off x="1004844" y="608959"/>
              <a:ext cx="79310" cy="79310"/>
            </a:xfrm>
            <a:custGeom>
              <a:avLst/>
              <a:gdLst/>
              <a:ahLst/>
              <a:cxnLst/>
              <a:rect l="l" t="t" r="r" b="b"/>
              <a:pathLst>
                <a:path w="1232" h="1232" extrusionOk="0">
                  <a:moveTo>
                    <a:pt x="616" y="45"/>
                  </a:moveTo>
                  <a:cubicBezTo>
                    <a:pt x="928" y="45"/>
                    <a:pt x="1187" y="304"/>
                    <a:pt x="1187" y="616"/>
                  </a:cubicBezTo>
                  <a:cubicBezTo>
                    <a:pt x="1187" y="929"/>
                    <a:pt x="928" y="1187"/>
                    <a:pt x="616" y="1187"/>
                  </a:cubicBezTo>
                  <a:cubicBezTo>
                    <a:pt x="303" y="1187"/>
                    <a:pt x="45" y="929"/>
                    <a:pt x="45" y="616"/>
                  </a:cubicBezTo>
                  <a:cubicBezTo>
                    <a:pt x="45" y="304"/>
                    <a:pt x="303" y="45"/>
                    <a:pt x="616" y="45"/>
                  </a:cubicBezTo>
                  <a:close/>
                  <a:moveTo>
                    <a:pt x="616" y="1"/>
                  </a:moveTo>
                  <a:cubicBezTo>
                    <a:pt x="277" y="1"/>
                    <a:pt x="0" y="277"/>
                    <a:pt x="0" y="616"/>
                  </a:cubicBezTo>
                  <a:cubicBezTo>
                    <a:pt x="0" y="955"/>
                    <a:pt x="277" y="1232"/>
                    <a:pt x="616" y="1232"/>
                  </a:cubicBezTo>
                  <a:cubicBezTo>
                    <a:pt x="955" y="1232"/>
                    <a:pt x="1231" y="955"/>
                    <a:pt x="1231" y="616"/>
                  </a:cubicBezTo>
                  <a:cubicBezTo>
                    <a:pt x="1231" y="277"/>
                    <a:pt x="955" y="1"/>
                    <a:pt x="6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40"/>
            <p:cNvSpPr/>
            <p:nvPr/>
          </p:nvSpPr>
          <p:spPr>
            <a:xfrm>
              <a:off x="900300" y="608959"/>
              <a:ext cx="79889" cy="79310"/>
            </a:xfrm>
            <a:custGeom>
              <a:avLst/>
              <a:gdLst/>
              <a:ahLst/>
              <a:cxnLst/>
              <a:rect l="l" t="t" r="r" b="b"/>
              <a:pathLst>
                <a:path w="1241" h="1232" extrusionOk="0">
                  <a:moveTo>
                    <a:pt x="625" y="45"/>
                  </a:moveTo>
                  <a:cubicBezTo>
                    <a:pt x="937" y="45"/>
                    <a:pt x="1187" y="304"/>
                    <a:pt x="1187" y="616"/>
                  </a:cubicBezTo>
                  <a:cubicBezTo>
                    <a:pt x="1187" y="929"/>
                    <a:pt x="937" y="1187"/>
                    <a:pt x="625" y="1187"/>
                  </a:cubicBezTo>
                  <a:cubicBezTo>
                    <a:pt x="304" y="1187"/>
                    <a:pt x="54" y="929"/>
                    <a:pt x="54" y="616"/>
                  </a:cubicBezTo>
                  <a:cubicBezTo>
                    <a:pt x="54" y="304"/>
                    <a:pt x="304" y="45"/>
                    <a:pt x="625" y="45"/>
                  </a:cubicBezTo>
                  <a:close/>
                  <a:moveTo>
                    <a:pt x="625" y="1"/>
                  </a:moveTo>
                  <a:cubicBezTo>
                    <a:pt x="277" y="1"/>
                    <a:pt x="1" y="277"/>
                    <a:pt x="1" y="616"/>
                  </a:cubicBezTo>
                  <a:cubicBezTo>
                    <a:pt x="1" y="955"/>
                    <a:pt x="277" y="1232"/>
                    <a:pt x="625" y="1232"/>
                  </a:cubicBezTo>
                  <a:cubicBezTo>
                    <a:pt x="964" y="1232"/>
                    <a:pt x="1241" y="955"/>
                    <a:pt x="1241" y="616"/>
                  </a:cubicBezTo>
                  <a:cubicBezTo>
                    <a:pt x="1241" y="277"/>
                    <a:pt x="964" y="1"/>
                    <a:pt x="6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40"/>
            <p:cNvSpPr/>
            <p:nvPr/>
          </p:nvSpPr>
          <p:spPr>
            <a:xfrm>
              <a:off x="976712" y="646876"/>
              <a:ext cx="31029" cy="3541"/>
            </a:xfrm>
            <a:custGeom>
              <a:avLst/>
              <a:gdLst/>
              <a:ahLst/>
              <a:cxnLst/>
              <a:rect l="l" t="t" r="r" b="b"/>
              <a:pathLst>
                <a:path w="482" h="55" extrusionOk="0">
                  <a:moveTo>
                    <a:pt x="27" y="1"/>
                  </a:moveTo>
                  <a:cubicBezTo>
                    <a:pt x="18" y="1"/>
                    <a:pt x="0" y="10"/>
                    <a:pt x="0" y="27"/>
                  </a:cubicBezTo>
                  <a:cubicBezTo>
                    <a:pt x="0" y="45"/>
                    <a:pt x="18" y="54"/>
                    <a:pt x="27" y="54"/>
                  </a:cubicBezTo>
                  <a:lnTo>
                    <a:pt x="464" y="54"/>
                  </a:lnTo>
                  <a:cubicBezTo>
                    <a:pt x="473" y="54"/>
                    <a:pt x="482" y="45"/>
                    <a:pt x="482" y="27"/>
                  </a:cubicBezTo>
                  <a:cubicBezTo>
                    <a:pt x="482" y="10"/>
                    <a:pt x="473" y="1"/>
                    <a:pt x="4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40"/>
            <p:cNvSpPr/>
            <p:nvPr/>
          </p:nvSpPr>
          <p:spPr>
            <a:xfrm>
              <a:off x="990488" y="572781"/>
              <a:ext cx="36243" cy="39140"/>
            </a:xfrm>
            <a:custGeom>
              <a:avLst/>
              <a:gdLst/>
              <a:ahLst/>
              <a:cxnLst/>
              <a:rect l="l" t="t" r="r" b="b"/>
              <a:pathLst>
                <a:path w="563" h="608" extrusionOk="0">
                  <a:moveTo>
                    <a:pt x="259" y="1"/>
                  </a:moveTo>
                  <a:cubicBezTo>
                    <a:pt x="125" y="10"/>
                    <a:pt x="9" y="233"/>
                    <a:pt x="9" y="242"/>
                  </a:cubicBezTo>
                  <a:cubicBezTo>
                    <a:pt x="0" y="251"/>
                    <a:pt x="9" y="268"/>
                    <a:pt x="18" y="277"/>
                  </a:cubicBezTo>
                  <a:cubicBezTo>
                    <a:pt x="36" y="277"/>
                    <a:pt x="45" y="277"/>
                    <a:pt x="54" y="268"/>
                  </a:cubicBezTo>
                  <a:cubicBezTo>
                    <a:pt x="80" y="206"/>
                    <a:pt x="179" y="54"/>
                    <a:pt x="259" y="54"/>
                  </a:cubicBezTo>
                  <a:cubicBezTo>
                    <a:pt x="265" y="53"/>
                    <a:pt x="270" y="52"/>
                    <a:pt x="276" y="52"/>
                  </a:cubicBezTo>
                  <a:cubicBezTo>
                    <a:pt x="303" y="52"/>
                    <a:pt x="326" y="71"/>
                    <a:pt x="348" y="108"/>
                  </a:cubicBezTo>
                  <a:cubicBezTo>
                    <a:pt x="491" y="304"/>
                    <a:pt x="152" y="563"/>
                    <a:pt x="152" y="563"/>
                  </a:cubicBezTo>
                  <a:cubicBezTo>
                    <a:pt x="143" y="572"/>
                    <a:pt x="134" y="590"/>
                    <a:pt x="143" y="599"/>
                  </a:cubicBezTo>
                  <a:cubicBezTo>
                    <a:pt x="152" y="607"/>
                    <a:pt x="161" y="607"/>
                    <a:pt x="170" y="607"/>
                  </a:cubicBezTo>
                  <a:lnTo>
                    <a:pt x="179" y="607"/>
                  </a:lnTo>
                  <a:cubicBezTo>
                    <a:pt x="196" y="590"/>
                    <a:pt x="562" y="313"/>
                    <a:pt x="393" y="81"/>
                  </a:cubicBezTo>
                  <a:cubicBezTo>
                    <a:pt x="357" y="28"/>
                    <a:pt x="312" y="1"/>
                    <a:pt x="259" y="1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40"/>
            <p:cNvSpPr/>
            <p:nvPr/>
          </p:nvSpPr>
          <p:spPr>
            <a:xfrm>
              <a:off x="834831" y="489416"/>
              <a:ext cx="298700" cy="125402"/>
            </a:xfrm>
            <a:custGeom>
              <a:avLst/>
              <a:gdLst/>
              <a:ahLst/>
              <a:cxnLst/>
              <a:rect l="l" t="t" r="r" b="b"/>
              <a:pathLst>
                <a:path w="4640" h="1948" extrusionOk="0">
                  <a:moveTo>
                    <a:pt x="3281" y="1"/>
                  </a:moveTo>
                  <a:cubicBezTo>
                    <a:pt x="2784" y="1"/>
                    <a:pt x="2446" y="326"/>
                    <a:pt x="2365" y="422"/>
                  </a:cubicBezTo>
                  <a:cubicBezTo>
                    <a:pt x="2294" y="331"/>
                    <a:pt x="2055" y="64"/>
                    <a:pt x="1622" y="64"/>
                  </a:cubicBezTo>
                  <a:cubicBezTo>
                    <a:pt x="1456" y="64"/>
                    <a:pt x="1261" y="103"/>
                    <a:pt x="1035" y="207"/>
                  </a:cubicBezTo>
                  <a:cubicBezTo>
                    <a:pt x="152" y="600"/>
                    <a:pt x="1" y="1474"/>
                    <a:pt x="116" y="1929"/>
                  </a:cubicBezTo>
                  <a:cubicBezTo>
                    <a:pt x="116" y="1947"/>
                    <a:pt x="125" y="1947"/>
                    <a:pt x="134" y="1947"/>
                  </a:cubicBezTo>
                  <a:lnTo>
                    <a:pt x="143" y="1947"/>
                  </a:lnTo>
                  <a:cubicBezTo>
                    <a:pt x="161" y="1947"/>
                    <a:pt x="170" y="1929"/>
                    <a:pt x="161" y="1920"/>
                  </a:cubicBezTo>
                  <a:cubicBezTo>
                    <a:pt x="90" y="1626"/>
                    <a:pt x="99" y="680"/>
                    <a:pt x="1053" y="252"/>
                  </a:cubicBezTo>
                  <a:cubicBezTo>
                    <a:pt x="1270" y="154"/>
                    <a:pt x="1458" y="116"/>
                    <a:pt x="1618" y="116"/>
                  </a:cubicBezTo>
                  <a:cubicBezTo>
                    <a:pt x="2109" y="116"/>
                    <a:pt x="2338" y="468"/>
                    <a:pt x="2338" y="475"/>
                  </a:cubicBezTo>
                  <a:cubicBezTo>
                    <a:pt x="2338" y="484"/>
                    <a:pt x="2347" y="484"/>
                    <a:pt x="2356" y="484"/>
                  </a:cubicBezTo>
                  <a:cubicBezTo>
                    <a:pt x="2365" y="484"/>
                    <a:pt x="2374" y="484"/>
                    <a:pt x="2382" y="475"/>
                  </a:cubicBezTo>
                  <a:cubicBezTo>
                    <a:pt x="2382" y="468"/>
                    <a:pt x="2731" y="57"/>
                    <a:pt x="3276" y="57"/>
                  </a:cubicBezTo>
                  <a:cubicBezTo>
                    <a:pt x="3423" y="57"/>
                    <a:pt x="3584" y="87"/>
                    <a:pt x="3756" y="163"/>
                  </a:cubicBezTo>
                  <a:cubicBezTo>
                    <a:pt x="4577" y="511"/>
                    <a:pt x="4113" y="1670"/>
                    <a:pt x="4104" y="1679"/>
                  </a:cubicBezTo>
                  <a:cubicBezTo>
                    <a:pt x="4104" y="1697"/>
                    <a:pt x="4104" y="1706"/>
                    <a:pt x="4122" y="1715"/>
                  </a:cubicBezTo>
                  <a:cubicBezTo>
                    <a:pt x="4124" y="1717"/>
                    <a:pt x="4127" y="1719"/>
                    <a:pt x="4131" y="1719"/>
                  </a:cubicBezTo>
                  <a:cubicBezTo>
                    <a:pt x="4140" y="1719"/>
                    <a:pt x="4151" y="1710"/>
                    <a:pt x="4158" y="1697"/>
                  </a:cubicBezTo>
                  <a:cubicBezTo>
                    <a:pt x="4158" y="1688"/>
                    <a:pt x="4639" y="484"/>
                    <a:pt x="3783" y="109"/>
                  </a:cubicBezTo>
                  <a:cubicBezTo>
                    <a:pt x="3603" y="32"/>
                    <a:pt x="3434" y="1"/>
                    <a:pt x="3281" y="1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40"/>
            <p:cNvSpPr/>
            <p:nvPr/>
          </p:nvSpPr>
          <p:spPr>
            <a:xfrm>
              <a:off x="884206" y="529521"/>
              <a:ext cx="89095" cy="64568"/>
            </a:xfrm>
            <a:custGeom>
              <a:avLst/>
              <a:gdLst/>
              <a:ahLst/>
              <a:cxnLst/>
              <a:rect l="l" t="t" r="r" b="b"/>
              <a:pathLst>
                <a:path w="1384" h="1003" extrusionOk="0">
                  <a:moveTo>
                    <a:pt x="1330" y="0"/>
                  </a:moveTo>
                  <a:cubicBezTo>
                    <a:pt x="1326" y="0"/>
                    <a:pt x="1323" y="1"/>
                    <a:pt x="1321" y="4"/>
                  </a:cubicBezTo>
                  <a:cubicBezTo>
                    <a:pt x="1303" y="4"/>
                    <a:pt x="1294" y="13"/>
                    <a:pt x="1303" y="31"/>
                  </a:cubicBezTo>
                  <a:cubicBezTo>
                    <a:pt x="1303" y="31"/>
                    <a:pt x="1330" y="271"/>
                    <a:pt x="1143" y="503"/>
                  </a:cubicBezTo>
                  <a:cubicBezTo>
                    <a:pt x="937" y="762"/>
                    <a:pt x="563" y="914"/>
                    <a:pt x="27" y="949"/>
                  </a:cubicBezTo>
                  <a:cubicBezTo>
                    <a:pt x="10" y="949"/>
                    <a:pt x="1" y="967"/>
                    <a:pt x="1" y="976"/>
                  </a:cubicBezTo>
                  <a:cubicBezTo>
                    <a:pt x="1" y="994"/>
                    <a:pt x="19" y="1003"/>
                    <a:pt x="27" y="1003"/>
                  </a:cubicBezTo>
                  <a:cubicBezTo>
                    <a:pt x="581" y="958"/>
                    <a:pt x="973" y="807"/>
                    <a:pt x="1187" y="539"/>
                  </a:cubicBezTo>
                  <a:cubicBezTo>
                    <a:pt x="1383" y="289"/>
                    <a:pt x="1348" y="31"/>
                    <a:pt x="1348" y="22"/>
                  </a:cubicBezTo>
                  <a:cubicBezTo>
                    <a:pt x="1348" y="9"/>
                    <a:pt x="1338" y="0"/>
                    <a:pt x="1330" y="0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40"/>
            <p:cNvSpPr/>
            <p:nvPr/>
          </p:nvSpPr>
          <p:spPr>
            <a:xfrm>
              <a:off x="826784" y="791010"/>
              <a:ext cx="222866" cy="468714"/>
            </a:xfrm>
            <a:custGeom>
              <a:avLst/>
              <a:gdLst/>
              <a:ahLst/>
              <a:cxnLst/>
              <a:rect l="l" t="t" r="r" b="b"/>
              <a:pathLst>
                <a:path w="3462" h="7281" extrusionOk="0">
                  <a:moveTo>
                    <a:pt x="1285" y="1"/>
                  </a:moveTo>
                  <a:lnTo>
                    <a:pt x="1" y="108"/>
                  </a:lnTo>
                  <a:lnTo>
                    <a:pt x="1" y="7280"/>
                  </a:lnTo>
                  <a:lnTo>
                    <a:pt x="3462" y="7280"/>
                  </a:lnTo>
                  <a:lnTo>
                    <a:pt x="3462" y="286"/>
                  </a:lnTo>
                  <a:lnTo>
                    <a:pt x="2115" y="1"/>
                  </a:lnTo>
                  <a:cubicBezTo>
                    <a:pt x="2115" y="1"/>
                    <a:pt x="2079" y="393"/>
                    <a:pt x="1687" y="393"/>
                  </a:cubicBezTo>
                  <a:cubicBezTo>
                    <a:pt x="1285" y="393"/>
                    <a:pt x="1285" y="1"/>
                    <a:pt x="1285" y="1"/>
                  </a:cubicBezTo>
                  <a:close/>
                </a:path>
              </a:pathLst>
            </a:custGeom>
            <a:solidFill>
              <a:srgbClr val="FC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40"/>
            <p:cNvSpPr/>
            <p:nvPr/>
          </p:nvSpPr>
          <p:spPr>
            <a:xfrm>
              <a:off x="998535" y="797834"/>
              <a:ext cx="276813" cy="461891"/>
            </a:xfrm>
            <a:custGeom>
              <a:avLst/>
              <a:gdLst/>
              <a:ahLst/>
              <a:cxnLst/>
              <a:rect l="l" t="t" r="r" b="b"/>
              <a:pathLst>
                <a:path w="4300" h="7175" extrusionOk="0">
                  <a:moveTo>
                    <a:pt x="798" y="0"/>
                  </a:moveTo>
                  <a:cubicBezTo>
                    <a:pt x="650" y="0"/>
                    <a:pt x="571" y="20"/>
                    <a:pt x="571" y="20"/>
                  </a:cubicBezTo>
                  <a:lnTo>
                    <a:pt x="0" y="7174"/>
                  </a:lnTo>
                  <a:lnTo>
                    <a:pt x="4300" y="7174"/>
                  </a:lnTo>
                  <a:cubicBezTo>
                    <a:pt x="4300" y="7174"/>
                    <a:pt x="3907" y="1509"/>
                    <a:pt x="2632" y="671"/>
                  </a:cubicBezTo>
                  <a:cubicBezTo>
                    <a:pt x="1760" y="92"/>
                    <a:pt x="1117" y="0"/>
                    <a:pt x="7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40"/>
            <p:cNvSpPr/>
            <p:nvPr/>
          </p:nvSpPr>
          <p:spPr>
            <a:xfrm>
              <a:off x="365670" y="787534"/>
              <a:ext cx="496782" cy="583173"/>
            </a:xfrm>
            <a:custGeom>
              <a:avLst/>
              <a:gdLst/>
              <a:ahLst/>
              <a:cxnLst/>
              <a:rect l="l" t="t" r="r" b="b"/>
              <a:pathLst>
                <a:path w="7717" h="9059" extrusionOk="0">
                  <a:moveTo>
                    <a:pt x="6629" y="0"/>
                  </a:moveTo>
                  <a:cubicBezTo>
                    <a:pt x="5976" y="0"/>
                    <a:pt x="5122" y="71"/>
                    <a:pt x="4461" y="376"/>
                  </a:cubicBezTo>
                  <a:cubicBezTo>
                    <a:pt x="3221" y="956"/>
                    <a:pt x="0" y="5559"/>
                    <a:pt x="0" y="7477"/>
                  </a:cubicBezTo>
                  <a:cubicBezTo>
                    <a:pt x="0" y="8864"/>
                    <a:pt x="2983" y="9059"/>
                    <a:pt x="4653" y="9059"/>
                  </a:cubicBezTo>
                  <a:cubicBezTo>
                    <a:pt x="5303" y="9059"/>
                    <a:pt x="5754" y="9029"/>
                    <a:pt x="5754" y="9029"/>
                  </a:cubicBezTo>
                  <a:lnTo>
                    <a:pt x="6147" y="7334"/>
                  </a:lnTo>
                  <a:lnTo>
                    <a:pt x="7717" y="7334"/>
                  </a:lnTo>
                  <a:lnTo>
                    <a:pt x="7619" y="55"/>
                  </a:lnTo>
                  <a:cubicBezTo>
                    <a:pt x="7619" y="55"/>
                    <a:pt x="7201" y="0"/>
                    <a:pt x="66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40"/>
            <p:cNvSpPr/>
            <p:nvPr/>
          </p:nvSpPr>
          <p:spPr>
            <a:xfrm>
              <a:off x="881953" y="791010"/>
              <a:ext cx="106863" cy="53496"/>
            </a:xfrm>
            <a:custGeom>
              <a:avLst/>
              <a:gdLst/>
              <a:ahLst/>
              <a:cxnLst/>
              <a:rect l="l" t="t" r="r" b="b"/>
              <a:pathLst>
                <a:path w="1660" h="831" extrusionOk="0">
                  <a:moveTo>
                    <a:pt x="428" y="1"/>
                  </a:moveTo>
                  <a:lnTo>
                    <a:pt x="0" y="36"/>
                  </a:lnTo>
                  <a:cubicBezTo>
                    <a:pt x="0" y="36"/>
                    <a:pt x="98" y="830"/>
                    <a:pt x="830" y="830"/>
                  </a:cubicBezTo>
                  <a:cubicBezTo>
                    <a:pt x="1552" y="830"/>
                    <a:pt x="1659" y="90"/>
                    <a:pt x="1659" y="90"/>
                  </a:cubicBezTo>
                  <a:lnTo>
                    <a:pt x="1258" y="1"/>
                  </a:lnTo>
                  <a:cubicBezTo>
                    <a:pt x="1258" y="1"/>
                    <a:pt x="1222" y="393"/>
                    <a:pt x="830" y="393"/>
                  </a:cubicBezTo>
                  <a:cubicBezTo>
                    <a:pt x="428" y="393"/>
                    <a:pt x="428" y="1"/>
                    <a:pt x="42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40"/>
            <p:cNvSpPr/>
            <p:nvPr/>
          </p:nvSpPr>
          <p:spPr>
            <a:xfrm>
              <a:off x="796335" y="762621"/>
              <a:ext cx="103708" cy="152826"/>
            </a:xfrm>
            <a:custGeom>
              <a:avLst/>
              <a:gdLst/>
              <a:ahLst/>
              <a:cxnLst/>
              <a:rect l="l" t="t" r="r" b="b"/>
              <a:pathLst>
                <a:path w="1611" h="2374" extrusionOk="0">
                  <a:moveTo>
                    <a:pt x="623" y="1"/>
                  </a:moveTo>
                  <a:cubicBezTo>
                    <a:pt x="0" y="1"/>
                    <a:pt x="353" y="2273"/>
                    <a:pt x="911" y="2369"/>
                  </a:cubicBezTo>
                  <a:cubicBezTo>
                    <a:pt x="929" y="2372"/>
                    <a:pt x="947" y="2373"/>
                    <a:pt x="964" y="2373"/>
                  </a:cubicBezTo>
                  <a:cubicBezTo>
                    <a:pt x="1610" y="2373"/>
                    <a:pt x="1339" y="118"/>
                    <a:pt x="670" y="5"/>
                  </a:cubicBezTo>
                  <a:cubicBezTo>
                    <a:pt x="654" y="2"/>
                    <a:pt x="638" y="1"/>
                    <a:pt x="6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40"/>
            <p:cNvSpPr/>
            <p:nvPr/>
          </p:nvSpPr>
          <p:spPr>
            <a:xfrm>
              <a:off x="988493" y="762621"/>
              <a:ext cx="103708" cy="152826"/>
            </a:xfrm>
            <a:custGeom>
              <a:avLst/>
              <a:gdLst/>
              <a:ahLst/>
              <a:cxnLst/>
              <a:rect l="l" t="t" r="r" b="b"/>
              <a:pathLst>
                <a:path w="1611" h="2374" extrusionOk="0">
                  <a:moveTo>
                    <a:pt x="988" y="1"/>
                  </a:moveTo>
                  <a:cubicBezTo>
                    <a:pt x="973" y="1"/>
                    <a:pt x="957" y="2"/>
                    <a:pt x="941" y="5"/>
                  </a:cubicBezTo>
                  <a:cubicBezTo>
                    <a:pt x="272" y="118"/>
                    <a:pt x="1" y="2373"/>
                    <a:pt x="647" y="2373"/>
                  </a:cubicBezTo>
                  <a:cubicBezTo>
                    <a:pt x="664" y="2373"/>
                    <a:pt x="682" y="2372"/>
                    <a:pt x="700" y="2369"/>
                  </a:cubicBezTo>
                  <a:cubicBezTo>
                    <a:pt x="1258" y="2273"/>
                    <a:pt x="1611" y="1"/>
                    <a:pt x="9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40"/>
            <p:cNvSpPr/>
            <p:nvPr/>
          </p:nvSpPr>
          <p:spPr>
            <a:xfrm>
              <a:off x="613705" y="915640"/>
              <a:ext cx="175808" cy="344084"/>
            </a:xfrm>
            <a:custGeom>
              <a:avLst/>
              <a:gdLst/>
              <a:ahLst/>
              <a:cxnLst/>
              <a:rect l="l" t="t" r="r" b="b"/>
              <a:pathLst>
                <a:path w="2731" h="5345" extrusionOk="0">
                  <a:moveTo>
                    <a:pt x="313" y="1"/>
                  </a:moveTo>
                  <a:lnTo>
                    <a:pt x="1" y="3863"/>
                  </a:lnTo>
                  <a:lnTo>
                    <a:pt x="2472" y="4345"/>
                  </a:lnTo>
                  <a:lnTo>
                    <a:pt x="2294" y="5344"/>
                  </a:lnTo>
                  <a:lnTo>
                    <a:pt x="2731" y="5344"/>
                  </a:lnTo>
                  <a:lnTo>
                    <a:pt x="2731" y="4149"/>
                  </a:lnTo>
                  <a:lnTo>
                    <a:pt x="429" y="3605"/>
                  </a:lnTo>
                  <a:lnTo>
                    <a:pt x="313" y="1"/>
                  </a:lnTo>
                  <a:close/>
                </a:path>
              </a:pathLst>
            </a:custGeom>
            <a:solidFill>
              <a:srgbClr val="5A7A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40"/>
            <p:cNvSpPr/>
            <p:nvPr/>
          </p:nvSpPr>
          <p:spPr>
            <a:xfrm>
              <a:off x="1129473" y="915640"/>
              <a:ext cx="39655" cy="344084"/>
            </a:xfrm>
            <a:custGeom>
              <a:avLst/>
              <a:gdLst/>
              <a:ahLst/>
              <a:cxnLst/>
              <a:rect l="l" t="t" r="r" b="b"/>
              <a:pathLst>
                <a:path w="616" h="5345" extrusionOk="0">
                  <a:moveTo>
                    <a:pt x="0" y="1"/>
                  </a:moveTo>
                  <a:lnTo>
                    <a:pt x="0" y="5344"/>
                  </a:lnTo>
                  <a:lnTo>
                    <a:pt x="616" y="534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5A7A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40"/>
            <p:cNvSpPr/>
            <p:nvPr/>
          </p:nvSpPr>
          <p:spPr>
            <a:xfrm>
              <a:off x="668874" y="780067"/>
              <a:ext cx="158556" cy="401571"/>
            </a:xfrm>
            <a:custGeom>
              <a:avLst/>
              <a:gdLst/>
              <a:ahLst/>
              <a:cxnLst/>
              <a:rect l="l" t="t" r="r" b="b"/>
              <a:pathLst>
                <a:path w="2463" h="6238" extrusionOk="0">
                  <a:moveTo>
                    <a:pt x="1020" y="1"/>
                  </a:moveTo>
                  <a:cubicBezTo>
                    <a:pt x="770" y="1"/>
                    <a:pt x="447" y="78"/>
                    <a:pt x="98" y="358"/>
                  </a:cubicBezTo>
                  <a:cubicBezTo>
                    <a:pt x="98" y="358"/>
                    <a:pt x="99" y="358"/>
                    <a:pt x="99" y="358"/>
                  </a:cubicBezTo>
                  <a:cubicBezTo>
                    <a:pt x="111" y="358"/>
                    <a:pt x="500" y="367"/>
                    <a:pt x="509" y="1464"/>
                  </a:cubicBezTo>
                  <a:cubicBezTo>
                    <a:pt x="527" y="2579"/>
                    <a:pt x="0" y="6139"/>
                    <a:pt x="0" y="6139"/>
                  </a:cubicBezTo>
                  <a:lnTo>
                    <a:pt x="509" y="6237"/>
                  </a:lnTo>
                  <a:cubicBezTo>
                    <a:pt x="509" y="6237"/>
                    <a:pt x="2463" y="2312"/>
                    <a:pt x="1526" y="117"/>
                  </a:cubicBezTo>
                  <a:cubicBezTo>
                    <a:pt x="1526" y="117"/>
                    <a:pt x="1328" y="1"/>
                    <a:pt x="10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40"/>
            <p:cNvSpPr/>
            <p:nvPr/>
          </p:nvSpPr>
          <p:spPr>
            <a:xfrm>
              <a:off x="1303477" y="955874"/>
              <a:ext cx="89610" cy="529549"/>
            </a:xfrm>
            <a:custGeom>
              <a:avLst/>
              <a:gdLst/>
              <a:ahLst/>
              <a:cxnLst/>
              <a:rect l="l" t="t" r="r" b="b"/>
              <a:pathLst>
                <a:path w="1392" h="8226" extrusionOk="0">
                  <a:moveTo>
                    <a:pt x="1392" y="0"/>
                  </a:moveTo>
                  <a:lnTo>
                    <a:pt x="0" y="749"/>
                  </a:lnTo>
                  <a:lnTo>
                    <a:pt x="0" y="8225"/>
                  </a:lnTo>
                  <a:lnTo>
                    <a:pt x="1392" y="748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40"/>
            <p:cNvSpPr/>
            <p:nvPr/>
          </p:nvSpPr>
          <p:spPr>
            <a:xfrm>
              <a:off x="1213288" y="955874"/>
              <a:ext cx="90254" cy="529549"/>
            </a:xfrm>
            <a:custGeom>
              <a:avLst/>
              <a:gdLst/>
              <a:ahLst/>
              <a:cxnLst/>
              <a:rect l="l" t="t" r="r" b="b"/>
              <a:pathLst>
                <a:path w="1402" h="8226" extrusionOk="0">
                  <a:moveTo>
                    <a:pt x="0" y="0"/>
                  </a:moveTo>
                  <a:lnTo>
                    <a:pt x="0" y="7485"/>
                  </a:lnTo>
                  <a:lnTo>
                    <a:pt x="1401" y="8225"/>
                  </a:lnTo>
                  <a:lnTo>
                    <a:pt x="1401" y="7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40"/>
            <p:cNvSpPr/>
            <p:nvPr/>
          </p:nvSpPr>
          <p:spPr>
            <a:xfrm>
              <a:off x="1123100" y="955874"/>
              <a:ext cx="90254" cy="529549"/>
            </a:xfrm>
            <a:custGeom>
              <a:avLst/>
              <a:gdLst/>
              <a:ahLst/>
              <a:cxnLst/>
              <a:rect l="l" t="t" r="r" b="b"/>
              <a:pathLst>
                <a:path w="1402" h="8226" extrusionOk="0">
                  <a:moveTo>
                    <a:pt x="1401" y="0"/>
                  </a:moveTo>
                  <a:lnTo>
                    <a:pt x="1" y="749"/>
                  </a:lnTo>
                  <a:lnTo>
                    <a:pt x="1" y="8225"/>
                  </a:lnTo>
                  <a:lnTo>
                    <a:pt x="1401" y="7485"/>
                  </a:lnTo>
                  <a:lnTo>
                    <a:pt x="140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40"/>
            <p:cNvSpPr/>
            <p:nvPr/>
          </p:nvSpPr>
          <p:spPr>
            <a:xfrm>
              <a:off x="1033555" y="955874"/>
              <a:ext cx="89610" cy="529549"/>
            </a:xfrm>
            <a:custGeom>
              <a:avLst/>
              <a:gdLst/>
              <a:ahLst/>
              <a:cxnLst/>
              <a:rect l="l" t="t" r="r" b="b"/>
              <a:pathLst>
                <a:path w="1392" h="8226" extrusionOk="0">
                  <a:moveTo>
                    <a:pt x="0" y="0"/>
                  </a:moveTo>
                  <a:lnTo>
                    <a:pt x="0" y="7485"/>
                  </a:lnTo>
                  <a:lnTo>
                    <a:pt x="1392" y="8225"/>
                  </a:lnTo>
                  <a:lnTo>
                    <a:pt x="1392" y="7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40"/>
            <p:cNvSpPr/>
            <p:nvPr/>
          </p:nvSpPr>
          <p:spPr>
            <a:xfrm>
              <a:off x="945684" y="955874"/>
              <a:ext cx="90189" cy="529549"/>
            </a:xfrm>
            <a:custGeom>
              <a:avLst/>
              <a:gdLst/>
              <a:ahLst/>
              <a:cxnLst/>
              <a:rect l="l" t="t" r="r" b="b"/>
              <a:pathLst>
                <a:path w="1401" h="8226" extrusionOk="0">
                  <a:moveTo>
                    <a:pt x="1401" y="0"/>
                  </a:moveTo>
                  <a:lnTo>
                    <a:pt x="0" y="749"/>
                  </a:lnTo>
                  <a:lnTo>
                    <a:pt x="0" y="8225"/>
                  </a:lnTo>
                  <a:lnTo>
                    <a:pt x="1401" y="7485"/>
                  </a:lnTo>
                  <a:lnTo>
                    <a:pt x="140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40"/>
            <p:cNvSpPr/>
            <p:nvPr/>
          </p:nvSpPr>
          <p:spPr>
            <a:xfrm>
              <a:off x="856075" y="955874"/>
              <a:ext cx="89674" cy="529549"/>
            </a:xfrm>
            <a:custGeom>
              <a:avLst/>
              <a:gdLst/>
              <a:ahLst/>
              <a:cxnLst/>
              <a:rect l="l" t="t" r="r" b="b"/>
              <a:pathLst>
                <a:path w="1393" h="8226" extrusionOk="0">
                  <a:moveTo>
                    <a:pt x="1" y="0"/>
                  </a:moveTo>
                  <a:lnTo>
                    <a:pt x="1" y="7485"/>
                  </a:lnTo>
                  <a:lnTo>
                    <a:pt x="1392" y="8225"/>
                  </a:lnTo>
                  <a:lnTo>
                    <a:pt x="1392" y="74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40"/>
            <p:cNvSpPr/>
            <p:nvPr/>
          </p:nvSpPr>
          <p:spPr>
            <a:xfrm>
              <a:off x="617181" y="2628711"/>
              <a:ext cx="276877" cy="146517"/>
            </a:xfrm>
            <a:custGeom>
              <a:avLst/>
              <a:gdLst/>
              <a:ahLst/>
              <a:cxnLst/>
              <a:rect l="l" t="t" r="r" b="b"/>
              <a:pathLst>
                <a:path w="4301" h="2276" extrusionOk="0">
                  <a:moveTo>
                    <a:pt x="402" y="1"/>
                  </a:moveTo>
                  <a:lnTo>
                    <a:pt x="0" y="2276"/>
                  </a:lnTo>
                  <a:lnTo>
                    <a:pt x="3863" y="2276"/>
                  </a:lnTo>
                  <a:lnTo>
                    <a:pt x="430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40"/>
            <p:cNvSpPr/>
            <p:nvPr/>
          </p:nvSpPr>
          <p:spPr>
            <a:xfrm>
              <a:off x="584994" y="2775163"/>
              <a:ext cx="455518" cy="182696"/>
            </a:xfrm>
            <a:custGeom>
              <a:avLst/>
              <a:gdLst/>
              <a:ahLst/>
              <a:cxnLst/>
              <a:rect l="l" t="t" r="r" b="b"/>
              <a:pathLst>
                <a:path w="7076" h="2838" extrusionOk="0">
                  <a:moveTo>
                    <a:pt x="500" y="1"/>
                  </a:moveTo>
                  <a:lnTo>
                    <a:pt x="1" y="2838"/>
                  </a:lnTo>
                  <a:lnTo>
                    <a:pt x="7075" y="2838"/>
                  </a:lnTo>
                  <a:cubicBezTo>
                    <a:pt x="7075" y="2838"/>
                    <a:pt x="6665" y="1"/>
                    <a:pt x="43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40"/>
            <p:cNvSpPr/>
            <p:nvPr/>
          </p:nvSpPr>
          <p:spPr>
            <a:xfrm>
              <a:off x="584994" y="2919362"/>
              <a:ext cx="455518" cy="38496"/>
            </a:xfrm>
            <a:custGeom>
              <a:avLst/>
              <a:gdLst/>
              <a:ahLst/>
              <a:cxnLst/>
              <a:rect l="l" t="t" r="r" b="b"/>
              <a:pathLst>
                <a:path w="7076" h="598" extrusionOk="0">
                  <a:moveTo>
                    <a:pt x="108" y="0"/>
                  </a:moveTo>
                  <a:lnTo>
                    <a:pt x="1" y="598"/>
                  </a:lnTo>
                  <a:lnTo>
                    <a:pt x="7075" y="598"/>
                  </a:lnTo>
                  <a:lnTo>
                    <a:pt x="69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40"/>
            <p:cNvSpPr/>
            <p:nvPr/>
          </p:nvSpPr>
          <p:spPr>
            <a:xfrm>
              <a:off x="887103" y="2800462"/>
              <a:ext cx="104030" cy="2897"/>
            </a:xfrm>
            <a:custGeom>
              <a:avLst/>
              <a:gdLst/>
              <a:ahLst/>
              <a:cxnLst/>
              <a:rect l="l" t="t" r="r" b="b"/>
              <a:pathLst>
                <a:path w="1616" h="45" extrusionOk="0">
                  <a:moveTo>
                    <a:pt x="27" y="0"/>
                  </a:moveTo>
                  <a:cubicBezTo>
                    <a:pt x="9" y="0"/>
                    <a:pt x="0" y="9"/>
                    <a:pt x="0" y="27"/>
                  </a:cubicBezTo>
                  <a:cubicBezTo>
                    <a:pt x="0" y="36"/>
                    <a:pt x="9" y="45"/>
                    <a:pt x="27" y="45"/>
                  </a:cubicBezTo>
                  <a:lnTo>
                    <a:pt x="1588" y="45"/>
                  </a:lnTo>
                  <a:cubicBezTo>
                    <a:pt x="1597" y="45"/>
                    <a:pt x="1615" y="36"/>
                    <a:pt x="1615" y="27"/>
                  </a:cubicBezTo>
                  <a:cubicBezTo>
                    <a:pt x="1615" y="9"/>
                    <a:pt x="1597" y="0"/>
                    <a:pt x="158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40"/>
            <p:cNvSpPr/>
            <p:nvPr/>
          </p:nvSpPr>
          <p:spPr>
            <a:xfrm>
              <a:off x="908347" y="2835482"/>
              <a:ext cx="104030" cy="3541"/>
            </a:xfrm>
            <a:custGeom>
              <a:avLst/>
              <a:gdLst/>
              <a:ahLst/>
              <a:cxnLst/>
              <a:rect l="l" t="t" r="r" b="b"/>
              <a:pathLst>
                <a:path w="1616" h="55" extrusionOk="0">
                  <a:moveTo>
                    <a:pt x="27" y="1"/>
                  </a:moveTo>
                  <a:cubicBezTo>
                    <a:pt x="9" y="1"/>
                    <a:pt x="0" y="18"/>
                    <a:pt x="0" y="27"/>
                  </a:cubicBezTo>
                  <a:cubicBezTo>
                    <a:pt x="0" y="45"/>
                    <a:pt x="9" y="54"/>
                    <a:pt x="27" y="54"/>
                  </a:cubicBezTo>
                  <a:lnTo>
                    <a:pt x="1588" y="54"/>
                  </a:lnTo>
                  <a:cubicBezTo>
                    <a:pt x="1597" y="54"/>
                    <a:pt x="1615" y="45"/>
                    <a:pt x="1615" y="27"/>
                  </a:cubicBezTo>
                  <a:cubicBezTo>
                    <a:pt x="1615" y="18"/>
                    <a:pt x="1597" y="1"/>
                    <a:pt x="15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40"/>
            <p:cNvSpPr/>
            <p:nvPr/>
          </p:nvSpPr>
          <p:spPr>
            <a:xfrm>
              <a:off x="635528" y="2660318"/>
              <a:ext cx="252221" cy="2961"/>
            </a:xfrm>
            <a:custGeom>
              <a:avLst/>
              <a:gdLst/>
              <a:ahLst/>
              <a:cxnLst/>
              <a:rect l="l" t="t" r="r" b="b"/>
              <a:pathLst>
                <a:path w="3918" h="46" extrusionOk="0">
                  <a:moveTo>
                    <a:pt x="28" y="1"/>
                  </a:moveTo>
                  <a:cubicBezTo>
                    <a:pt x="10" y="1"/>
                    <a:pt x="1" y="10"/>
                    <a:pt x="1" y="27"/>
                  </a:cubicBezTo>
                  <a:cubicBezTo>
                    <a:pt x="1" y="36"/>
                    <a:pt x="10" y="45"/>
                    <a:pt x="28" y="45"/>
                  </a:cubicBezTo>
                  <a:lnTo>
                    <a:pt x="3890" y="45"/>
                  </a:lnTo>
                  <a:cubicBezTo>
                    <a:pt x="3908" y="45"/>
                    <a:pt x="3917" y="36"/>
                    <a:pt x="3917" y="27"/>
                  </a:cubicBezTo>
                  <a:cubicBezTo>
                    <a:pt x="3917" y="10"/>
                    <a:pt x="3908" y="1"/>
                    <a:pt x="38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40"/>
            <p:cNvSpPr/>
            <p:nvPr/>
          </p:nvSpPr>
          <p:spPr>
            <a:xfrm>
              <a:off x="637845" y="2645963"/>
              <a:ext cx="252157" cy="3541"/>
            </a:xfrm>
            <a:custGeom>
              <a:avLst/>
              <a:gdLst/>
              <a:ahLst/>
              <a:cxnLst/>
              <a:rect l="l" t="t" r="r" b="b"/>
              <a:pathLst>
                <a:path w="3917" h="55" extrusionOk="0">
                  <a:moveTo>
                    <a:pt x="27" y="1"/>
                  </a:moveTo>
                  <a:cubicBezTo>
                    <a:pt x="18" y="1"/>
                    <a:pt x="1" y="10"/>
                    <a:pt x="1" y="27"/>
                  </a:cubicBezTo>
                  <a:cubicBezTo>
                    <a:pt x="1" y="45"/>
                    <a:pt x="18" y="54"/>
                    <a:pt x="27" y="54"/>
                  </a:cubicBezTo>
                  <a:lnTo>
                    <a:pt x="3890" y="54"/>
                  </a:lnTo>
                  <a:cubicBezTo>
                    <a:pt x="3908" y="54"/>
                    <a:pt x="3917" y="45"/>
                    <a:pt x="3917" y="27"/>
                  </a:cubicBezTo>
                  <a:cubicBezTo>
                    <a:pt x="3917" y="10"/>
                    <a:pt x="3908" y="1"/>
                    <a:pt x="389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0" name="Google Shape;1220;p40"/>
            <p:cNvSpPr/>
            <p:nvPr/>
          </p:nvSpPr>
          <p:spPr>
            <a:xfrm>
              <a:off x="741231" y="1212535"/>
              <a:ext cx="114909" cy="168920"/>
            </a:xfrm>
            <a:custGeom>
              <a:avLst/>
              <a:gdLst/>
              <a:ahLst/>
              <a:cxnLst/>
              <a:rect l="l" t="t" r="r" b="b"/>
              <a:pathLst>
                <a:path w="1785" h="2624" extrusionOk="0">
                  <a:moveTo>
                    <a:pt x="1776" y="1"/>
                  </a:moveTo>
                  <a:lnTo>
                    <a:pt x="420" y="126"/>
                  </a:lnTo>
                  <a:lnTo>
                    <a:pt x="0" y="2070"/>
                  </a:lnTo>
                  <a:lnTo>
                    <a:pt x="1785" y="2624"/>
                  </a:lnTo>
                  <a:lnTo>
                    <a:pt x="1785" y="2624"/>
                  </a:lnTo>
                  <a:lnTo>
                    <a:pt x="177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1" name="Google Shape;1221;p40"/>
            <p:cNvSpPr/>
            <p:nvPr/>
          </p:nvSpPr>
          <p:spPr>
            <a:xfrm>
              <a:off x="741231" y="1220582"/>
              <a:ext cx="36243" cy="136153"/>
            </a:xfrm>
            <a:custGeom>
              <a:avLst/>
              <a:gdLst/>
              <a:ahLst/>
              <a:cxnLst/>
              <a:rect l="l" t="t" r="r" b="b"/>
              <a:pathLst>
                <a:path w="563" h="2115" extrusionOk="0">
                  <a:moveTo>
                    <a:pt x="420" y="1"/>
                  </a:moveTo>
                  <a:lnTo>
                    <a:pt x="0" y="1945"/>
                  </a:lnTo>
                  <a:lnTo>
                    <a:pt x="562" y="2115"/>
                  </a:lnTo>
                  <a:lnTo>
                    <a:pt x="420" y="1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40"/>
            <p:cNvSpPr/>
            <p:nvPr/>
          </p:nvSpPr>
          <p:spPr>
            <a:xfrm>
              <a:off x="852663" y="1240152"/>
              <a:ext cx="107442" cy="61864"/>
            </a:xfrm>
            <a:custGeom>
              <a:avLst/>
              <a:gdLst/>
              <a:ahLst/>
              <a:cxnLst/>
              <a:rect l="l" t="t" r="r" b="b"/>
              <a:pathLst>
                <a:path w="1669" h="961" extrusionOk="0">
                  <a:moveTo>
                    <a:pt x="0" y="0"/>
                  </a:moveTo>
                  <a:lnTo>
                    <a:pt x="0" y="624"/>
                  </a:lnTo>
                  <a:lnTo>
                    <a:pt x="812" y="509"/>
                  </a:lnTo>
                  <a:lnTo>
                    <a:pt x="1258" y="901"/>
                  </a:lnTo>
                  <a:cubicBezTo>
                    <a:pt x="1302" y="940"/>
                    <a:pt x="1357" y="961"/>
                    <a:pt x="1411" y="961"/>
                  </a:cubicBezTo>
                  <a:cubicBezTo>
                    <a:pt x="1455" y="961"/>
                    <a:pt x="1498" y="947"/>
                    <a:pt x="1534" y="919"/>
                  </a:cubicBezTo>
                  <a:cubicBezTo>
                    <a:pt x="1659" y="839"/>
                    <a:pt x="1668" y="660"/>
                    <a:pt x="1561" y="562"/>
                  </a:cubicBezTo>
                  <a:lnTo>
                    <a:pt x="1008" y="54"/>
                  </a:lnTo>
                  <a:cubicBezTo>
                    <a:pt x="972" y="18"/>
                    <a:pt x="919" y="0"/>
                    <a:pt x="8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40"/>
            <p:cNvSpPr/>
            <p:nvPr/>
          </p:nvSpPr>
          <p:spPr>
            <a:xfrm>
              <a:off x="843457" y="1280321"/>
              <a:ext cx="108021" cy="62508"/>
            </a:xfrm>
            <a:custGeom>
              <a:avLst/>
              <a:gdLst/>
              <a:ahLst/>
              <a:cxnLst/>
              <a:rect l="l" t="t" r="r" b="b"/>
              <a:pathLst>
                <a:path w="1678" h="971" extrusionOk="0">
                  <a:moveTo>
                    <a:pt x="0" y="0"/>
                  </a:moveTo>
                  <a:lnTo>
                    <a:pt x="0" y="634"/>
                  </a:lnTo>
                  <a:lnTo>
                    <a:pt x="812" y="518"/>
                  </a:lnTo>
                  <a:lnTo>
                    <a:pt x="1258" y="910"/>
                  </a:lnTo>
                  <a:cubicBezTo>
                    <a:pt x="1302" y="950"/>
                    <a:pt x="1357" y="970"/>
                    <a:pt x="1413" y="970"/>
                  </a:cubicBezTo>
                  <a:cubicBezTo>
                    <a:pt x="1458" y="970"/>
                    <a:pt x="1504" y="956"/>
                    <a:pt x="1544" y="928"/>
                  </a:cubicBezTo>
                  <a:cubicBezTo>
                    <a:pt x="1669" y="839"/>
                    <a:pt x="1677" y="670"/>
                    <a:pt x="1570" y="571"/>
                  </a:cubicBezTo>
                  <a:lnTo>
                    <a:pt x="1017" y="63"/>
                  </a:lnTo>
                  <a:cubicBezTo>
                    <a:pt x="973" y="27"/>
                    <a:pt x="919" y="0"/>
                    <a:pt x="8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40"/>
            <p:cNvSpPr/>
            <p:nvPr/>
          </p:nvSpPr>
          <p:spPr>
            <a:xfrm>
              <a:off x="823952" y="1320491"/>
              <a:ext cx="108021" cy="61993"/>
            </a:xfrm>
            <a:custGeom>
              <a:avLst/>
              <a:gdLst/>
              <a:ahLst/>
              <a:cxnLst/>
              <a:rect l="l" t="t" r="r" b="b"/>
              <a:pathLst>
                <a:path w="1678" h="963" extrusionOk="0">
                  <a:moveTo>
                    <a:pt x="0" y="1"/>
                  </a:moveTo>
                  <a:lnTo>
                    <a:pt x="0" y="634"/>
                  </a:lnTo>
                  <a:lnTo>
                    <a:pt x="812" y="509"/>
                  </a:lnTo>
                  <a:lnTo>
                    <a:pt x="1258" y="911"/>
                  </a:lnTo>
                  <a:cubicBezTo>
                    <a:pt x="1301" y="944"/>
                    <a:pt x="1354" y="962"/>
                    <a:pt x="1408" y="962"/>
                  </a:cubicBezTo>
                  <a:cubicBezTo>
                    <a:pt x="1455" y="962"/>
                    <a:pt x="1502" y="949"/>
                    <a:pt x="1543" y="920"/>
                  </a:cubicBezTo>
                  <a:cubicBezTo>
                    <a:pt x="1659" y="840"/>
                    <a:pt x="1677" y="661"/>
                    <a:pt x="1570" y="563"/>
                  </a:cubicBezTo>
                  <a:lnTo>
                    <a:pt x="1008" y="54"/>
                  </a:lnTo>
                  <a:cubicBezTo>
                    <a:pt x="972" y="19"/>
                    <a:pt x="919" y="1"/>
                    <a:pt x="86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40"/>
            <p:cNvSpPr/>
            <p:nvPr/>
          </p:nvSpPr>
          <p:spPr>
            <a:xfrm>
              <a:off x="829681" y="1346949"/>
              <a:ext cx="66113" cy="69074"/>
            </a:xfrm>
            <a:custGeom>
              <a:avLst/>
              <a:gdLst/>
              <a:ahLst/>
              <a:cxnLst/>
              <a:rect l="l" t="t" r="r" b="b"/>
              <a:pathLst>
                <a:path w="1027" h="1073" extrusionOk="0">
                  <a:moveTo>
                    <a:pt x="143" y="0"/>
                  </a:moveTo>
                  <a:lnTo>
                    <a:pt x="0" y="304"/>
                  </a:lnTo>
                  <a:lnTo>
                    <a:pt x="509" y="580"/>
                  </a:lnTo>
                  <a:lnTo>
                    <a:pt x="678" y="973"/>
                  </a:lnTo>
                  <a:cubicBezTo>
                    <a:pt x="710" y="1037"/>
                    <a:pt x="771" y="1072"/>
                    <a:pt x="842" y="1072"/>
                  </a:cubicBezTo>
                  <a:cubicBezTo>
                    <a:pt x="849" y="1072"/>
                    <a:pt x="857" y="1072"/>
                    <a:pt x="866" y="1071"/>
                  </a:cubicBezTo>
                  <a:cubicBezTo>
                    <a:pt x="964" y="1053"/>
                    <a:pt x="1026" y="937"/>
                    <a:pt x="982" y="848"/>
                  </a:cubicBezTo>
                  <a:lnTo>
                    <a:pt x="785" y="348"/>
                  </a:lnTo>
                  <a:cubicBezTo>
                    <a:pt x="767" y="313"/>
                    <a:pt x="732" y="277"/>
                    <a:pt x="696" y="259"/>
                  </a:cubicBezTo>
                  <a:lnTo>
                    <a:pt x="14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40"/>
            <p:cNvSpPr/>
            <p:nvPr/>
          </p:nvSpPr>
          <p:spPr>
            <a:xfrm>
              <a:off x="676921" y="1186141"/>
              <a:ext cx="59804" cy="186108"/>
            </a:xfrm>
            <a:custGeom>
              <a:avLst/>
              <a:gdLst/>
              <a:ahLst/>
              <a:cxnLst/>
              <a:rect l="l" t="t" r="r" b="b"/>
              <a:pathLst>
                <a:path w="929" h="2891" extrusionOk="0">
                  <a:moveTo>
                    <a:pt x="901" y="0"/>
                  </a:moveTo>
                  <a:cubicBezTo>
                    <a:pt x="892" y="0"/>
                    <a:pt x="874" y="9"/>
                    <a:pt x="874" y="18"/>
                  </a:cubicBezTo>
                  <a:lnTo>
                    <a:pt x="0" y="2855"/>
                  </a:lnTo>
                  <a:cubicBezTo>
                    <a:pt x="0" y="2873"/>
                    <a:pt x="9" y="2882"/>
                    <a:pt x="18" y="2891"/>
                  </a:cubicBezTo>
                  <a:lnTo>
                    <a:pt x="27" y="2891"/>
                  </a:lnTo>
                  <a:cubicBezTo>
                    <a:pt x="36" y="2891"/>
                    <a:pt x="45" y="2882"/>
                    <a:pt x="54" y="2873"/>
                  </a:cubicBezTo>
                  <a:lnTo>
                    <a:pt x="919" y="36"/>
                  </a:lnTo>
                  <a:cubicBezTo>
                    <a:pt x="928" y="18"/>
                    <a:pt x="919" y="9"/>
                    <a:pt x="901" y="0"/>
                  </a:cubicBezTo>
                  <a:close/>
                </a:path>
              </a:pathLst>
            </a:custGeom>
            <a:solidFill>
              <a:srgbClr val="FC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27" name="Google Shape;1227;p40"/>
          <p:cNvSpPr/>
          <p:nvPr/>
        </p:nvSpPr>
        <p:spPr>
          <a:xfrm>
            <a:off x="8283202" y="4712024"/>
            <a:ext cx="36581" cy="233124"/>
          </a:xfrm>
          <a:custGeom>
            <a:avLst/>
            <a:gdLst/>
            <a:ahLst/>
            <a:cxnLst/>
            <a:rect l="l" t="t" r="r" b="b"/>
            <a:pathLst>
              <a:path w="287" h="1829" extrusionOk="0">
                <a:moveTo>
                  <a:pt x="143" y="0"/>
                </a:moveTo>
                <a:lnTo>
                  <a:pt x="1" y="1829"/>
                </a:lnTo>
                <a:lnTo>
                  <a:pt x="286" y="1829"/>
                </a:lnTo>
                <a:lnTo>
                  <a:pt x="143" y="0"/>
                </a:lnTo>
                <a:close/>
              </a:path>
            </a:pathLst>
          </a:custGeom>
          <a:solidFill>
            <a:srgbClr val="38302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8" name="Google Shape;1228;p40"/>
          <p:cNvSpPr/>
          <p:nvPr/>
        </p:nvSpPr>
        <p:spPr>
          <a:xfrm>
            <a:off x="8567436" y="4376551"/>
            <a:ext cx="88840" cy="568599"/>
          </a:xfrm>
          <a:custGeom>
            <a:avLst/>
            <a:gdLst/>
            <a:ahLst/>
            <a:cxnLst/>
            <a:rect l="l" t="t" r="r" b="b"/>
            <a:pathLst>
              <a:path w="697" h="4461" extrusionOk="0">
                <a:moveTo>
                  <a:pt x="349" y="1"/>
                </a:moveTo>
                <a:lnTo>
                  <a:pt x="81" y="3426"/>
                </a:lnTo>
                <a:lnTo>
                  <a:pt x="1" y="4461"/>
                </a:lnTo>
                <a:lnTo>
                  <a:pt x="697" y="4461"/>
                </a:lnTo>
                <a:lnTo>
                  <a:pt x="616" y="3426"/>
                </a:lnTo>
                <a:lnTo>
                  <a:pt x="349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29" name="Google Shape;1229;p40"/>
          <p:cNvGrpSpPr/>
          <p:nvPr/>
        </p:nvGrpSpPr>
        <p:grpSpPr>
          <a:xfrm>
            <a:off x="6100442" y="3551748"/>
            <a:ext cx="2787812" cy="1393403"/>
            <a:chOff x="6100442" y="3551748"/>
            <a:chExt cx="2787812" cy="1393403"/>
          </a:xfrm>
        </p:grpSpPr>
        <p:sp>
          <p:nvSpPr>
            <p:cNvPr id="1230" name="Google Shape;1230;p40"/>
            <p:cNvSpPr/>
            <p:nvPr/>
          </p:nvSpPr>
          <p:spPr>
            <a:xfrm>
              <a:off x="7410929" y="3551748"/>
              <a:ext cx="572888" cy="1032010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31" name="Google Shape;1231;p40"/>
            <p:cNvGrpSpPr/>
            <p:nvPr/>
          </p:nvGrpSpPr>
          <p:grpSpPr>
            <a:xfrm>
              <a:off x="6100442" y="3744138"/>
              <a:ext cx="497701" cy="1047494"/>
              <a:chOff x="6601233" y="3833609"/>
              <a:chExt cx="201107" cy="423264"/>
            </a:xfrm>
          </p:grpSpPr>
          <p:sp>
            <p:nvSpPr>
              <p:cNvPr id="1232" name="Google Shape;1232;p40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3" name="Google Shape;1233;p40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34" name="Google Shape;1234;p40"/>
            <p:cNvSpPr/>
            <p:nvPr/>
          </p:nvSpPr>
          <p:spPr>
            <a:xfrm>
              <a:off x="6644236" y="3551749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40"/>
            <p:cNvSpPr/>
            <p:nvPr/>
          </p:nvSpPr>
          <p:spPr>
            <a:xfrm>
              <a:off x="8108073" y="4249220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40"/>
            <p:cNvSpPr/>
            <p:nvPr/>
          </p:nvSpPr>
          <p:spPr>
            <a:xfrm>
              <a:off x="7780631" y="3810251"/>
              <a:ext cx="495947" cy="1073596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40"/>
            <p:cNvSpPr/>
            <p:nvPr/>
          </p:nvSpPr>
          <p:spPr>
            <a:xfrm>
              <a:off x="8335588" y="3817134"/>
              <a:ext cx="552667" cy="996227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38" name="Google Shape;1238;p40"/>
          <p:cNvSpPr/>
          <p:nvPr/>
        </p:nvSpPr>
        <p:spPr>
          <a:xfrm>
            <a:off x="4806310" y="4249227"/>
            <a:ext cx="737731" cy="568595"/>
          </a:xfrm>
          <a:custGeom>
            <a:avLst/>
            <a:gdLst/>
            <a:ahLst/>
            <a:cxnLst/>
            <a:rect l="l" t="t" r="r" b="b"/>
            <a:pathLst>
              <a:path w="5800" h="4470" extrusionOk="0">
                <a:moveTo>
                  <a:pt x="3051" y="0"/>
                </a:moveTo>
                <a:cubicBezTo>
                  <a:pt x="2900" y="0"/>
                  <a:pt x="2757" y="0"/>
                  <a:pt x="2623" y="18"/>
                </a:cubicBezTo>
                <a:lnTo>
                  <a:pt x="2695" y="3096"/>
                </a:lnTo>
                <a:lnTo>
                  <a:pt x="2427" y="36"/>
                </a:lnTo>
                <a:cubicBezTo>
                  <a:pt x="2284" y="54"/>
                  <a:pt x="2159" y="72"/>
                  <a:pt x="2034" y="98"/>
                </a:cubicBezTo>
                <a:lnTo>
                  <a:pt x="2124" y="2391"/>
                </a:lnTo>
                <a:lnTo>
                  <a:pt x="1722" y="179"/>
                </a:lnTo>
                <a:cubicBezTo>
                  <a:pt x="1526" y="241"/>
                  <a:pt x="1356" y="312"/>
                  <a:pt x="1196" y="393"/>
                </a:cubicBezTo>
                <a:lnTo>
                  <a:pt x="1811" y="3890"/>
                </a:lnTo>
                <a:lnTo>
                  <a:pt x="973" y="509"/>
                </a:lnTo>
                <a:cubicBezTo>
                  <a:pt x="768" y="634"/>
                  <a:pt x="598" y="776"/>
                  <a:pt x="464" y="901"/>
                </a:cubicBezTo>
                <a:lnTo>
                  <a:pt x="848" y="1909"/>
                </a:lnTo>
                <a:lnTo>
                  <a:pt x="357" y="1008"/>
                </a:lnTo>
                <a:cubicBezTo>
                  <a:pt x="99" y="1303"/>
                  <a:pt x="0" y="1535"/>
                  <a:pt x="0" y="1535"/>
                </a:cubicBezTo>
                <a:lnTo>
                  <a:pt x="1562" y="4470"/>
                </a:lnTo>
                <a:lnTo>
                  <a:pt x="4693" y="4470"/>
                </a:lnTo>
                <a:lnTo>
                  <a:pt x="5300" y="2837"/>
                </a:lnTo>
                <a:lnTo>
                  <a:pt x="5300" y="2837"/>
                </a:lnTo>
                <a:lnTo>
                  <a:pt x="4746" y="3283"/>
                </a:lnTo>
                <a:lnTo>
                  <a:pt x="5407" y="2552"/>
                </a:lnTo>
                <a:lnTo>
                  <a:pt x="5799" y="1499"/>
                </a:lnTo>
                <a:cubicBezTo>
                  <a:pt x="5799" y="1499"/>
                  <a:pt x="5648" y="1106"/>
                  <a:pt x="5210" y="732"/>
                </a:cubicBezTo>
                <a:lnTo>
                  <a:pt x="3953" y="4050"/>
                </a:lnTo>
                <a:lnTo>
                  <a:pt x="5014" y="571"/>
                </a:lnTo>
                <a:cubicBezTo>
                  <a:pt x="4854" y="455"/>
                  <a:pt x="4666" y="348"/>
                  <a:pt x="4452" y="259"/>
                </a:cubicBezTo>
                <a:lnTo>
                  <a:pt x="3676" y="2766"/>
                </a:lnTo>
                <a:lnTo>
                  <a:pt x="4247" y="179"/>
                </a:lnTo>
                <a:cubicBezTo>
                  <a:pt x="4033" y="107"/>
                  <a:pt x="3783" y="54"/>
                  <a:pt x="3506" y="18"/>
                </a:cubicBezTo>
                <a:lnTo>
                  <a:pt x="3399" y="1686"/>
                </a:lnTo>
                <a:lnTo>
                  <a:pt x="3328" y="9"/>
                </a:lnTo>
                <a:cubicBezTo>
                  <a:pt x="3239" y="0"/>
                  <a:pt x="3150" y="0"/>
                  <a:pt x="305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9" name="Google Shape;1239;p40"/>
          <p:cNvSpPr/>
          <p:nvPr/>
        </p:nvSpPr>
        <p:spPr>
          <a:xfrm>
            <a:off x="3144500" y="3881538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0" name="Google Shape;1240;p40"/>
          <p:cNvSpPr/>
          <p:nvPr/>
        </p:nvSpPr>
        <p:spPr>
          <a:xfrm>
            <a:off x="6947650" y="2918412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9426B8-A004-45FB-ABA2-F74CC4520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3" y="204863"/>
            <a:ext cx="7704000" cy="572700"/>
          </a:xfrm>
        </p:spPr>
        <p:txBody>
          <a:bodyPr/>
          <a:lstStyle/>
          <a:p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lưu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ý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người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179176-944E-40DC-B1A1-55FA6A75D19B}"/>
              </a:ext>
            </a:extLst>
          </p:cNvPr>
          <p:cNvSpPr/>
          <p:nvPr/>
        </p:nvSpPr>
        <p:spPr>
          <a:xfrm>
            <a:off x="111512" y="899532"/>
            <a:ext cx="4155688" cy="23194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Khi </a:t>
            </a:r>
            <a:r>
              <a:rPr lang="en-US" sz="1800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tiếp</a:t>
            </a: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nhận</a:t>
            </a: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ý </a:t>
            </a:r>
            <a:r>
              <a:rPr lang="en-US" sz="1800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kiến</a:t>
            </a:r>
            <a:endParaRPr lang="en-US" sz="18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trung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lắng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Ghi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chép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lại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ý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trọng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tâm</a:t>
            </a: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en-US" sz="18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710640-BCFE-43A9-8EBB-0E9DD234359B}"/>
              </a:ext>
            </a:extLst>
          </p:cNvPr>
          <p:cNvSpPr/>
          <p:nvPr/>
        </p:nvSpPr>
        <p:spPr>
          <a:xfrm>
            <a:off x="4572000" y="899532"/>
            <a:ext cx="4155688" cy="23194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Khi </a:t>
            </a:r>
            <a:r>
              <a:rPr lang="en-US" sz="1800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trao</a:t>
            </a: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đổi</a:t>
            </a:r>
            <a:endParaRPr lang="en-US" sz="18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Đặt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hỏi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thể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ngắn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gọn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Theo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dõi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phản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hồi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trả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lời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người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nói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tiếp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tục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đặt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hỏi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nếu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có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2729880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7" name="Google Shape;2267;p63"/>
          <p:cNvSpPr/>
          <p:nvPr/>
        </p:nvSpPr>
        <p:spPr>
          <a:xfrm>
            <a:off x="3400802" y="949338"/>
            <a:ext cx="2342400" cy="1057800"/>
          </a:xfrm>
          <a:prstGeom prst="ellipse">
            <a:avLst/>
          </a:prstGeom>
          <a:solidFill>
            <a:srgbClr val="E8A44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8" name="Google Shape;2268;p63"/>
          <p:cNvSpPr/>
          <p:nvPr/>
        </p:nvSpPr>
        <p:spPr>
          <a:xfrm flipH="1">
            <a:off x="3401841" y="610900"/>
            <a:ext cx="2340298" cy="361426"/>
          </a:xfrm>
          <a:custGeom>
            <a:avLst/>
            <a:gdLst/>
            <a:ahLst/>
            <a:cxnLst/>
            <a:rect l="l" t="t" r="r" b="b"/>
            <a:pathLst>
              <a:path w="6246" h="1510" extrusionOk="0">
                <a:moveTo>
                  <a:pt x="1349" y="1"/>
                </a:moveTo>
                <a:cubicBezTo>
                  <a:pt x="675" y="1"/>
                  <a:pt x="763" y="1019"/>
                  <a:pt x="389" y="1019"/>
                </a:cubicBezTo>
                <a:cubicBezTo>
                  <a:pt x="388" y="1019"/>
                  <a:pt x="386" y="1019"/>
                  <a:pt x="385" y="1018"/>
                </a:cubicBezTo>
                <a:cubicBezTo>
                  <a:pt x="381" y="1018"/>
                  <a:pt x="378" y="1018"/>
                  <a:pt x="374" y="1018"/>
                </a:cubicBezTo>
                <a:cubicBezTo>
                  <a:pt x="1" y="1018"/>
                  <a:pt x="1" y="1509"/>
                  <a:pt x="1" y="1509"/>
                </a:cubicBezTo>
                <a:lnTo>
                  <a:pt x="6246" y="1509"/>
                </a:lnTo>
                <a:cubicBezTo>
                  <a:pt x="6246" y="1509"/>
                  <a:pt x="5113" y="1340"/>
                  <a:pt x="4756" y="1233"/>
                </a:cubicBezTo>
                <a:cubicBezTo>
                  <a:pt x="4390" y="1126"/>
                  <a:pt x="4149" y="688"/>
                  <a:pt x="3864" y="626"/>
                </a:cubicBezTo>
                <a:cubicBezTo>
                  <a:pt x="3830" y="618"/>
                  <a:pt x="3800" y="615"/>
                  <a:pt x="3773" y="615"/>
                </a:cubicBezTo>
                <a:cubicBezTo>
                  <a:pt x="3599" y="615"/>
                  <a:pt x="3576" y="757"/>
                  <a:pt x="3447" y="757"/>
                </a:cubicBezTo>
                <a:cubicBezTo>
                  <a:pt x="3433" y="757"/>
                  <a:pt x="3417" y="755"/>
                  <a:pt x="3400" y="751"/>
                </a:cubicBezTo>
                <a:cubicBezTo>
                  <a:pt x="3195" y="706"/>
                  <a:pt x="3034" y="144"/>
                  <a:pt x="2713" y="109"/>
                </a:cubicBezTo>
                <a:cubicBezTo>
                  <a:pt x="2705" y="108"/>
                  <a:pt x="2697" y="108"/>
                  <a:pt x="2689" y="108"/>
                </a:cubicBezTo>
                <a:cubicBezTo>
                  <a:pt x="2387" y="108"/>
                  <a:pt x="2361" y="582"/>
                  <a:pt x="2179" y="582"/>
                </a:cubicBezTo>
                <a:cubicBezTo>
                  <a:pt x="2175" y="582"/>
                  <a:pt x="2172" y="582"/>
                  <a:pt x="2169" y="581"/>
                </a:cubicBezTo>
                <a:cubicBezTo>
                  <a:pt x="1964" y="564"/>
                  <a:pt x="2080" y="28"/>
                  <a:pt x="1375" y="1"/>
                </a:cubicBezTo>
                <a:cubicBezTo>
                  <a:pt x="1366" y="1"/>
                  <a:pt x="1357" y="1"/>
                  <a:pt x="134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9" name="Google Shape;2269;p63"/>
          <p:cNvSpPr/>
          <p:nvPr/>
        </p:nvSpPr>
        <p:spPr>
          <a:xfrm>
            <a:off x="5609475" y="3791663"/>
            <a:ext cx="495000" cy="495000"/>
          </a:xfrm>
          <a:prstGeom prst="ellipse">
            <a:avLst/>
          </a:prstGeom>
          <a:noFill/>
          <a:ln w="9525" cap="flat" cmpd="sng">
            <a:solidFill>
              <a:srgbClr val="2A2524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70" name="Google Shape;2270;p63"/>
          <p:cNvGrpSpPr/>
          <p:nvPr/>
        </p:nvGrpSpPr>
        <p:grpSpPr>
          <a:xfrm>
            <a:off x="3311117" y="3609724"/>
            <a:ext cx="4281879" cy="1510383"/>
            <a:chOff x="3311117" y="3609724"/>
            <a:chExt cx="4281879" cy="1510383"/>
          </a:xfrm>
        </p:grpSpPr>
        <p:grpSp>
          <p:nvGrpSpPr>
            <p:cNvPr id="2271" name="Google Shape;2271;p63"/>
            <p:cNvGrpSpPr/>
            <p:nvPr/>
          </p:nvGrpSpPr>
          <p:grpSpPr>
            <a:xfrm>
              <a:off x="4907350" y="3830922"/>
              <a:ext cx="2685646" cy="1289185"/>
              <a:chOff x="4907350" y="3830922"/>
              <a:chExt cx="2685646" cy="1289185"/>
            </a:xfrm>
          </p:grpSpPr>
          <p:sp>
            <p:nvSpPr>
              <p:cNvPr id="2272" name="Google Shape;2272;p63"/>
              <p:cNvSpPr/>
              <p:nvPr/>
            </p:nvSpPr>
            <p:spPr>
              <a:xfrm>
                <a:off x="7175093" y="4052999"/>
                <a:ext cx="417903" cy="904672"/>
              </a:xfrm>
              <a:custGeom>
                <a:avLst/>
                <a:gdLst/>
                <a:ahLst/>
                <a:cxnLst/>
                <a:rect l="l" t="t" r="r" b="b"/>
                <a:pathLst>
                  <a:path w="3891" h="8423" extrusionOk="0">
                    <a:moveTo>
                      <a:pt x="1945" y="1"/>
                    </a:moveTo>
                    <a:lnTo>
                      <a:pt x="1187" y="3302"/>
                    </a:lnTo>
                    <a:lnTo>
                      <a:pt x="1187" y="3302"/>
                    </a:lnTo>
                    <a:lnTo>
                      <a:pt x="1606" y="2633"/>
                    </a:lnTo>
                    <a:lnTo>
                      <a:pt x="1089" y="3730"/>
                    </a:lnTo>
                    <a:lnTo>
                      <a:pt x="723" y="5282"/>
                    </a:lnTo>
                    <a:lnTo>
                      <a:pt x="1464" y="4212"/>
                    </a:lnTo>
                    <a:lnTo>
                      <a:pt x="607" y="5808"/>
                    </a:lnTo>
                    <a:lnTo>
                      <a:pt x="295" y="7173"/>
                    </a:lnTo>
                    <a:lnTo>
                      <a:pt x="1169" y="6879"/>
                    </a:lnTo>
                    <a:lnTo>
                      <a:pt x="233" y="7441"/>
                    </a:lnTo>
                    <a:lnTo>
                      <a:pt x="1" y="8422"/>
                    </a:lnTo>
                    <a:lnTo>
                      <a:pt x="3890" y="8422"/>
                    </a:lnTo>
                    <a:lnTo>
                      <a:pt x="3640" y="7334"/>
                    </a:lnTo>
                    <a:lnTo>
                      <a:pt x="2445" y="5478"/>
                    </a:lnTo>
                    <a:lnTo>
                      <a:pt x="3426" y="6424"/>
                    </a:lnTo>
                    <a:lnTo>
                      <a:pt x="3016" y="4640"/>
                    </a:lnTo>
                    <a:lnTo>
                      <a:pt x="2222" y="3418"/>
                    </a:lnTo>
                    <a:lnTo>
                      <a:pt x="2945" y="4319"/>
                    </a:lnTo>
                    <a:lnTo>
                      <a:pt x="2597" y="2811"/>
                    </a:lnTo>
                    <a:lnTo>
                      <a:pt x="1883" y="1178"/>
                    </a:lnTo>
                    <a:lnTo>
                      <a:pt x="2498" y="2392"/>
                    </a:lnTo>
                    <a:lnTo>
                      <a:pt x="1945" y="1"/>
                    </a:lnTo>
                    <a:close/>
                  </a:path>
                </a:pathLst>
              </a:custGeom>
              <a:solidFill>
                <a:srgbClr val="F3AA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3" name="Google Shape;2273;p63"/>
              <p:cNvSpPr/>
              <p:nvPr/>
            </p:nvSpPr>
            <p:spPr>
              <a:xfrm>
                <a:off x="4907350" y="3830922"/>
                <a:ext cx="361503" cy="651639"/>
              </a:xfrm>
              <a:custGeom>
                <a:avLst/>
                <a:gdLst/>
                <a:ahLst/>
                <a:cxnLst/>
                <a:rect l="l" t="t" r="r" b="b"/>
                <a:pathLst>
                  <a:path w="4336" h="7816" extrusionOk="0">
                    <a:moveTo>
                      <a:pt x="2168" y="0"/>
                    </a:moveTo>
                    <a:lnTo>
                      <a:pt x="1320" y="3060"/>
                    </a:lnTo>
                    <a:lnTo>
                      <a:pt x="1793" y="2436"/>
                    </a:lnTo>
                    <a:lnTo>
                      <a:pt x="1213" y="3462"/>
                    </a:lnTo>
                    <a:lnTo>
                      <a:pt x="812" y="4898"/>
                    </a:lnTo>
                    <a:lnTo>
                      <a:pt x="1624" y="3908"/>
                    </a:lnTo>
                    <a:lnTo>
                      <a:pt x="678" y="5380"/>
                    </a:lnTo>
                    <a:lnTo>
                      <a:pt x="330" y="6647"/>
                    </a:lnTo>
                    <a:lnTo>
                      <a:pt x="330" y="6647"/>
                    </a:lnTo>
                    <a:lnTo>
                      <a:pt x="1303" y="6379"/>
                    </a:lnTo>
                    <a:lnTo>
                      <a:pt x="259" y="6896"/>
                    </a:lnTo>
                    <a:lnTo>
                      <a:pt x="0" y="7815"/>
                    </a:lnTo>
                    <a:lnTo>
                      <a:pt x="4336" y="7815"/>
                    </a:lnTo>
                    <a:lnTo>
                      <a:pt x="4059" y="6798"/>
                    </a:lnTo>
                    <a:lnTo>
                      <a:pt x="2730" y="5076"/>
                    </a:lnTo>
                    <a:lnTo>
                      <a:pt x="3818" y="5960"/>
                    </a:lnTo>
                    <a:lnTo>
                      <a:pt x="3363" y="4300"/>
                    </a:lnTo>
                    <a:lnTo>
                      <a:pt x="2480" y="3167"/>
                    </a:lnTo>
                    <a:lnTo>
                      <a:pt x="3283" y="4006"/>
                    </a:lnTo>
                    <a:lnTo>
                      <a:pt x="2890" y="2605"/>
                    </a:lnTo>
                    <a:lnTo>
                      <a:pt x="2096" y="1089"/>
                    </a:lnTo>
                    <a:lnTo>
                      <a:pt x="2783" y="2213"/>
                    </a:lnTo>
                    <a:lnTo>
                      <a:pt x="2168" y="0"/>
                    </a:lnTo>
                    <a:close/>
                  </a:path>
                </a:pathLst>
              </a:custGeom>
              <a:solidFill>
                <a:srgbClr val="F3AAA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274" name="Google Shape;2274;p63"/>
              <p:cNvGrpSpPr/>
              <p:nvPr/>
            </p:nvGrpSpPr>
            <p:grpSpPr>
              <a:xfrm>
                <a:off x="5743205" y="4072613"/>
                <a:ext cx="497701" cy="1047494"/>
                <a:chOff x="5661450" y="3969433"/>
                <a:chExt cx="201107" cy="423264"/>
              </a:xfrm>
            </p:grpSpPr>
            <p:sp>
              <p:nvSpPr>
                <p:cNvPr id="2275" name="Google Shape;2275;p63"/>
                <p:cNvSpPr/>
                <p:nvPr/>
              </p:nvSpPr>
              <p:spPr>
                <a:xfrm>
                  <a:off x="5744751" y="4172728"/>
                  <a:ext cx="33926" cy="2199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7" h="3417" extrusionOk="0">
                      <a:moveTo>
                        <a:pt x="268" y="0"/>
                      </a:moveTo>
                      <a:lnTo>
                        <a:pt x="72" y="2471"/>
                      </a:lnTo>
                      <a:lnTo>
                        <a:pt x="0" y="3417"/>
                      </a:lnTo>
                      <a:lnTo>
                        <a:pt x="527" y="3417"/>
                      </a:lnTo>
                      <a:lnTo>
                        <a:pt x="455" y="2471"/>
                      </a:lnTo>
                      <a:lnTo>
                        <a:pt x="268" y="0"/>
                      </a:lnTo>
                      <a:close/>
                    </a:path>
                  </a:pathLst>
                </a:custGeom>
                <a:solidFill>
                  <a:srgbClr val="2A25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76" name="Google Shape;2276;p63"/>
                <p:cNvSpPr/>
                <p:nvPr/>
              </p:nvSpPr>
              <p:spPr>
                <a:xfrm>
                  <a:off x="5661450" y="3969433"/>
                  <a:ext cx="201107" cy="3624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24" h="5630" extrusionOk="0">
                      <a:moveTo>
                        <a:pt x="1562" y="0"/>
                      </a:moveTo>
                      <a:lnTo>
                        <a:pt x="946" y="2204"/>
                      </a:lnTo>
                      <a:lnTo>
                        <a:pt x="1294" y="1758"/>
                      </a:lnTo>
                      <a:lnTo>
                        <a:pt x="866" y="2489"/>
                      </a:lnTo>
                      <a:lnTo>
                        <a:pt x="581" y="3533"/>
                      </a:lnTo>
                      <a:lnTo>
                        <a:pt x="1169" y="2819"/>
                      </a:lnTo>
                      <a:lnTo>
                        <a:pt x="482" y="3881"/>
                      </a:lnTo>
                      <a:lnTo>
                        <a:pt x="233" y="4791"/>
                      </a:lnTo>
                      <a:lnTo>
                        <a:pt x="233" y="4791"/>
                      </a:lnTo>
                      <a:lnTo>
                        <a:pt x="937" y="4595"/>
                      </a:lnTo>
                      <a:lnTo>
                        <a:pt x="937" y="4595"/>
                      </a:lnTo>
                      <a:lnTo>
                        <a:pt x="179" y="4969"/>
                      </a:lnTo>
                      <a:lnTo>
                        <a:pt x="1" y="5629"/>
                      </a:lnTo>
                      <a:lnTo>
                        <a:pt x="3123" y="5629"/>
                      </a:lnTo>
                      <a:lnTo>
                        <a:pt x="2918" y="4898"/>
                      </a:lnTo>
                      <a:lnTo>
                        <a:pt x="1963" y="3658"/>
                      </a:lnTo>
                      <a:lnTo>
                        <a:pt x="1963" y="3658"/>
                      </a:lnTo>
                      <a:lnTo>
                        <a:pt x="2748" y="4291"/>
                      </a:lnTo>
                      <a:lnTo>
                        <a:pt x="2418" y="3096"/>
                      </a:lnTo>
                      <a:lnTo>
                        <a:pt x="1776" y="2284"/>
                      </a:lnTo>
                      <a:lnTo>
                        <a:pt x="2356" y="2891"/>
                      </a:lnTo>
                      <a:lnTo>
                        <a:pt x="2356" y="2891"/>
                      </a:lnTo>
                      <a:lnTo>
                        <a:pt x="2079" y="1874"/>
                      </a:lnTo>
                      <a:lnTo>
                        <a:pt x="1508" y="785"/>
                      </a:lnTo>
                      <a:lnTo>
                        <a:pt x="1999" y="1597"/>
                      </a:lnTo>
                      <a:lnTo>
                        <a:pt x="1562" y="0"/>
                      </a:lnTo>
                      <a:close/>
                    </a:path>
                  </a:pathLst>
                </a:custGeom>
                <a:solidFill>
                  <a:srgbClr val="2A252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277" name="Google Shape;2277;p63"/>
              <p:cNvSpPr/>
              <p:nvPr/>
            </p:nvSpPr>
            <p:spPr>
              <a:xfrm>
                <a:off x="6499052" y="4131658"/>
                <a:ext cx="417904" cy="753326"/>
              </a:xfrm>
              <a:custGeom>
                <a:avLst/>
                <a:gdLst/>
                <a:ahLst/>
                <a:cxnLst/>
                <a:rect l="l" t="t" r="r" b="b"/>
                <a:pathLst>
                  <a:path w="4336" h="7816" extrusionOk="0">
                    <a:moveTo>
                      <a:pt x="2168" y="0"/>
                    </a:moveTo>
                    <a:lnTo>
                      <a:pt x="1320" y="3060"/>
                    </a:lnTo>
                    <a:lnTo>
                      <a:pt x="1793" y="2436"/>
                    </a:lnTo>
                    <a:lnTo>
                      <a:pt x="1213" y="3462"/>
                    </a:lnTo>
                    <a:lnTo>
                      <a:pt x="812" y="4898"/>
                    </a:lnTo>
                    <a:lnTo>
                      <a:pt x="1624" y="3908"/>
                    </a:lnTo>
                    <a:lnTo>
                      <a:pt x="678" y="5380"/>
                    </a:lnTo>
                    <a:lnTo>
                      <a:pt x="330" y="6647"/>
                    </a:lnTo>
                    <a:lnTo>
                      <a:pt x="330" y="6647"/>
                    </a:lnTo>
                    <a:lnTo>
                      <a:pt x="1303" y="6379"/>
                    </a:lnTo>
                    <a:lnTo>
                      <a:pt x="259" y="6896"/>
                    </a:lnTo>
                    <a:lnTo>
                      <a:pt x="0" y="7815"/>
                    </a:lnTo>
                    <a:lnTo>
                      <a:pt x="4336" y="7815"/>
                    </a:lnTo>
                    <a:lnTo>
                      <a:pt x="4059" y="6798"/>
                    </a:lnTo>
                    <a:lnTo>
                      <a:pt x="2730" y="5076"/>
                    </a:lnTo>
                    <a:lnTo>
                      <a:pt x="3818" y="5960"/>
                    </a:lnTo>
                    <a:lnTo>
                      <a:pt x="3363" y="4300"/>
                    </a:lnTo>
                    <a:lnTo>
                      <a:pt x="2480" y="3167"/>
                    </a:lnTo>
                    <a:lnTo>
                      <a:pt x="3283" y="4006"/>
                    </a:lnTo>
                    <a:lnTo>
                      <a:pt x="2890" y="2605"/>
                    </a:lnTo>
                    <a:lnTo>
                      <a:pt x="2096" y="1089"/>
                    </a:lnTo>
                    <a:lnTo>
                      <a:pt x="2783" y="2213"/>
                    </a:lnTo>
                    <a:lnTo>
                      <a:pt x="2168" y="0"/>
                    </a:lnTo>
                    <a:close/>
                  </a:path>
                </a:pathLst>
              </a:custGeom>
              <a:solidFill>
                <a:srgbClr val="43543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78" name="Google Shape;2278;p63"/>
            <p:cNvGrpSpPr/>
            <p:nvPr/>
          </p:nvGrpSpPr>
          <p:grpSpPr>
            <a:xfrm>
              <a:off x="3311117" y="4072613"/>
              <a:ext cx="497701" cy="1047494"/>
              <a:chOff x="6601233" y="3833609"/>
              <a:chExt cx="201107" cy="423264"/>
            </a:xfrm>
          </p:grpSpPr>
          <p:sp>
            <p:nvSpPr>
              <p:cNvPr id="2279" name="Google Shape;2279;p63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rgbClr val="2A2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0" name="Google Shape;2280;p63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rgbClr val="2A2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281" name="Google Shape;2281;p63"/>
            <p:cNvSpPr/>
            <p:nvPr/>
          </p:nvSpPr>
          <p:spPr>
            <a:xfrm>
              <a:off x="3923824" y="3609724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2" name="Google Shape;2282;p63"/>
          <p:cNvSpPr/>
          <p:nvPr/>
        </p:nvSpPr>
        <p:spPr>
          <a:xfrm>
            <a:off x="5560525" y="1129354"/>
            <a:ext cx="361500" cy="361500"/>
          </a:xfrm>
          <a:prstGeom prst="ellipse">
            <a:avLst/>
          </a:prstGeom>
          <a:noFill/>
          <a:ln w="9525" cap="flat" cmpd="sng">
            <a:solidFill>
              <a:srgbClr val="2A2524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3" name="Google Shape;2283;p63"/>
          <p:cNvSpPr txBox="1">
            <a:spLocks noGrp="1"/>
          </p:cNvSpPr>
          <p:nvPr>
            <p:ph type="title"/>
          </p:nvPr>
        </p:nvSpPr>
        <p:spPr>
          <a:xfrm>
            <a:off x="2351700" y="2086088"/>
            <a:ext cx="444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SAU KHI NÓI</a:t>
            </a:r>
            <a:endParaRPr dirty="0"/>
          </a:p>
        </p:txBody>
      </p:sp>
      <p:sp>
        <p:nvSpPr>
          <p:cNvPr id="2284" name="Google Shape;2284;p63"/>
          <p:cNvSpPr txBox="1">
            <a:spLocks noGrp="1"/>
          </p:cNvSpPr>
          <p:nvPr>
            <p:ph type="title" idx="2"/>
          </p:nvPr>
        </p:nvSpPr>
        <p:spPr>
          <a:xfrm>
            <a:off x="3827250" y="1057350"/>
            <a:ext cx="1489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III.</a:t>
            </a:r>
            <a:endParaRPr dirty="0"/>
          </a:p>
        </p:txBody>
      </p:sp>
      <p:grpSp>
        <p:nvGrpSpPr>
          <p:cNvPr id="2286" name="Google Shape;2286;p63"/>
          <p:cNvGrpSpPr/>
          <p:nvPr/>
        </p:nvGrpSpPr>
        <p:grpSpPr>
          <a:xfrm>
            <a:off x="80000" y="3365640"/>
            <a:ext cx="2745353" cy="1746730"/>
            <a:chOff x="80000" y="3365640"/>
            <a:chExt cx="2745353" cy="1746730"/>
          </a:xfrm>
        </p:grpSpPr>
        <p:sp>
          <p:nvSpPr>
            <p:cNvPr id="2287" name="Google Shape;2287;p63"/>
            <p:cNvSpPr/>
            <p:nvPr/>
          </p:nvSpPr>
          <p:spPr>
            <a:xfrm>
              <a:off x="1109804" y="4080361"/>
              <a:ext cx="572888" cy="1032010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8" name="Google Shape;2288;p63"/>
            <p:cNvSpPr/>
            <p:nvPr/>
          </p:nvSpPr>
          <p:spPr>
            <a:xfrm>
              <a:off x="676623" y="3738107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9" name="Google Shape;2289;p63"/>
            <p:cNvSpPr/>
            <p:nvPr/>
          </p:nvSpPr>
          <p:spPr>
            <a:xfrm>
              <a:off x="80000" y="3365640"/>
              <a:ext cx="538798" cy="970566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rgbClr val="5A7A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290" name="Google Shape;2290;p63"/>
            <p:cNvGrpSpPr/>
            <p:nvPr/>
          </p:nvGrpSpPr>
          <p:grpSpPr>
            <a:xfrm>
              <a:off x="1581046" y="3644671"/>
              <a:ext cx="1244307" cy="1270159"/>
              <a:chOff x="4030358" y="4110121"/>
              <a:chExt cx="1244307" cy="1270159"/>
            </a:xfrm>
          </p:grpSpPr>
          <p:grpSp>
            <p:nvGrpSpPr>
              <p:cNvPr id="2291" name="Google Shape;2291;p63"/>
              <p:cNvGrpSpPr/>
              <p:nvPr/>
            </p:nvGrpSpPr>
            <p:grpSpPr>
              <a:xfrm>
                <a:off x="40303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2292" name="Google Shape;2292;p6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rgbClr val="43543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2293" name="Google Shape;2293;p6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2294" name="Google Shape;2294;p6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95" name="Google Shape;2295;p6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96" name="Google Shape;2296;p6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97" name="Google Shape;2297;p6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98" name="Google Shape;2298;p6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299" name="Google Shape;2299;p6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00" name="Google Shape;2300;p6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01" name="Google Shape;2301;p6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02" name="Google Shape;2302;p6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2303" name="Google Shape;2303;p63"/>
              <p:cNvGrpSpPr/>
              <p:nvPr/>
            </p:nvGrpSpPr>
            <p:grpSpPr>
              <a:xfrm>
                <a:off x="4414163" y="4110121"/>
                <a:ext cx="519026" cy="1270159"/>
                <a:chOff x="5724904" y="2758554"/>
                <a:chExt cx="228596" cy="559418"/>
              </a:xfrm>
            </p:grpSpPr>
            <p:sp>
              <p:nvSpPr>
                <p:cNvPr id="2304" name="Google Shape;2304;p6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rgbClr val="43543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2305" name="Google Shape;2305;p6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2306" name="Google Shape;2306;p6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07" name="Google Shape;2307;p6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08" name="Google Shape;2308;p6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09" name="Google Shape;2309;p6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10" name="Google Shape;2310;p6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11" name="Google Shape;2311;p6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12" name="Google Shape;2312;p6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13" name="Google Shape;2313;p6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14" name="Google Shape;2314;p6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2315" name="Google Shape;2315;p63"/>
              <p:cNvGrpSpPr/>
              <p:nvPr/>
            </p:nvGrpSpPr>
            <p:grpSpPr>
              <a:xfrm>
                <a:off x="48814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2316" name="Google Shape;2316;p6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rgbClr val="43543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2317" name="Google Shape;2317;p6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2318" name="Google Shape;2318;p6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19" name="Google Shape;2319;p6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20" name="Google Shape;2320;p6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21" name="Google Shape;2321;p6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22" name="Google Shape;2322;p6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23" name="Google Shape;2323;p6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24" name="Google Shape;2324;p6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25" name="Google Shape;2325;p6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26" name="Google Shape;2326;p6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</p:grpSp>
      <p:sp>
        <p:nvSpPr>
          <p:cNvPr id="2327" name="Google Shape;2327;p63"/>
          <p:cNvSpPr/>
          <p:nvPr/>
        </p:nvSpPr>
        <p:spPr>
          <a:xfrm>
            <a:off x="803300" y="3510099"/>
            <a:ext cx="495000" cy="495000"/>
          </a:xfrm>
          <a:prstGeom prst="ellipse">
            <a:avLst/>
          </a:prstGeom>
          <a:noFill/>
          <a:ln w="9525" cap="flat" cmpd="sng">
            <a:solidFill>
              <a:srgbClr val="2A2524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28" name="Google Shape;2328;p63"/>
          <p:cNvGrpSpPr/>
          <p:nvPr/>
        </p:nvGrpSpPr>
        <p:grpSpPr>
          <a:xfrm rot="2509157">
            <a:off x="408282" y="1238715"/>
            <a:ext cx="2178206" cy="1672545"/>
            <a:chOff x="2482569" y="2393614"/>
            <a:chExt cx="1228758" cy="943542"/>
          </a:xfrm>
        </p:grpSpPr>
        <p:grpSp>
          <p:nvGrpSpPr>
            <p:cNvPr id="2329" name="Google Shape;2329;p63"/>
            <p:cNvGrpSpPr/>
            <p:nvPr/>
          </p:nvGrpSpPr>
          <p:grpSpPr>
            <a:xfrm rot="-1170387" flipH="1">
              <a:off x="2518639" y="2437276"/>
              <a:ext cx="307743" cy="268940"/>
              <a:chOff x="2607638" y="3404617"/>
              <a:chExt cx="95983" cy="83881"/>
            </a:xfrm>
          </p:grpSpPr>
          <p:sp>
            <p:nvSpPr>
              <p:cNvPr id="2330" name="Google Shape;2330;p63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1" name="Google Shape;2331;p63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2" name="Google Shape;2332;p63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3" name="Google Shape;2333;p63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34" name="Google Shape;2334;p63"/>
            <p:cNvSpPr/>
            <p:nvPr/>
          </p:nvSpPr>
          <p:spPr>
            <a:xfrm>
              <a:off x="2773266" y="2546098"/>
              <a:ext cx="938061" cy="791059"/>
            </a:xfrm>
            <a:custGeom>
              <a:avLst/>
              <a:gdLst/>
              <a:ahLst/>
              <a:cxnLst/>
              <a:rect l="l" t="t" r="r" b="b"/>
              <a:pathLst>
                <a:path w="11935" h="10065" extrusionOk="0">
                  <a:moveTo>
                    <a:pt x="0" y="0"/>
                  </a:moveTo>
                  <a:cubicBezTo>
                    <a:pt x="2267" y="252"/>
                    <a:pt x="5465" y="419"/>
                    <a:pt x="6364" y="2516"/>
                  </a:cubicBezTo>
                  <a:cubicBezTo>
                    <a:pt x="7071" y="4167"/>
                    <a:pt x="4291" y="8159"/>
                    <a:pt x="3108" y="6808"/>
                  </a:cubicBezTo>
                  <a:cubicBezTo>
                    <a:pt x="1414" y="4872"/>
                    <a:pt x="7245" y="1675"/>
                    <a:pt x="9620" y="2664"/>
                  </a:cubicBezTo>
                  <a:cubicBezTo>
                    <a:pt x="11926" y="3624"/>
                    <a:pt x="12756" y="8504"/>
                    <a:pt x="10805" y="10065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335" name="Google Shape;2335;p63"/>
          <p:cNvGrpSpPr/>
          <p:nvPr/>
        </p:nvGrpSpPr>
        <p:grpSpPr>
          <a:xfrm rot="-1699301">
            <a:off x="6157834" y="1294812"/>
            <a:ext cx="2675341" cy="1669155"/>
            <a:chOff x="4891875" y="2337621"/>
            <a:chExt cx="1602979" cy="1000104"/>
          </a:xfrm>
        </p:grpSpPr>
        <p:grpSp>
          <p:nvGrpSpPr>
            <p:cNvPr id="2336" name="Google Shape;2336;p63"/>
            <p:cNvGrpSpPr/>
            <p:nvPr/>
          </p:nvGrpSpPr>
          <p:grpSpPr>
            <a:xfrm>
              <a:off x="6187085" y="2337621"/>
              <a:ext cx="307770" cy="268980"/>
              <a:chOff x="2607638" y="3404617"/>
              <a:chExt cx="95983" cy="83881"/>
            </a:xfrm>
          </p:grpSpPr>
          <p:sp>
            <p:nvSpPr>
              <p:cNvPr id="2337" name="Google Shape;2337;p63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8" name="Google Shape;2338;p63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9" name="Google Shape;2339;p63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0" name="Google Shape;2340;p63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41" name="Google Shape;2341;p63"/>
            <p:cNvSpPr/>
            <p:nvPr/>
          </p:nvSpPr>
          <p:spPr>
            <a:xfrm>
              <a:off x="4891875" y="2494050"/>
              <a:ext cx="1361725" cy="843675"/>
            </a:xfrm>
            <a:custGeom>
              <a:avLst/>
              <a:gdLst/>
              <a:ahLst/>
              <a:cxnLst/>
              <a:rect l="l" t="t" r="r" b="b"/>
              <a:pathLst>
                <a:path w="54469" h="33747" extrusionOk="0">
                  <a:moveTo>
                    <a:pt x="54469" y="0"/>
                  </a:moveTo>
                  <a:cubicBezTo>
                    <a:pt x="49654" y="0"/>
                    <a:pt x="42251" y="6054"/>
                    <a:pt x="44404" y="10361"/>
                  </a:cubicBezTo>
                  <a:cubicBezTo>
                    <a:pt x="45640" y="12832"/>
                    <a:pt x="52302" y="13096"/>
                    <a:pt x="52693" y="10361"/>
                  </a:cubicBezTo>
                  <a:cubicBezTo>
                    <a:pt x="54233" y="-420"/>
                    <a:pt x="24420" y="3015"/>
                    <a:pt x="20130" y="13025"/>
                  </a:cubicBezTo>
                  <a:cubicBezTo>
                    <a:pt x="18384" y="17099"/>
                    <a:pt x="20573" y="22916"/>
                    <a:pt x="23978" y="25754"/>
                  </a:cubicBezTo>
                  <a:cubicBezTo>
                    <a:pt x="27548" y="28729"/>
                    <a:pt x="36615" y="29335"/>
                    <a:pt x="37892" y="24866"/>
                  </a:cubicBezTo>
                  <a:cubicBezTo>
                    <a:pt x="39734" y="18418"/>
                    <a:pt x="27466" y="12071"/>
                    <a:pt x="21018" y="13913"/>
                  </a:cubicBezTo>
                  <a:cubicBezTo>
                    <a:pt x="11756" y="16559"/>
                    <a:pt x="3046" y="24608"/>
                    <a:pt x="0" y="3374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2342" name="Google Shape;2342;p63"/>
          <p:cNvGrpSpPr/>
          <p:nvPr/>
        </p:nvGrpSpPr>
        <p:grpSpPr>
          <a:xfrm>
            <a:off x="7808746" y="3066046"/>
            <a:ext cx="1244307" cy="1832099"/>
            <a:chOff x="7808746" y="3066046"/>
            <a:chExt cx="1244307" cy="1832099"/>
          </a:xfrm>
        </p:grpSpPr>
        <p:grpSp>
          <p:nvGrpSpPr>
            <p:cNvPr id="2343" name="Google Shape;2343;p63"/>
            <p:cNvGrpSpPr/>
            <p:nvPr/>
          </p:nvGrpSpPr>
          <p:grpSpPr>
            <a:xfrm>
              <a:off x="7808746" y="3066046"/>
              <a:ext cx="1244307" cy="1270159"/>
              <a:chOff x="4030358" y="4110121"/>
              <a:chExt cx="1244307" cy="1270159"/>
            </a:xfrm>
          </p:grpSpPr>
          <p:grpSp>
            <p:nvGrpSpPr>
              <p:cNvPr id="2344" name="Google Shape;2344;p63"/>
              <p:cNvGrpSpPr/>
              <p:nvPr/>
            </p:nvGrpSpPr>
            <p:grpSpPr>
              <a:xfrm>
                <a:off x="40303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2345" name="Google Shape;2345;p6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rgbClr val="43543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2346" name="Google Shape;2346;p6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2347" name="Google Shape;2347;p6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48" name="Google Shape;2348;p6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49" name="Google Shape;2349;p6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50" name="Google Shape;2350;p6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51" name="Google Shape;2351;p6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52" name="Google Shape;2352;p6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53" name="Google Shape;2353;p6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54" name="Google Shape;2354;p6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55" name="Google Shape;2355;p6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2356" name="Google Shape;2356;p63"/>
              <p:cNvGrpSpPr/>
              <p:nvPr/>
            </p:nvGrpSpPr>
            <p:grpSpPr>
              <a:xfrm>
                <a:off x="4414163" y="4110121"/>
                <a:ext cx="519026" cy="1270159"/>
                <a:chOff x="5724904" y="2758554"/>
                <a:chExt cx="228596" cy="559418"/>
              </a:xfrm>
            </p:grpSpPr>
            <p:sp>
              <p:nvSpPr>
                <p:cNvPr id="2357" name="Google Shape;2357;p6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rgbClr val="43543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2358" name="Google Shape;2358;p6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2359" name="Google Shape;2359;p6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60" name="Google Shape;2360;p6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61" name="Google Shape;2361;p6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62" name="Google Shape;2362;p6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63" name="Google Shape;2363;p6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64" name="Google Shape;2364;p6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65" name="Google Shape;2365;p6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66" name="Google Shape;2366;p6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67" name="Google Shape;2367;p6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2368" name="Google Shape;2368;p63"/>
              <p:cNvGrpSpPr/>
              <p:nvPr/>
            </p:nvGrpSpPr>
            <p:grpSpPr>
              <a:xfrm>
                <a:off x="48814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2369" name="Google Shape;2369;p63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rgbClr val="43543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2370" name="Google Shape;2370;p63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2371" name="Google Shape;2371;p63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72" name="Google Shape;2372;p63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73" name="Google Shape;2373;p63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74" name="Google Shape;2374;p63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75" name="Google Shape;2375;p63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76" name="Google Shape;2376;p63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77" name="Google Shape;2377;p63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78" name="Google Shape;2378;p63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379" name="Google Shape;2379;p63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  <p:sp>
          <p:nvSpPr>
            <p:cNvPr id="2380" name="Google Shape;2380;p63"/>
            <p:cNvSpPr/>
            <p:nvPr/>
          </p:nvSpPr>
          <p:spPr>
            <a:xfrm>
              <a:off x="7955660" y="4468086"/>
              <a:ext cx="558004" cy="430059"/>
            </a:xfrm>
            <a:custGeom>
              <a:avLst/>
              <a:gdLst/>
              <a:ahLst/>
              <a:cxnLst/>
              <a:rect l="l" t="t" r="r" b="b"/>
              <a:pathLst>
                <a:path w="5800" h="4470" extrusionOk="0">
                  <a:moveTo>
                    <a:pt x="3051" y="0"/>
                  </a:moveTo>
                  <a:cubicBezTo>
                    <a:pt x="2900" y="0"/>
                    <a:pt x="2757" y="0"/>
                    <a:pt x="2623" y="18"/>
                  </a:cubicBezTo>
                  <a:lnTo>
                    <a:pt x="2695" y="3096"/>
                  </a:lnTo>
                  <a:lnTo>
                    <a:pt x="2427" y="36"/>
                  </a:lnTo>
                  <a:cubicBezTo>
                    <a:pt x="2284" y="54"/>
                    <a:pt x="2159" y="72"/>
                    <a:pt x="2034" y="98"/>
                  </a:cubicBezTo>
                  <a:lnTo>
                    <a:pt x="2124" y="2391"/>
                  </a:lnTo>
                  <a:lnTo>
                    <a:pt x="1722" y="179"/>
                  </a:lnTo>
                  <a:cubicBezTo>
                    <a:pt x="1526" y="241"/>
                    <a:pt x="1356" y="312"/>
                    <a:pt x="1196" y="393"/>
                  </a:cubicBezTo>
                  <a:lnTo>
                    <a:pt x="1811" y="3890"/>
                  </a:lnTo>
                  <a:lnTo>
                    <a:pt x="973" y="509"/>
                  </a:lnTo>
                  <a:cubicBezTo>
                    <a:pt x="768" y="634"/>
                    <a:pt x="598" y="776"/>
                    <a:pt x="464" y="901"/>
                  </a:cubicBezTo>
                  <a:lnTo>
                    <a:pt x="848" y="1909"/>
                  </a:lnTo>
                  <a:lnTo>
                    <a:pt x="357" y="1008"/>
                  </a:lnTo>
                  <a:cubicBezTo>
                    <a:pt x="99" y="1303"/>
                    <a:pt x="0" y="1535"/>
                    <a:pt x="0" y="1535"/>
                  </a:cubicBezTo>
                  <a:lnTo>
                    <a:pt x="1562" y="4470"/>
                  </a:lnTo>
                  <a:lnTo>
                    <a:pt x="4693" y="4470"/>
                  </a:lnTo>
                  <a:lnTo>
                    <a:pt x="5300" y="2837"/>
                  </a:lnTo>
                  <a:lnTo>
                    <a:pt x="5300" y="2837"/>
                  </a:lnTo>
                  <a:lnTo>
                    <a:pt x="4746" y="3283"/>
                  </a:lnTo>
                  <a:lnTo>
                    <a:pt x="5407" y="2552"/>
                  </a:lnTo>
                  <a:lnTo>
                    <a:pt x="5799" y="1499"/>
                  </a:lnTo>
                  <a:cubicBezTo>
                    <a:pt x="5799" y="1499"/>
                    <a:pt x="5648" y="1106"/>
                    <a:pt x="5210" y="732"/>
                  </a:cubicBezTo>
                  <a:lnTo>
                    <a:pt x="3953" y="4050"/>
                  </a:lnTo>
                  <a:lnTo>
                    <a:pt x="5014" y="571"/>
                  </a:lnTo>
                  <a:cubicBezTo>
                    <a:pt x="4854" y="455"/>
                    <a:pt x="4666" y="348"/>
                    <a:pt x="4452" y="259"/>
                  </a:cubicBezTo>
                  <a:lnTo>
                    <a:pt x="3676" y="2766"/>
                  </a:lnTo>
                  <a:lnTo>
                    <a:pt x="4247" y="179"/>
                  </a:lnTo>
                  <a:cubicBezTo>
                    <a:pt x="4033" y="107"/>
                    <a:pt x="3783" y="54"/>
                    <a:pt x="3506" y="18"/>
                  </a:cubicBezTo>
                  <a:lnTo>
                    <a:pt x="3399" y="1686"/>
                  </a:lnTo>
                  <a:lnTo>
                    <a:pt x="3328" y="9"/>
                  </a:lnTo>
                  <a:cubicBezTo>
                    <a:pt x="3239" y="0"/>
                    <a:pt x="3150" y="0"/>
                    <a:pt x="30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81" name="Google Shape;2381;p63"/>
          <p:cNvSpPr/>
          <p:nvPr/>
        </p:nvSpPr>
        <p:spPr>
          <a:xfrm flipH="1">
            <a:off x="7097790" y="972325"/>
            <a:ext cx="1419784" cy="414576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2" name="Google Shape;2382;p63"/>
          <p:cNvSpPr/>
          <p:nvPr/>
        </p:nvSpPr>
        <p:spPr>
          <a:xfrm>
            <a:off x="803300" y="1386912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88CE5F1-D545-4010-90A5-291E681E2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152824"/>
            <a:ext cx="7704000" cy="486513"/>
          </a:xfrm>
        </p:spPr>
        <p:txBody>
          <a:bodyPr/>
          <a:lstStyle/>
          <a:p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Phiếu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đánh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giá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dirty="0" err="1">
                <a:latin typeface="Cambria" panose="02040503050406030204" pitchFamily="18" charset="0"/>
                <a:ea typeface="Cambria" panose="02040503050406030204" pitchFamily="18" charset="0"/>
              </a:rPr>
              <a:t>nói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4151A95-E620-442C-ABE3-C64C9D479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53755"/>
              </p:ext>
            </p:extLst>
          </p:nvPr>
        </p:nvGraphicFramePr>
        <p:xfrm>
          <a:off x="148682" y="620287"/>
          <a:ext cx="8772292" cy="4219340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193073">
                  <a:extLst>
                    <a:ext uri="{9D8B030D-6E8A-4147-A177-3AD203B41FA5}">
                      <a16:colId xmlns:a16="http://schemas.microsoft.com/office/drawing/2014/main" val="3927918071"/>
                    </a:ext>
                  </a:extLst>
                </a:gridCol>
                <a:gridCol w="2193073">
                  <a:extLst>
                    <a:ext uri="{9D8B030D-6E8A-4147-A177-3AD203B41FA5}">
                      <a16:colId xmlns:a16="http://schemas.microsoft.com/office/drawing/2014/main" val="2144837829"/>
                    </a:ext>
                  </a:extLst>
                </a:gridCol>
                <a:gridCol w="2193073">
                  <a:extLst>
                    <a:ext uri="{9D8B030D-6E8A-4147-A177-3AD203B41FA5}">
                      <a16:colId xmlns:a16="http://schemas.microsoft.com/office/drawing/2014/main" val="3734848984"/>
                    </a:ext>
                  </a:extLst>
                </a:gridCol>
                <a:gridCol w="2193073">
                  <a:extLst>
                    <a:ext uri="{9D8B030D-6E8A-4147-A177-3AD203B41FA5}">
                      <a16:colId xmlns:a16="http://schemas.microsoft.com/office/drawing/2014/main" val="995519001"/>
                    </a:ext>
                  </a:extLst>
                </a:gridCol>
              </a:tblGrid>
              <a:tr h="8097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Tiêu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chí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đánh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giá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Chưa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đạt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Đạt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Rất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tốt</a:t>
                      </a:r>
                      <a:endParaRPr lang="en-US" sz="14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9845931"/>
                  </a:ext>
                </a:extLst>
              </a:tr>
              <a:tr h="8097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Sự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hấp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dẫn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tính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thời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sự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của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vấn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đề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trong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bài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nói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233728"/>
                  </a:ext>
                </a:extLst>
              </a:tr>
              <a:tr h="8097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Cách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trình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bày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bài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nói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đã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hút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hấp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dẫn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619237"/>
                  </a:ext>
                </a:extLst>
              </a:tr>
              <a:tr h="80978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Cách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phản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hồi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của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người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nói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thuyết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phục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trả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lời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các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câu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hỏi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rõ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rang,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hợp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lí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8874175"/>
                  </a:ext>
                </a:extLst>
              </a:tr>
              <a:tr h="9802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Thể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hiện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rõ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nét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quan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điểm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,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thái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độ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ủng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hộ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/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phản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đối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với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vấn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đề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được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trình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 </a:t>
                      </a:r>
                      <a:r>
                        <a:rPr lang="en-US" sz="1400" dirty="0" err="1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bày</a:t>
                      </a:r>
                      <a:r>
                        <a:rPr lang="en-US" sz="1400" dirty="0"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5752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60402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" name="Google Shape;1431;p46"/>
          <p:cNvSpPr/>
          <p:nvPr/>
        </p:nvSpPr>
        <p:spPr>
          <a:xfrm>
            <a:off x="984852" y="949338"/>
            <a:ext cx="2342400" cy="1057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2" name="Google Shape;1432;p46"/>
          <p:cNvSpPr txBox="1">
            <a:spLocks noGrp="1"/>
          </p:cNvSpPr>
          <p:nvPr>
            <p:ph type="title"/>
          </p:nvPr>
        </p:nvSpPr>
        <p:spPr>
          <a:xfrm>
            <a:off x="713099" y="2086100"/>
            <a:ext cx="5227906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</a:t>
            </a:r>
            <a:r>
              <a:rPr lang="en" dirty="0"/>
              <a:t>RƯỚC KHI NÓI</a:t>
            </a:r>
            <a:endParaRPr dirty="0"/>
          </a:p>
        </p:txBody>
      </p:sp>
      <p:sp>
        <p:nvSpPr>
          <p:cNvPr id="1433" name="Google Shape;1433;p46"/>
          <p:cNvSpPr txBox="1">
            <a:spLocks noGrp="1"/>
          </p:cNvSpPr>
          <p:nvPr>
            <p:ph type="title" idx="2"/>
          </p:nvPr>
        </p:nvSpPr>
        <p:spPr>
          <a:xfrm>
            <a:off x="1411300" y="1033013"/>
            <a:ext cx="1489500" cy="89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</a:t>
            </a:r>
            <a:endParaRPr dirty="0"/>
          </a:p>
        </p:txBody>
      </p:sp>
      <p:grpSp>
        <p:nvGrpSpPr>
          <p:cNvPr id="1435" name="Google Shape;1435;p46"/>
          <p:cNvGrpSpPr/>
          <p:nvPr/>
        </p:nvGrpSpPr>
        <p:grpSpPr>
          <a:xfrm>
            <a:off x="4048175" y="1972250"/>
            <a:ext cx="454800" cy="558000"/>
            <a:chOff x="7531575" y="762075"/>
            <a:chExt cx="454800" cy="558000"/>
          </a:xfrm>
        </p:grpSpPr>
        <p:sp>
          <p:nvSpPr>
            <p:cNvPr id="1436" name="Google Shape;1436;p46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46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8" name="Google Shape;1438;p46"/>
          <p:cNvGrpSpPr/>
          <p:nvPr/>
        </p:nvGrpSpPr>
        <p:grpSpPr>
          <a:xfrm>
            <a:off x="713100" y="432750"/>
            <a:ext cx="632425" cy="382725"/>
            <a:chOff x="7353950" y="658350"/>
            <a:chExt cx="632425" cy="382725"/>
          </a:xfrm>
        </p:grpSpPr>
        <p:sp>
          <p:nvSpPr>
            <p:cNvPr id="1439" name="Google Shape;1439;p46"/>
            <p:cNvSpPr/>
            <p:nvPr/>
          </p:nvSpPr>
          <p:spPr>
            <a:xfrm>
              <a:off x="7353950" y="65835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46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1" name="Google Shape;1441;p46"/>
          <p:cNvSpPr/>
          <p:nvPr/>
        </p:nvSpPr>
        <p:spPr>
          <a:xfrm flipH="1">
            <a:off x="3515216" y="374063"/>
            <a:ext cx="2340298" cy="361426"/>
          </a:xfrm>
          <a:custGeom>
            <a:avLst/>
            <a:gdLst/>
            <a:ahLst/>
            <a:cxnLst/>
            <a:rect l="l" t="t" r="r" b="b"/>
            <a:pathLst>
              <a:path w="6246" h="1510" extrusionOk="0">
                <a:moveTo>
                  <a:pt x="1349" y="1"/>
                </a:moveTo>
                <a:cubicBezTo>
                  <a:pt x="675" y="1"/>
                  <a:pt x="763" y="1019"/>
                  <a:pt x="389" y="1019"/>
                </a:cubicBezTo>
                <a:cubicBezTo>
                  <a:pt x="388" y="1019"/>
                  <a:pt x="386" y="1019"/>
                  <a:pt x="385" y="1018"/>
                </a:cubicBezTo>
                <a:cubicBezTo>
                  <a:pt x="381" y="1018"/>
                  <a:pt x="378" y="1018"/>
                  <a:pt x="374" y="1018"/>
                </a:cubicBezTo>
                <a:cubicBezTo>
                  <a:pt x="1" y="1018"/>
                  <a:pt x="1" y="1509"/>
                  <a:pt x="1" y="1509"/>
                </a:cubicBezTo>
                <a:lnTo>
                  <a:pt x="6246" y="1509"/>
                </a:lnTo>
                <a:cubicBezTo>
                  <a:pt x="6246" y="1509"/>
                  <a:pt x="5113" y="1340"/>
                  <a:pt x="4756" y="1233"/>
                </a:cubicBezTo>
                <a:cubicBezTo>
                  <a:pt x="4390" y="1126"/>
                  <a:pt x="4149" y="688"/>
                  <a:pt x="3864" y="626"/>
                </a:cubicBezTo>
                <a:cubicBezTo>
                  <a:pt x="3830" y="618"/>
                  <a:pt x="3800" y="615"/>
                  <a:pt x="3773" y="615"/>
                </a:cubicBezTo>
                <a:cubicBezTo>
                  <a:pt x="3599" y="615"/>
                  <a:pt x="3576" y="757"/>
                  <a:pt x="3447" y="757"/>
                </a:cubicBezTo>
                <a:cubicBezTo>
                  <a:pt x="3433" y="757"/>
                  <a:pt x="3417" y="755"/>
                  <a:pt x="3400" y="751"/>
                </a:cubicBezTo>
                <a:cubicBezTo>
                  <a:pt x="3195" y="706"/>
                  <a:pt x="3034" y="144"/>
                  <a:pt x="2713" y="109"/>
                </a:cubicBezTo>
                <a:cubicBezTo>
                  <a:pt x="2705" y="108"/>
                  <a:pt x="2697" y="108"/>
                  <a:pt x="2689" y="108"/>
                </a:cubicBezTo>
                <a:cubicBezTo>
                  <a:pt x="2387" y="108"/>
                  <a:pt x="2361" y="582"/>
                  <a:pt x="2179" y="582"/>
                </a:cubicBezTo>
                <a:cubicBezTo>
                  <a:pt x="2175" y="582"/>
                  <a:pt x="2172" y="582"/>
                  <a:pt x="2169" y="581"/>
                </a:cubicBezTo>
                <a:cubicBezTo>
                  <a:pt x="1964" y="564"/>
                  <a:pt x="2080" y="28"/>
                  <a:pt x="1375" y="1"/>
                </a:cubicBezTo>
                <a:cubicBezTo>
                  <a:pt x="1366" y="1"/>
                  <a:pt x="1357" y="1"/>
                  <a:pt x="134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2" name="Google Shape;1442;p46"/>
          <p:cNvSpPr/>
          <p:nvPr/>
        </p:nvSpPr>
        <p:spPr>
          <a:xfrm>
            <a:off x="3707225" y="348124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3" name="Google Shape;1443;p46"/>
          <p:cNvSpPr/>
          <p:nvPr/>
        </p:nvSpPr>
        <p:spPr>
          <a:xfrm>
            <a:off x="4741525" y="3497663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44" name="Google Shape;1444;p46"/>
          <p:cNvGrpSpPr/>
          <p:nvPr/>
        </p:nvGrpSpPr>
        <p:grpSpPr>
          <a:xfrm flipH="1">
            <a:off x="5481943" y="932251"/>
            <a:ext cx="2368234" cy="4036377"/>
            <a:chOff x="2284929" y="979950"/>
            <a:chExt cx="1105567" cy="1884308"/>
          </a:xfrm>
        </p:grpSpPr>
        <p:sp>
          <p:nvSpPr>
            <p:cNvPr id="1445" name="Google Shape;1445;p46"/>
            <p:cNvSpPr/>
            <p:nvPr/>
          </p:nvSpPr>
          <p:spPr>
            <a:xfrm>
              <a:off x="2580086" y="1301565"/>
              <a:ext cx="483649" cy="543325"/>
            </a:xfrm>
            <a:custGeom>
              <a:avLst/>
              <a:gdLst/>
              <a:ahLst/>
              <a:cxnLst/>
              <a:rect l="l" t="t" r="r" b="b"/>
              <a:pathLst>
                <a:path w="7513" h="8440" extrusionOk="0">
                  <a:moveTo>
                    <a:pt x="1" y="1"/>
                  </a:moveTo>
                  <a:lnTo>
                    <a:pt x="1" y="6299"/>
                  </a:lnTo>
                  <a:cubicBezTo>
                    <a:pt x="1" y="7485"/>
                    <a:pt x="964" y="8440"/>
                    <a:pt x="2142" y="8440"/>
                  </a:cubicBezTo>
                  <a:lnTo>
                    <a:pt x="5371" y="8440"/>
                  </a:lnTo>
                  <a:cubicBezTo>
                    <a:pt x="6558" y="8440"/>
                    <a:pt x="7512" y="7485"/>
                    <a:pt x="7512" y="6299"/>
                  </a:cubicBezTo>
                  <a:lnTo>
                    <a:pt x="751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46"/>
            <p:cNvSpPr/>
            <p:nvPr/>
          </p:nvSpPr>
          <p:spPr>
            <a:xfrm>
              <a:off x="2492215" y="1480719"/>
              <a:ext cx="214304" cy="272306"/>
            </a:xfrm>
            <a:custGeom>
              <a:avLst/>
              <a:gdLst/>
              <a:ahLst/>
              <a:cxnLst/>
              <a:rect l="l" t="t" r="r" b="b"/>
              <a:pathLst>
                <a:path w="3329" h="4230" extrusionOk="0">
                  <a:moveTo>
                    <a:pt x="679" y="1"/>
                  </a:moveTo>
                  <a:cubicBezTo>
                    <a:pt x="679" y="1"/>
                    <a:pt x="1" y="4229"/>
                    <a:pt x="1713" y="4229"/>
                  </a:cubicBezTo>
                  <a:cubicBezTo>
                    <a:pt x="3328" y="4229"/>
                    <a:pt x="2757" y="1"/>
                    <a:pt x="27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46"/>
            <p:cNvSpPr/>
            <p:nvPr/>
          </p:nvSpPr>
          <p:spPr>
            <a:xfrm>
              <a:off x="2526655" y="1217170"/>
              <a:ext cx="574354" cy="208511"/>
            </a:xfrm>
            <a:custGeom>
              <a:avLst/>
              <a:gdLst/>
              <a:ahLst/>
              <a:cxnLst/>
              <a:rect l="l" t="t" r="r" b="b"/>
              <a:pathLst>
                <a:path w="8922" h="3239" extrusionOk="0">
                  <a:moveTo>
                    <a:pt x="1660" y="0"/>
                  </a:moveTo>
                  <a:cubicBezTo>
                    <a:pt x="741" y="0"/>
                    <a:pt x="1" y="741"/>
                    <a:pt x="1" y="1659"/>
                  </a:cubicBezTo>
                  <a:lnTo>
                    <a:pt x="1" y="2043"/>
                  </a:lnTo>
                  <a:lnTo>
                    <a:pt x="1" y="2400"/>
                  </a:lnTo>
                  <a:cubicBezTo>
                    <a:pt x="1" y="2864"/>
                    <a:pt x="376" y="3238"/>
                    <a:pt x="831" y="3238"/>
                  </a:cubicBezTo>
                  <a:lnTo>
                    <a:pt x="1205" y="3238"/>
                  </a:lnTo>
                  <a:cubicBezTo>
                    <a:pt x="1464" y="3238"/>
                    <a:pt x="1669" y="3033"/>
                    <a:pt x="1669" y="2775"/>
                  </a:cubicBezTo>
                  <a:cubicBezTo>
                    <a:pt x="1669" y="2373"/>
                    <a:pt x="1999" y="2043"/>
                    <a:pt x="2401" y="2043"/>
                  </a:cubicBezTo>
                  <a:lnTo>
                    <a:pt x="8761" y="2043"/>
                  </a:lnTo>
                  <a:cubicBezTo>
                    <a:pt x="8851" y="2043"/>
                    <a:pt x="8922" y="1963"/>
                    <a:pt x="8922" y="1874"/>
                  </a:cubicBezTo>
                  <a:lnTo>
                    <a:pt x="8922" y="1659"/>
                  </a:lnTo>
                  <a:cubicBezTo>
                    <a:pt x="8922" y="741"/>
                    <a:pt x="8182" y="0"/>
                    <a:pt x="7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46"/>
            <p:cNvSpPr/>
            <p:nvPr/>
          </p:nvSpPr>
          <p:spPr>
            <a:xfrm>
              <a:off x="2662807" y="986258"/>
              <a:ext cx="277456" cy="424489"/>
            </a:xfrm>
            <a:custGeom>
              <a:avLst/>
              <a:gdLst/>
              <a:ahLst/>
              <a:cxnLst/>
              <a:rect l="l" t="t" r="r" b="b"/>
              <a:pathLst>
                <a:path w="4310" h="6594" extrusionOk="0">
                  <a:moveTo>
                    <a:pt x="2998" y="1"/>
                  </a:moveTo>
                  <a:cubicBezTo>
                    <a:pt x="1847" y="1"/>
                    <a:pt x="1802" y="1785"/>
                    <a:pt x="1900" y="2526"/>
                  </a:cubicBezTo>
                  <a:cubicBezTo>
                    <a:pt x="1999" y="3257"/>
                    <a:pt x="1927" y="3427"/>
                    <a:pt x="1686" y="3453"/>
                  </a:cubicBezTo>
                  <a:cubicBezTo>
                    <a:pt x="1454" y="3480"/>
                    <a:pt x="937" y="3560"/>
                    <a:pt x="866" y="3944"/>
                  </a:cubicBezTo>
                  <a:cubicBezTo>
                    <a:pt x="794" y="4328"/>
                    <a:pt x="928" y="4658"/>
                    <a:pt x="580" y="4676"/>
                  </a:cubicBezTo>
                  <a:cubicBezTo>
                    <a:pt x="241" y="4684"/>
                    <a:pt x="0" y="4818"/>
                    <a:pt x="0" y="5434"/>
                  </a:cubicBezTo>
                  <a:cubicBezTo>
                    <a:pt x="0" y="6049"/>
                    <a:pt x="98" y="6594"/>
                    <a:pt x="98" y="6594"/>
                  </a:cubicBezTo>
                  <a:lnTo>
                    <a:pt x="4140" y="4899"/>
                  </a:lnTo>
                  <a:lnTo>
                    <a:pt x="4309" y="991"/>
                  </a:lnTo>
                  <a:cubicBezTo>
                    <a:pt x="4309" y="991"/>
                    <a:pt x="4140" y="1"/>
                    <a:pt x="299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46"/>
            <p:cNvSpPr/>
            <p:nvPr/>
          </p:nvSpPr>
          <p:spPr>
            <a:xfrm>
              <a:off x="2839643" y="1049410"/>
              <a:ext cx="100618" cy="191323"/>
            </a:xfrm>
            <a:custGeom>
              <a:avLst/>
              <a:gdLst/>
              <a:ahLst/>
              <a:cxnLst/>
              <a:rect l="l" t="t" r="r" b="b"/>
              <a:pathLst>
                <a:path w="1563" h="2972" extrusionOk="0">
                  <a:moveTo>
                    <a:pt x="1442" y="0"/>
                  </a:moveTo>
                  <a:cubicBezTo>
                    <a:pt x="1176" y="0"/>
                    <a:pt x="540" y="125"/>
                    <a:pt x="269" y="1268"/>
                  </a:cubicBezTo>
                  <a:cubicBezTo>
                    <a:pt x="1" y="2365"/>
                    <a:pt x="813" y="2972"/>
                    <a:pt x="1393" y="2972"/>
                  </a:cubicBezTo>
                  <a:lnTo>
                    <a:pt x="1393" y="2820"/>
                  </a:lnTo>
                  <a:lnTo>
                    <a:pt x="1348" y="2776"/>
                  </a:lnTo>
                  <a:cubicBezTo>
                    <a:pt x="1348" y="2776"/>
                    <a:pt x="1345" y="2776"/>
                    <a:pt x="1340" y="2776"/>
                  </a:cubicBezTo>
                  <a:cubicBezTo>
                    <a:pt x="1255" y="2776"/>
                    <a:pt x="477" y="2752"/>
                    <a:pt x="384" y="1884"/>
                  </a:cubicBezTo>
                  <a:cubicBezTo>
                    <a:pt x="295" y="1018"/>
                    <a:pt x="750" y="117"/>
                    <a:pt x="1562" y="10"/>
                  </a:cubicBezTo>
                  <a:cubicBezTo>
                    <a:pt x="1562" y="10"/>
                    <a:pt x="1517" y="0"/>
                    <a:pt x="1442" y="0"/>
                  </a:cubicBezTo>
                  <a:close/>
                </a:path>
              </a:pathLst>
            </a:custGeom>
            <a:solidFill>
              <a:srgbClr val="E882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46"/>
            <p:cNvSpPr/>
            <p:nvPr/>
          </p:nvSpPr>
          <p:spPr>
            <a:xfrm>
              <a:off x="2875822" y="979950"/>
              <a:ext cx="62122" cy="74739"/>
            </a:xfrm>
            <a:custGeom>
              <a:avLst/>
              <a:gdLst/>
              <a:ahLst/>
              <a:cxnLst/>
              <a:rect l="l" t="t" r="r" b="b"/>
              <a:pathLst>
                <a:path w="965" h="1161" extrusionOk="0">
                  <a:moveTo>
                    <a:pt x="964" y="1"/>
                  </a:moveTo>
                  <a:lnTo>
                    <a:pt x="1" y="340"/>
                  </a:lnTo>
                  <a:lnTo>
                    <a:pt x="724" y="1161"/>
                  </a:lnTo>
                  <a:lnTo>
                    <a:pt x="929" y="1107"/>
                  </a:lnTo>
                  <a:lnTo>
                    <a:pt x="9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6"/>
            <p:cNvSpPr/>
            <p:nvPr/>
          </p:nvSpPr>
          <p:spPr>
            <a:xfrm>
              <a:off x="2843120" y="1005249"/>
              <a:ext cx="76413" cy="65534"/>
            </a:xfrm>
            <a:custGeom>
              <a:avLst/>
              <a:gdLst/>
              <a:ahLst/>
              <a:cxnLst/>
              <a:rect l="l" t="t" r="r" b="b"/>
              <a:pathLst>
                <a:path w="1187" h="1018" extrusionOk="0">
                  <a:moveTo>
                    <a:pt x="464" y="0"/>
                  </a:moveTo>
                  <a:lnTo>
                    <a:pt x="0" y="901"/>
                  </a:lnTo>
                  <a:lnTo>
                    <a:pt x="1080" y="1017"/>
                  </a:lnTo>
                  <a:lnTo>
                    <a:pt x="1187" y="839"/>
                  </a:lnTo>
                  <a:lnTo>
                    <a:pt x="46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46"/>
            <p:cNvSpPr/>
            <p:nvPr/>
          </p:nvSpPr>
          <p:spPr>
            <a:xfrm>
              <a:off x="2929252" y="1211376"/>
              <a:ext cx="43711" cy="151152"/>
            </a:xfrm>
            <a:custGeom>
              <a:avLst/>
              <a:gdLst/>
              <a:ahLst/>
              <a:cxnLst/>
              <a:rect l="l" t="t" r="r" b="b"/>
              <a:pathLst>
                <a:path w="679" h="2348" extrusionOk="0">
                  <a:moveTo>
                    <a:pt x="1" y="1"/>
                  </a:moveTo>
                  <a:lnTo>
                    <a:pt x="1" y="2347"/>
                  </a:lnTo>
                  <a:lnTo>
                    <a:pt x="679" y="2347"/>
                  </a:lnTo>
                  <a:lnTo>
                    <a:pt x="67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46"/>
            <p:cNvSpPr/>
            <p:nvPr/>
          </p:nvSpPr>
          <p:spPr>
            <a:xfrm>
              <a:off x="2929252" y="1228049"/>
              <a:ext cx="43711" cy="49440"/>
            </a:xfrm>
            <a:custGeom>
              <a:avLst/>
              <a:gdLst/>
              <a:ahLst/>
              <a:cxnLst/>
              <a:rect l="l" t="t" r="r" b="b"/>
              <a:pathLst>
                <a:path w="679" h="768" extrusionOk="0">
                  <a:moveTo>
                    <a:pt x="1" y="1"/>
                  </a:moveTo>
                  <a:lnTo>
                    <a:pt x="1" y="768"/>
                  </a:lnTo>
                  <a:cubicBezTo>
                    <a:pt x="473" y="768"/>
                    <a:pt x="679" y="581"/>
                    <a:pt x="679" y="581"/>
                  </a:cubicBezTo>
                  <a:lnTo>
                    <a:pt x="679" y="34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46"/>
            <p:cNvSpPr/>
            <p:nvPr/>
          </p:nvSpPr>
          <p:spPr>
            <a:xfrm>
              <a:off x="2905691" y="1105158"/>
              <a:ext cx="145359" cy="144779"/>
            </a:xfrm>
            <a:custGeom>
              <a:avLst/>
              <a:gdLst/>
              <a:ahLst/>
              <a:cxnLst/>
              <a:rect l="l" t="t" r="r" b="b"/>
              <a:pathLst>
                <a:path w="2258" h="2249" extrusionOk="0">
                  <a:moveTo>
                    <a:pt x="1125" y="1"/>
                  </a:moveTo>
                  <a:cubicBezTo>
                    <a:pt x="509" y="1"/>
                    <a:pt x="1" y="500"/>
                    <a:pt x="1" y="1125"/>
                  </a:cubicBezTo>
                  <a:cubicBezTo>
                    <a:pt x="1" y="1749"/>
                    <a:pt x="509" y="2249"/>
                    <a:pt x="1125" y="2249"/>
                  </a:cubicBezTo>
                  <a:cubicBezTo>
                    <a:pt x="1749" y="2249"/>
                    <a:pt x="2258" y="1749"/>
                    <a:pt x="2258" y="1125"/>
                  </a:cubicBezTo>
                  <a:cubicBezTo>
                    <a:pt x="2258" y="500"/>
                    <a:pt x="1749" y="1"/>
                    <a:pt x="112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6"/>
            <p:cNvSpPr/>
            <p:nvPr/>
          </p:nvSpPr>
          <p:spPr>
            <a:xfrm>
              <a:off x="2871251" y="1143654"/>
              <a:ext cx="59804" cy="59804"/>
            </a:xfrm>
            <a:custGeom>
              <a:avLst/>
              <a:gdLst/>
              <a:ahLst/>
              <a:cxnLst/>
              <a:rect l="l" t="t" r="r" b="b"/>
              <a:pathLst>
                <a:path w="929" h="929" extrusionOk="0">
                  <a:moveTo>
                    <a:pt x="464" y="0"/>
                  </a:moveTo>
                  <a:cubicBezTo>
                    <a:pt x="215" y="0"/>
                    <a:pt x="1" y="214"/>
                    <a:pt x="1" y="464"/>
                  </a:cubicBezTo>
                  <a:cubicBezTo>
                    <a:pt x="1" y="723"/>
                    <a:pt x="215" y="928"/>
                    <a:pt x="464" y="928"/>
                  </a:cubicBezTo>
                  <a:cubicBezTo>
                    <a:pt x="723" y="928"/>
                    <a:pt x="928" y="723"/>
                    <a:pt x="928" y="464"/>
                  </a:cubicBezTo>
                  <a:cubicBezTo>
                    <a:pt x="928" y="214"/>
                    <a:pt x="723" y="0"/>
                    <a:pt x="46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6"/>
            <p:cNvSpPr/>
            <p:nvPr/>
          </p:nvSpPr>
          <p:spPr>
            <a:xfrm>
              <a:off x="3000451" y="1152280"/>
              <a:ext cx="36822" cy="66113"/>
            </a:xfrm>
            <a:custGeom>
              <a:avLst/>
              <a:gdLst/>
              <a:ahLst/>
              <a:cxnLst/>
              <a:rect l="l" t="t" r="r" b="b"/>
              <a:pathLst>
                <a:path w="572" h="1027" extrusionOk="0">
                  <a:moveTo>
                    <a:pt x="340" y="0"/>
                  </a:moveTo>
                  <a:cubicBezTo>
                    <a:pt x="259" y="0"/>
                    <a:pt x="179" y="45"/>
                    <a:pt x="117" y="125"/>
                  </a:cubicBezTo>
                  <a:cubicBezTo>
                    <a:pt x="28" y="259"/>
                    <a:pt x="1" y="437"/>
                    <a:pt x="54" y="616"/>
                  </a:cubicBezTo>
                  <a:cubicBezTo>
                    <a:pt x="108" y="812"/>
                    <a:pt x="215" y="892"/>
                    <a:pt x="295" y="928"/>
                  </a:cubicBezTo>
                  <a:lnTo>
                    <a:pt x="36" y="990"/>
                  </a:lnTo>
                  <a:cubicBezTo>
                    <a:pt x="28" y="990"/>
                    <a:pt x="19" y="999"/>
                    <a:pt x="28" y="1008"/>
                  </a:cubicBezTo>
                  <a:cubicBezTo>
                    <a:pt x="28" y="1017"/>
                    <a:pt x="36" y="1026"/>
                    <a:pt x="45" y="1026"/>
                  </a:cubicBezTo>
                  <a:lnTo>
                    <a:pt x="402" y="946"/>
                  </a:lnTo>
                  <a:cubicBezTo>
                    <a:pt x="411" y="937"/>
                    <a:pt x="420" y="928"/>
                    <a:pt x="411" y="919"/>
                  </a:cubicBezTo>
                  <a:cubicBezTo>
                    <a:pt x="411" y="910"/>
                    <a:pt x="402" y="901"/>
                    <a:pt x="393" y="901"/>
                  </a:cubicBezTo>
                  <a:cubicBezTo>
                    <a:pt x="393" y="901"/>
                    <a:pt x="392" y="901"/>
                    <a:pt x="390" y="901"/>
                  </a:cubicBezTo>
                  <a:cubicBezTo>
                    <a:pt x="362" y="901"/>
                    <a:pt x="174" y="893"/>
                    <a:pt x="90" y="607"/>
                  </a:cubicBezTo>
                  <a:cubicBezTo>
                    <a:pt x="45" y="437"/>
                    <a:pt x="63" y="268"/>
                    <a:pt x="152" y="152"/>
                  </a:cubicBezTo>
                  <a:cubicBezTo>
                    <a:pt x="206" y="80"/>
                    <a:pt x="277" y="45"/>
                    <a:pt x="340" y="45"/>
                  </a:cubicBezTo>
                  <a:cubicBezTo>
                    <a:pt x="500" y="45"/>
                    <a:pt x="527" y="170"/>
                    <a:pt x="527" y="179"/>
                  </a:cubicBezTo>
                  <a:cubicBezTo>
                    <a:pt x="527" y="187"/>
                    <a:pt x="545" y="196"/>
                    <a:pt x="554" y="196"/>
                  </a:cubicBezTo>
                  <a:cubicBezTo>
                    <a:pt x="563" y="196"/>
                    <a:pt x="572" y="179"/>
                    <a:pt x="572" y="170"/>
                  </a:cubicBezTo>
                  <a:cubicBezTo>
                    <a:pt x="572" y="170"/>
                    <a:pt x="536" y="0"/>
                    <a:pt x="340" y="0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6"/>
            <p:cNvSpPr/>
            <p:nvPr/>
          </p:nvSpPr>
          <p:spPr>
            <a:xfrm>
              <a:off x="2953393" y="1147066"/>
              <a:ext cx="27617" cy="12939"/>
            </a:xfrm>
            <a:custGeom>
              <a:avLst/>
              <a:gdLst/>
              <a:ahLst/>
              <a:cxnLst/>
              <a:rect l="l" t="t" r="r" b="b"/>
              <a:pathLst>
                <a:path w="429" h="201" extrusionOk="0">
                  <a:moveTo>
                    <a:pt x="232" y="1"/>
                  </a:moveTo>
                  <a:cubicBezTo>
                    <a:pt x="89" y="1"/>
                    <a:pt x="9" y="161"/>
                    <a:pt x="9" y="170"/>
                  </a:cubicBezTo>
                  <a:cubicBezTo>
                    <a:pt x="0" y="179"/>
                    <a:pt x="9" y="188"/>
                    <a:pt x="18" y="197"/>
                  </a:cubicBezTo>
                  <a:cubicBezTo>
                    <a:pt x="21" y="200"/>
                    <a:pt x="24" y="201"/>
                    <a:pt x="28" y="201"/>
                  </a:cubicBezTo>
                  <a:cubicBezTo>
                    <a:pt x="36" y="201"/>
                    <a:pt x="45" y="194"/>
                    <a:pt x="45" y="188"/>
                  </a:cubicBezTo>
                  <a:cubicBezTo>
                    <a:pt x="45" y="188"/>
                    <a:pt x="116" y="45"/>
                    <a:pt x="232" y="45"/>
                  </a:cubicBezTo>
                  <a:cubicBezTo>
                    <a:pt x="348" y="45"/>
                    <a:pt x="384" y="179"/>
                    <a:pt x="384" y="188"/>
                  </a:cubicBezTo>
                  <a:cubicBezTo>
                    <a:pt x="384" y="197"/>
                    <a:pt x="393" y="197"/>
                    <a:pt x="402" y="197"/>
                  </a:cubicBezTo>
                  <a:lnTo>
                    <a:pt x="411" y="197"/>
                  </a:lnTo>
                  <a:cubicBezTo>
                    <a:pt x="420" y="197"/>
                    <a:pt x="428" y="188"/>
                    <a:pt x="420" y="170"/>
                  </a:cubicBezTo>
                  <a:cubicBezTo>
                    <a:pt x="420" y="170"/>
                    <a:pt x="375" y="1"/>
                    <a:pt x="232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46"/>
            <p:cNvSpPr/>
            <p:nvPr/>
          </p:nvSpPr>
          <p:spPr>
            <a:xfrm>
              <a:off x="2882710" y="1160842"/>
              <a:ext cx="18476" cy="23046"/>
            </a:xfrm>
            <a:custGeom>
              <a:avLst/>
              <a:gdLst/>
              <a:ahLst/>
              <a:cxnLst/>
              <a:rect l="l" t="t" r="r" b="b"/>
              <a:pathLst>
                <a:path w="287" h="358" extrusionOk="0">
                  <a:moveTo>
                    <a:pt x="108" y="1"/>
                  </a:moveTo>
                  <a:cubicBezTo>
                    <a:pt x="46" y="10"/>
                    <a:pt x="10" y="90"/>
                    <a:pt x="1" y="99"/>
                  </a:cubicBezTo>
                  <a:cubicBezTo>
                    <a:pt x="1" y="108"/>
                    <a:pt x="1" y="117"/>
                    <a:pt x="10" y="126"/>
                  </a:cubicBezTo>
                  <a:cubicBezTo>
                    <a:pt x="28" y="126"/>
                    <a:pt x="37" y="126"/>
                    <a:pt x="37" y="117"/>
                  </a:cubicBezTo>
                  <a:cubicBezTo>
                    <a:pt x="46" y="99"/>
                    <a:pt x="81" y="46"/>
                    <a:pt x="108" y="46"/>
                  </a:cubicBezTo>
                  <a:cubicBezTo>
                    <a:pt x="126" y="46"/>
                    <a:pt x="144" y="54"/>
                    <a:pt x="153" y="72"/>
                  </a:cubicBezTo>
                  <a:cubicBezTo>
                    <a:pt x="197" y="117"/>
                    <a:pt x="224" y="206"/>
                    <a:pt x="233" y="269"/>
                  </a:cubicBezTo>
                  <a:cubicBezTo>
                    <a:pt x="215" y="242"/>
                    <a:pt x="179" y="224"/>
                    <a:pt x="144" y="224"/>
                  </a:cubicBezTo>
                  <a:cubicBezTo>
                    <a:pt x="117" y="224"/>
                    <a:pt x="99" y="233"/>
                    <a:pt x="90" y="242"/>
                  </a:cubicBezTo>
                  <a:cubicBezTo>
                    <a:pt x="63" y="277"/>
                    <a:pt x="72" y="340"/>
                    <a:pt x="72" y="340"/>
                  </a:cubicBezTo>
                  <a:cubicBezTo>
                    <a:pt x="72" y="358"/>
                    <a:pt x="90" y="358"/>
                    <a:pt x="99" y="358"/>
                  </a:cubicBezTo>
                  <a:cubicBezTo>
                    <a:pt x="108" y="358"/>
                    <a:pt x="117" y="349"/>
                    <a:pt x="117" y="331"/>
                  </a:cubicBezTo>
                  <a:cubicBezTo>
                    <a:pt x="108" y="322"/>
                    <a:pt x="108" y="286"/>
                    <a:pt x="126" y="269"/>
                  </a:cubicBezTo>
                  <a:cubicBezTo>
                    <a:pt x="126" y="269"/>
                    <a:pt x="126" y="260"/>
                    <a:pt x="144" y="260"/>
                  </a:cubicBezTo>
                  <a:cubicBezTo>
                    <a:pt x="188" y="260"/>
                    <a:pt x="233" y="322"/>
                    <a:pt x="251" y="349"/>
                  </a:cubicBezTo>
                  <a:cubicBezTo>
                    <a:pt x="251" y="358"/>
                    <a:pt x="260" y="358"/>
                    <a:pt x="269" y="358"/>
                  </a:cubicBezTo>
                  <a:cubicBezTo>
                    <a:pt x="278" y="358"/>
                    <a:pt x="286" y="349"/>
                    <a:pt x="286" y="340"/>
                  </a:cubicBezTo>
                  <a:cubicBezTo>
                    <a:pt x="286" y="331"/>
                    <a:pt x="278" y="135"/>
                    <a:pt x="188" y="37"/>
                  </a:cubicBezTo>
                  <a:cubicBezTo>
                    <a:pt x="162" y="10"/>
                    <a:pt x="135" y="1"/>
                    <a:pt x="108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6"/>
            <p:cNvSpPr/>
            <p:nvPr/>
          </p:nvSpPr>
          <p:spPr>
            <a:xfrm>
              <a:off x="2941290" y="1199918"/>
              <a:ext cx="27681" cy="24205"/>
            </a:xfrm>
            <a:custGeom>
              <a:avLst/>
              <a:gdLst/>
              <a:ahLst/>
              <a:cxnLst/>
              <a:rect l="l" t="t" r="r" b="b"/>
              <a:pathLst>
                <a:path w="430" h="376" extrusionOk="0">
                  <a:moveTo>
                    <a:pt x="28" y="1"/>
                  </a:moveTo>
                  <a:cubicBezTo>
                    <a:pt x="10" y="1"/>
                    <a:pt x="1" y="9"/>
                    <a:pt x="1" y="27"/>
                  </a:cubicBezTo>
                  <a:cubicBezTo>
                    <a:pt x="10" y="36"/>
                    <a:pt x="19" y="277"/>
                    <a:pt x="144" y="348"/>
                  </a:cubicBezTo>
                  <a:cubicBezTo>
                    <a:pt x="170" y="366"/>
                    <a:pt x="197" y="375"/>
                    <a:pt x="224" y="375"/>
                  </a:cubicBezTo>
                  <a:cubicBezTo>
                    <a:pt x="322" y="375"/>
                    <a:pt x="411" y="286"/>
                    <a:pt x="420" y="277"/>
                  </a:cubicBezTo>
                  <a:cubicBezTo>
                    <a:pt x="429" y="268"/>
                    <a:pt x="429" y="259"/>
                    <a:pt x="420" y="250"/>
                  </a:cubicBezTo>
                  <a:cubicBezTo>
                    <a:pt x="416" y="246"/>
                    <a:pt x="409" y="244"/>
                    <a:pt x="402" y="244"/>
                  </a:cubicBezTo>
                  <a:cubicBezTo>
                    <a:pt x="396" y="244"/>
                    <a:pt x="389" y="246"/>
                    <a:pt x="385" y="250"/>
                  </a:cubicBezTo>
                  <a:cubicBezTo>
                    <a:pt x="385" y="250"/>
                    <a:pt x="310" y="330"/>
                    <a:pt x="226" y="330"/>
                  </a:cubicBezTo>
                  <a:cubicBezTo>
                    <a:pt x="205" y="330"/>
                    <a:pt x="183" y="325"/>
                    <a:pt x="161" y="313"/>
                  </a:cubicBezTo>
                  <a:cubicBezTo>
                    <a:pt x="63" y="250"/>
                    <a:pt x="46" y="27"/>
                    <a:pt x="46" y="18"/>
                  </a:cubicBezTo>
                  <a:cubicBezTo>
                    <a:pt x="46" y="9"/>
                    <a:pt x="37" y="1"/>
                    <a:pt x="28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46"/>
            <p:cNvSpPr/>
            <p:nvPr/>
          </p:nvSpPr>
          <p:spPr>
            <a:xfrm>
              <a:off x="2858054" y="1049474"/>
              <a:ext cx="211408" cy="178641"/>
            </a:xfrm>
            <a:custGeom>
              <a:avLst/>
              <a:gdLst/>
              <a:ahLst/>
              <a:cxnLst/>
              <a:rect l="l" t="t" r="r" b="b"/>
              <a:pathLst>
                <a:path w="3284" h="2775" extrusionOk="0">
                  <a:moveTo>
                    <a:pt x="1446" y="0"/>
                  </a:moveTo>
                  <a:cubicBezTo>
                    <a:pt x="527" y="0"/>
                    <a:pt x="0" y="964"/>
                    <a:pt x="98" y="1883"/>
                  </a:cubicBezTo>
                  <a:cubicBezTo>
                    <a:pt x="191" y="2751"/>
                    <a:pt x="969" y="2775"/>
                    <a:pt x="1054" y="2775"/>
                  </a:cubicBezTo>
                  <a:cubicBezTo>
                    <a:pt x="1059" y="2775"/>
                    <a:pt x="1062" y="2775"/>
                    <a:pt x="1062" y="2775"/>
                  </a:cubicBezTo>
                  <a:cubicBezTo>
                    <a:pt x="955" y="2659"/>
                    <a:pt x="866" y="2525"/>
                    <a:pt x="812" y="2373"/>
                  </a:cubicBezTo>
                  <a:cubicBezTo>
                    <a:pt x="768" y="2382"/>
                    <a:pt x="723" y="2391"/>
                    <a:pt x="669" y="2391"/>
                  </a:cubicBezTo>
                  <a:cubicBezTo>
                    <a:pt x="420" y="2391"/>
                    <a:pt x="206" y="2186"/>
                    <a:pt x="206" y="1927"/>
                  </a:cubicBezTo>
                  <a:cubicBezTo>
                    <a:pt x="206" y="1677"/>
                    <a:pt x="420" y="1463"/>
                    <a:pt x="669" y="1463"/>
                  </a:cubicBezTo>
                  <a:cubicBezTo>
                    <a:pt x="732" y="1463"/>
                    <a:pt x="794" y="1481"/>
                    <a:pt x="857" y="1499"/>
                  </a:cubicBezTo>
                  <a:cubicBezTo>
                    <a:pt x="906" y="1509"/>
                    <a:pt x="953" y="1513"/>
                    <a:pt x="998" y="1513"/>
                  </a:cubicBezTo>
                  <a:cubicBezTo>
                    <a:pt x="1479" y="1513"/>
                    <a:pt x="1695" y="991"/>
                    <a:pt x="1695" y="990"/>
                  </a:cubicBezTo>
                  <a:lnTo>
                    <a:pt x="1695" y="990"/>
                  </a:lnTo>
                  <a:cubicBezTo>
                    <a:pt x="1820" y="1222"/>
                    <a:pt x="1544" y="1481"/>
                    <a:pt x="1544" y="1481"/>
                  </a:cubicBezTo>
                  <a:lnTo>
                    <a:pt x="2168" y="1481"/>
                  </a:lnTo>
                  <a:cubicBezTo>
                    <a:pt x="2373" y="1312"/>
                    <a:pt x="2293" y="991"/>
                    <a:pt x="2293" y="990"/>
                  </a:cubicBezTo>
                  <a:lnTo>
                    <a:pt x="2293" y="990"/>
                  </a:lnTo>
                  <a:cubicBezTo>
                    <a:pt x="2659" y="1089"/>
                    <a:pt x="2427" y="1544"/>
                    <a:pt x="2427" y="1544"/>
                  </a:cubicBezTo>
                  <a:lnTo>
                    <a:pt x="3149" y="1544"/>
                  </a:lnTo>
                  <a:cubicBezTo>
                    <a:pt x="3149" y="1544"/>
                    <a:pt x="3283" y="1401"/>
                    <a:pt x="3212" y="955"/>
                  </a:cubicBezTo>
                  <a:cubicBezTo>
                    <a:pt x="3132" y="518"/>
                    <a:pt x="2596" y="393"/>
                    <a:pt x="2596" y="393"/>
                  </a:cubicBezTo>
                  <a:cubicBezTo>
                    <a:pt x="2596" y="393"/>
                    <a:pt x="2373" y="0"/>
                    <a:pt x="144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46"/>
            <p:cNvSpPr/>
            <p:nvPr/>
          </p:nvSpPr>
          <p:spPr>
            <a:xfrm>
              <a:off x="2572039" y="1271631"/>
              <a:ext cx="665123" cy="392366"/>
            </a:xfrm>
            <a:custGeom>
              <a:avLst/>
              <a:gdLst/>
              <a:ahLst/>
              <a:cxnLst/>
              <a:rect l="l" t="t" r="r" b="b"/>
              <a:pathLst>
                <a:path w="10332" h="6095" extrusionOk="0">
                  <a:moveTo>
                    <a:pt x="6747" y="0"/>
                  </a:moveTo>
                  <a:cubicBezTo>
                    <a:pt x="6441" y="0"/>
                    <a:pt x="6228" y="20"/>
                    <a:pt x="6228" y="20"/>
                  </a:cubicBezTo>
                  <a:cubicBezTo>
                    <a:pt x="6228" y="20"/>
                    <a:pt x="6228" y="635"/>
                    <a:pt x="5889" y="635"/>
                  </a:cubicBezTo>
                  <a:cubicBezTo>
                    <a:pt x="5550" y="635"/>
                    <a:pt x="5550" y="91"/>
                    <a:pt x="5550" y="91"/>
                  </a:cubicBezTo>
                  <a:cubicBezTo>
                    <a:pt x="5550" y="91"/>
                    <a:pt x="5461" y="88"/>
                    <a:pt x="5311" y="88"/>
                  </a:cubicBezTo>
                  <a:cubicBezTo>
                    <a:pt x="4665" y="88"/>
                    <a:pt x="2883" y="135"/>
                    <a:pt x="2195" y="635"/>
                  </a:cubicBezTo>
                  <a:cubicBezTo>
                    <a:pt x="1339" y="1260"/>
                    <a:pt x="1" y="4230"/>
                    <a:pt x="1" y="4230"/>
                  </a:cubicBezTo>
                  <a:lnTo>
                    <a:pt x="2490" y="4230"/>
                  </a:lnTo>
                  <a:lnTo>
                    <a:pt x="2632" y="6095"/>
                  </a:lnTo>
                  <a:lnTo>
                    <a:pt x="8476" y="6095"/>
                  </a:lnTo>
                  <a:lnTo>
                    <a:pt x="8476" y="4079"/>
                  </a:lnTo>
                  <a:lnTo>
                    <a:pt x="10331" y="4079"/>
                  </a:lnTo>
                  <a:cubicBezTo>
                    <a:pt x="10331" y="4079"/>
                    <a:pt x="9082" y="582"/>
                    <a:pt x="8297" y="243"/>
                  </a:cubicBezTo>
                  <a:cubicBezTo>
                    <a:pt x="7836" y="41"/>
                    <a:pt x="7193" y="0"/>
                    <a:pt x="67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46"/>
            <p:cNvSpPr/>
            <p:nvPr/>
          </p:nvSpPr>
          <p:spPr>
            <a:xfrm>
              <a:off x="3009656" y="1497972"/>
              <a:ext cx="35084" cy="62058"/>
            </a:xfrm>
            <a:custGeom>
              <a:avLst/>
              <a:gdLst/>
              <a:ahLst/>
              <a:cxnLst/>
              <a:rect l="l" t="t" r="r" b="b"/>
              <a:pathLst>
                <a:path w="545" h="964" extrusionOk="0">
                  <a:moveTo>
                    <a:pt x="90" y="1"/>
                  </a:moveTo>
                  <a:lnTo>
                    <a:pt x="1" y="964"/>
                  </a:lnTo>
                  <a:lnTo>
                    <a:pt x="286" y="964"/>
                  </a:lnTo>
                  <a:lnTo>
                    <a:pt x="54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46"/>
            <p:cNvSpPr/>
            <p:nvPr/>
          </p:nvSpPr>
          <p:spPr>
            <a:xfrm>
              <a:off x="3015385" y="1497972"/>
              <a:ext cx="29355" cy="14420"/>
            </a:xfrm>
            <a:custGeom>
              <a:avLst/>
              <a:gdLst/>
              <a:ahLst/>
              <a:cxnLst/>
              <a:rect l="l" t="t" r="r" b="b"/>
              <a:pathLst>
                <a:path w="456" h="224" extrusionOk="0">
                  <a:moveTo>
                    <a:pt x="1" y="1"/>
                  </a:moveTo>
                  <a:lnTo>
                    <a:pt x="393" y="224"/>
                  </a:lnTo>
                  <a:lnTo>
                    <a:pt x="456" y="1"/>
                  </a:ln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46"/>
            <p:cNvSpPr/>
            <p:nvPr/>
          </p:nvSpPr>
          <p:spPr>
            <a:xfrm>
              <a:off x="2897065" y="1663929"/>
              <a:ext cx="368225" cy="974638"/>
            </a:xfrm>
            <a:custGeom>
              <a:avLst/>
              <a:gdLst/>
              <a:ahLst/>
              <a:cxnLst/>
              <a:rect l="l" t="t" r="r" b="b"/>
              <a:pathLst>
                <a:path w="5720" h="15140" extrusionOk="0">
                  <a:moveTo>
                    <a:pt x="1" y="1"/>
                  </a:moveTo>
                  <a:lnTo>
                    <a:pt x="1259" y="15140"/>
                  </a:lnTo>
                  <a:lnTo>
                    <a:pt x="5719" y="15140"/>
                  </a:lnTo>
                  <a:lnTo>
                    <a:pt x="342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46"/>
            <p:cNvSpPr/>
            <p:nvPr/>
          </p:nvSpPr>
          <p:spPr>
            <a:xfrm>
              <a:off x="2904018" y="1747809"/>
              <a:ext cx="121218" cy="538754"/>
            </a:xfrm>
            <a:custGeom>
              <a:avLst/>
              <a:gdLst/>
              <a:ahLst/>
              <a:cxnLst/>
              <a:rect l="l" t="t" r="r" b="b"/>
              <a:pathLst>
                <a:path w="1883" h="8369" extrusionOk="0">
                  <a:moveTo>
                    <a:pt x="0" y="0"/>
                  </a:moveTo>
                  <a:lnTo>
                    <a:pt x="696" y="8368"/>
                  </a:lnTo>
                  <a:cubicBezTo>
                    <a:pt x="1499" y="7521"/>
                    <a:pt x="1882" y="6361"/>
                    <a:pt x="1740" y="5192"/>
                  </a:cubicBezTo>
                  <a:lnTo>
                    <a:pt x="830" y="6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46"/>
            <p:cNvSpPr/>
            <p:nvPr/>
          </p:nvSpPr>
          <p:spPr>
            <a:xfrm>
              <a:off x="2458354" y="1663929"/>
              <a:ext cx="545063" cy="863204"/>
            </a:xfrm>
            <a:custGeom>
              <a:avLst/>
              <a:gdLst/>
              <a:ahLst/>
              <a:cxnLst/>
              <a:rect l="l" t="t" r="r" b="b"/>
              <a:pathLst>
                <a:path w="8467" h="13409" extrusionOk="0">
                  <a:moveTo>
                    <a:pt x="4398" y="1"/>
                  </a:moveTo>
                  <a:cubicBezTo>
                    <a:pt x="4398" y="1464"/>
                    <a:pt x="4827" y="6254"/>
                    <a:pt x="4827" y="6254"/>
                  </a:cubicBezTo>
                  <a:lnTo>
                    <a:pt x="0" y="10438"/>
                  </a:lnTo>
                  <a:lnTo>
                    <a:pt x="1999" y="13409"/>
                  </a:lnTo>
                  <a:lnTo>
                    <a:pt x="7066" y="8752"/>
                  </a:lnTo>
                  <a:cubicBezTo>
                    <a:pt x="8002" y="7896"/>
                    <a:pt x="8466" y="6638"/>
                    <a:pt x="8315" y="5380"/>
                  </a:cubicBezTo>
                  <a:lnTo>
                    <a:pt x="76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46"/>
            <p:cNvSpPr/>
            <p:nvPr/>
          </p:nvSpPr>
          <p:spPr>
            <a:xfrm>
              <a:off x="2901121" y="1271695"/>
              <a:ext cx="99974" cy="71263"/>
            </a:xfrm>
            <a:custGeom>
              <a:avLst/>
              <a:gdLst/>
              <a:ahLst/>
              <a:cxnLst/>
              <a:rect l="l" t="t" r="r" b="b"/>
              <a:pathLst>
                <a:path w="1553" h="1107" extrusionOk="0">
                  <a:moveTo>
                    <a:pt x="1544" y="1"/>
                  </a:moveTo>
                  <a:cubicBezTo>
                    <a:pt x="1294" y="1"/>
                    <a:pt x="1116" y="19"/>
                    <a:pt x="1116" y="19"/>
                  </a:cubicBezTo>
                  <a:cubicBezTo>
                    <a:pt x="1116" y="19"/>
                    <a:pt x="1116" y="634"/>
                    <a:pt x="777" y="634"/>
                  </a:cubicBezTo>
                  <a:cubicBezTo>
                    <a:pt x="438" y="634"/>
                    <a:pt x="438" y="90"/>
                    <a:pt x="438" y="90"/>
                  </a:cubicBezTo>
                  <a:cubicBezTo>
                    <a:pt x="438" y="90"/>
                    <a:pt x="362" y="86"/>
                    <a:pt x="235" y="86"/>
                  </a:cubicBezTo>
                  <a:cubicBezTo>
                    <a:pt x="172" y="86"/>
                    <a:pt x="96" y="87"/>
                    <a:pt x="9" y="90"/>
                  </a:cubicBezTo>
                  <a:lnTo>
                    <a:pt x="0" y="90"/>
                  </a:lnTo>
                  <a:cubicBezTo>
                    <a:pt x="0" y="90"/>
                    <a:pt x="125" y="1107"/>
                    <a:pt x="777" y="1107"/>
                  </a:cubicBezTo>
                  <a:cubicBezTo>
                    <a:pt x="1428" y="1107"/>
                    <a:pt x="1553" y="1"/>
                    <a:pt x="1553" y="1"/>
                  </a:cubicBezTo>
                  <a:close/>
                </a:path>
              </a:pathLst>
            </a:custGeom>
            <a:solidFill>
              <a:srgbClr val="4354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46"/>
            <p:cNvSpPr/>
            <p:nvPr/>
          </p:nvSpPr>
          <p:spPr>
            <a:xfrm>
              <a:off x="2732267" y="1282059"/>
              <a:ext cx="118386" cy="304429"/>
            </a:xfrm>
            <a:custGeom>
              <a:avLst/>
              <a:gdLst/>
              <a:ahLst/>
              <a:cxnLst/>
              <a:rect l="l" t="t" r="r" b="b"/>
              <a:pathLst>
                <a:path w="1839" h="4729" extrusionOk="0">
                  <a:moveTo>
                    <a:pt x="1419" y="0"/>
                  </a:moveTo>
                  <a:lnTo>
                    <a:pt x="714" y="98"/>
                  </a:lnTo>
                  <a:cubicBezTo>
                    <a:pt x="911" y="3051"/>
                    <a:pt x="1" y="4068"/>
                    <a:pt x="1" y="4068"/>
                  </a:cubicBezTo>
                  <a:lnTo>
                    <a:pt x="54" y="4728"/>
                  </a:lnTo>
                  <a:cubicBezTo>
                    <a:pt x="1838" y="3033"/>
                    <a:pt x="1419" y="0"/>
                    <a:pt x="141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46"/>
            <p:cNvSpPr/>
            <p:nvPr/>
          </p:nvSpPr>
          <p:spPr>
            <a:xfrm>
              <a:off x="3002768" y="1271695"/>
              <a:ext cx="114909" cy="314794"/>
            </a:xfrm>
            <a:custGeom>
              <a:avLst/>
              <a:gdLst/>
              <a:ahLst/>
              <a:cxnLst/>
              <a:rect l="l" t="t" r="r" b="b"/>
              <a:pathLst>
                <a:path w="1785" h="4890" extrusionOk="0">
                  <a:moveTo>
                    <a:pt x="250" y="1"/>
                  </a:moveTo>
                  <a:cubicBezTo>
                    <a:pt x="250" y="1"/>
                    <a:pt x="0" y="3194"/>
                    <a:pt x="1785" y="4889"/>
                  </a:cubicBezTo>
                  <a:lnTo>
                    <a:pt x="1785" y="4078"/>
                  </a:lnTo>
                  <a:cubicBezTo>
                    <a:pt x="1785" y="4078"/>
                    <a:pt x="866" y="2954"/>
                    <a:pt x="10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46"/>
            <p:cNvSpPr/>
            <p:nvPr/>
          </p:nvSpPr>
          <p:spPr>
            <a:xfrm>
              <a:off x="3023432" y="1072971"/>
              <a:ext cx="43131" cy="67272"/>
            </a:xfrm>
            <a:custGeom>
              <a:avLst/>
              <a:gdLst/>
              <a:ahLst/>
              <a:cxnLst/>
              <a:rect l="l" t="t" r="r" b="b"/>
              <a:pathLst>
                <a:path w="670" h="1045" extrusionOk="0">
                  <a:moveTo>
                    <a:pt x="27" y="1"/>
                  </a:moveTo>
                  <a:cubicBezTo>
                    <a:pt x="22" y="1"/>
                    <a:pt x="20" y="1"/>
                    <a:pt x="18" y="1"/>
                  </a:cubicBezTo>
                  <a:cubicBezTo>
                    <a:pt x="10" y="1"/>
                    <a:pt x="1" y="10"/>
                    <a:pt x="1" y="28"/>
                  </a:cubicBezTo>
                  <a:cubicBezTo>
                    <a:pt x="1" y="37"/>
                    <a:pt x="10" y="46"/>
                    <a:pt x="27" y="46"/>
                  </a:cubicBezTo>
                  <a:cubicBezTo>
                    <a:pt x="27" y="46"/>
                    <a:pt x="29" y="46"/>
                    <a:pt x="32" y="46"/>
                  </a:cubicBezTo>
                  <a:cubicBezTo>
                    <a:pt x="72" y="46"/>
                    <a:pt x="334" y="53"/>
                    <a:pt x="482" y="251"/>
                  </a:cubicBezTo>
                  <a:cubicBezTo>
                    <a:pt x="616" y="420"/>
                    <a:pt x="625" y="679"/>
                    <a:pt x="518" y="1018"/>
                  </a:cubicBezTo>
                  <a:cubicBezTo>
                    <a:pt x="518" y="1027"/>
                    <a:pt x="527" y="1036"/>
                    <a:pt x="536" y="1045"/>
                  </a:cubicBezTo>
                  <a:lnTo>
                    <a:pt x="545" y="1045"/>
                  </a:lnTo>
                  <a:cubicBezTo>
                    <a:pt x="554" y="1045"/>
                    <a:pt x="563" y="1036"/>
                    <a:pt x="563" y="1027"/>
                  </a:cubicBezTo>
                  <a:cubicBezTo>
                    <a:pt x="670" y="670"/>
                    <a:pt x="652" y="402"/>
                    <a:pt x="518" y="224"/>
                  </a:cubicBezTo>
                  <a:cubicBezTo>
                    <a:pt x="352" y="9"/>
                    <a:pt x="79" y="1"/>
                    <a:pt x="27" y="1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46"/>
            <p:cNvSpPr/>
            <p:nvPr/>
          </p:nvSpPr>
          <p:spPr>
            <a:xfrm>
              <a:off x="2654760" y="995335"/>
              <a:ext cx="213661" cy="340158"/>
            </a:xfrm>
            <a:custGeom>
              <a:avLst/>
              <a:gdLst/>
              <a:ahLst/>
              <a:cxnLst/>
              <a:rect l="l" t="t" r="r" b="b"/>
              <a:pathLst>
                <a:path w="3319" h="5284" extrusionOk="0">
                  <a:moveTo>
                    <a:pt x="3156" y="0"/>
                  </a:moveTo>
                  <a:cubicBezTo>
                    <a:pt x="2943" y="0"/>
                    <a:pt x="2552" y="68"/>
                    <a:pt x="2355" y="538"/>
                  </a:cubicBezTo>
                  <a:cubicBezTo>
                    <a:pt x="2213" y="868"/>
                    <a:pt x="2266" y="1448"/>
                    <a:pt x="2320" y="2010"/>
                  </a:cubicBezTo>
                  <a:cubicBezTo>
                    <a:pt x="2364" y="2563"/>
                    <a:pt x="2409" y="3098"/>
                    <a:pt x="2266" y="3303"/>
                  </a:cubicBezTo>
                  <a:cubicBezTo>
                    <a:pt x="2132" y="3491"/>
                    <a:pt x="1883" y="3518"/>
                    <a:pt x="1633" y="3544"/>
                  </a:cubicBezTo>
                  <a:cubicBezTo>
                    <a:pt x="1347" y="3571"/>
                    <a:pt x="1053" y="3607"/>
                    <a:pt x="901" y="3883"/>
                  </a:cubicBezTo>
                  <a:cubicBezTo>
                    <a:pt x="768" y="4142"/>
                    <a:pt x="785" y="4356"/>
                    <a:pt x="803" y="4517"/>
                  </a:cubicBezTo>
                  <a:cubicBezTo>
                    <a:pt x="812" y="4668"/>
                    <a:pt x="821" y="4766"/>
                    <a:pt x="687" y="4829"/>
                  </a:cubicBezTo>
                  <a:cubicBezTo>
                    <a:pt x="598" y="4865"/>
                    <a:pt x="509" y="4882"/>
                    <a:pt x="429" y="4891"/>
                  </a:cubicBezTo>
                  <a:cubicBezTo>
                    <a:pt x="241" y="4927"/>
                    <a:pt x="90" y="4954"/>
                    <a:pt x="0" y="5257"/>
                  </a:cubicBezTo>
                  <a:cubicBezTo>
                    <a:pt x="0" y="5266"/>
                    <a:pt x="0" y="5284"/>
                    <a:pt x="18" y="5284"/>
                  </a:cubicBezTo>
                  <a:cubicBezTo>
                    <a:pt x="27" y="5284"/>
                    <a:pt x="36" y="5275"/>
                    <a:pt x="45" y="5266"/>
                  </a:cubicBezTo>
                  <a:cubicBezTo>
                    <a:pt x="116" y="4990"/>
                    <a:pt x="259" y="4963"/>
                    <a:pt x="437" y="4936"/>
                  </a:cubicBezTo>
                  <a:cubicBezTo>
                    <a:pt x="518" y="4927"/>
                    <a:pt x="607" y="4909"/>
                    <a:pt x="705" y="4865"/>
                  </a:cubicBezTo>
                  <a:cubicBezTo>
                    <a:pt x="866" y="4793"/>
                    <a:pt x="857" y="4668"/>
                    <a:pt x="839" y="4508"/>
                  </a:cubicBezTo>
                  <a:cubicBezTo>
                    <a:pt x="830" y="4347"/>
                    <a:pt x="812" y="4151"/>
                    <a:pt x="937" y="3901"/>
                  </a:cubicBezTo>
                  <a:cubicBezTo>
                    <a:pt x="1080" y="3642"/>
                    <a:pt x="1347" y="3616"/>
                    <a:pt x="1633" y="3580"/>
                  </a:cubicBezTo>
                  <a:cubicBezTo>
                    <a:pt x="1892" y="3562"/>
                    <a:pt x="2150" y="3535"/>
                    <a:pt x="2302" y="3321"/>
                  </a:cubicBezTo>
                  <a:cubicBezTo>
                    <a:pt x="2454" y="3107"/>
                    <a:pt x="2409" y="2572"/>
                    <a:pt x="2355" y="2001"/>
                  </a:cubicBezTo>
                  <a:cubicBezTo>
                    <a:pt x="2311" y="1448"/>
                    <a:pt x="2257" y="868"/>
                    <a:pt x="2391" y="556"/>
                  </a:cubicBezTo>
                  <a:cubicBezTo>
                    <a:pt x="2581" y="112"/>
                    <a:pt x="2943" y="42"/>
                    <a:pt x="3146" y="42"/>
                  </a:cubicBezTo>
                  <a:cubicBezTo>
                    <a:pt x="3228" y="42"/>
                    <a:pt x="3284" y="54"/>
                    <a:pt x="3292" y="56"/>
                  </a:cubicBezTo>
                  <a:cubicBezTo>
                    <a:pt x="3301" y="56"/>
                    <a:pt x="3319" y="47"/>
                    <a:pt x="3319" y="38"/>
                  </a:cubicBezTo>
                  <a:cubicBezTo>
                    <a:pt x="3319" y="29"/>
                    <a:pt x="3310" y="21"/>
                    <a:pt x="3301" y="12"/>
                  </a:cubicBezTo>
                  <a:cubicBezTo>
                    <a:pt x="3299" y="12"/>
                    <a:pt x="3242" y="0"/>
                    <a:pt x="3156" y="0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46"/>
            <p:cNvSpPr/>
            <p:nvPr/>
          </p:nvSpPr>
          <p:spPr>
            <a:xfrm>
              <a:off x="3003927" y="1112046"/>
              <a:ext cx="16158" cy="34505"/>
            </a:xfrm>
            <a:custGeom>
              <a:avLst/>
              <a:gdLst/>
              <a:ahLst/>
              <a:cxnLst/>
              <a:rect l="l" t="t" r="r" b="b"/>
              <a:pathLst>
                <a:path w="251" h="536" extrusionOk="0">
                  <a:moveTo>
                    <a:pt x="9" y="1"/>
                  </a:moveTo>
                  <a:cubicBezTo>
                    <a:pt x="0" y="10"/>
                    <a:pt x="0" y="27"/>
                    <a:pt x="9" y="36"/>
                  </a:cubicBezTo>
                  <a:cubicBezTo>
                    <a:pt x="18" y="45"/>
                    <a:pt x="197" y="250"/>
                    <a:pt x="9" y="500"/>
                  </a:cubicBezTo>
                  <a:cubicBezTo>
                    <a:pt x="0" y="509"/>
                    <a:pt x="0" y="527"/>
                    <a:pt x="9" y="527"/>
                  </a:cubicBezTo>
                  <a:cubicBezTo>
                    <a:pt x="18" y="536"/>
                    <a:pt x="18" y="536"/>
                    <a:pt x="27" y="536"/>
                  </a:cubicBezTo>
                  <a:cubicBezTo>
                    <a:pt x="27" y="536"/>
                    <a:pt x="36" y="527"/>
                    <a:pt x="36" y="527"/>
                  </a:cubicBezTo>
                  <a:cubicBezTo>
                    <a:pt x="250" y="250"/>
                    <a:pt x="45" y="10"/>
                    <a:pt x="36" y="10"/>
                  </a:cubicBezTo>
                  <a:cubicBezTo>
                    <a:pt x="27" y="1"/>
                    <a:pt x="18" y="1"/>
                    <a:pt x="9" y="1"/>
                  </a:cubicBezTo>
                  <a:close/>
                </a:path>
              </a:pathLst>
            </a:custGeom>
            <a:solidFill>
              <a:srgbClr val="B8592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46"/>
            <p:cNvSpPr/>
            <p:nvPr/>
          </p:nvSpPr>
          <p:spPr>
            <a:xfrm>
              <a:off x="2740314" y="1662770"/>
              <a:ext cx="378525" cy="2961"/>
            </a:xfrm>
            <a:custGeom>
              <a:avLst/>
              <a:gdLst/>
              <a:ahLst/>
              <a:cxnLst/>
              <a:rect l="l" t="t" r="r" b="b"/>
              <a:pathLst>
                <a:path w="5880" h="46" extrusionOk="0">
                  <a:moveTo>
                    <a:pt x="18" y="1"/>
                  </a:moveTo>
                  <a:cubicBezTo>
                    <a:pt x="9" y="1"/>
                    <a:pt x="1" y="10"/>
                    <a:pt x="1" y="19"/>
                  </a:cubicBezTo>
                  <a:cubicBezTo>
                    <a:pt x="1" y="37"/>
                    <a:pt x="9" y="45"/>
                    <a:pt x="18" y="45"/>
                  </a:cubicBezTo>
                  <a:lnTo>
                    <a:pt x="5862" y="45"/>
                  </a:lnTo>
                  <a:cubicBezTo>
                    <a:pt x="5871" y="45"/>
                    <a:pt x="5880" y="37"/>
                    <a:pt x="5880" y="19"/>
                  </a:cubicBezTo>
                  <a:cubicBezTo>
                    <a:pt x="5880" y="10"/>
                    <a:pt x="5871" y="1"/>
                    <a:pt x="586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46"/>
            <p:cNvSpPr/>
            <p:nvPr/>
          </p:nvSpPr>
          <p:spPr>
            <a:xfrm>
              <a:off x="2740893" y="1694378"/>
              <a:ext cx="383096" cy="2961"/>
            </a:xfrm>
            <a:custGeom>
              <a:avLst/>
              <a:gdLst/>
              <a:ahLst/>
              <a:cxnLst/>
              <a:rect l="l" t="t" r="r" b="b"/>
              <a:pathLst>
                <a:path w="5951" h="46" extrusionOk="0">
                  <a:moveTo>
                    <a:pt x="18" y="1"/>
                  </a:moveTo>
                  <a:cubicBezTo>
                    <a:pt x="9" y="1"/>
                    <a:pt x="0" y="9"/>
                    <a:pt x="0" y="27"/>
                  </a:cubicBezTo>
                  <a:cubicBezTo>
                    <a:pt x="0" y="36"/>
                    <a:pt x="9" y="45"/>
                    <a:pt x="18" y="45"/>
                  </a:cubicBezTo>
                  <a:lnTo>
                    <a:pt x="5924" y="45"/>
                  </a:lnTo>
                  <a:cubicBezTo>
                    <a:pt x="5942" y="45"/>
                    <a:pt x="5951" y="36"/>
                    <a:pt x="5951" y="27"/>
                  </a:cubicBezTo>
                  <a:cubicBezTo>
                    <a:pt x="5951" y="9"/>
                    <a:pt x="5942" y="1"/>
                    <a:pt x="59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46"/>
            <p:cNvSpPr/>
            <p:nvPr/>
          </p:nvSpPr>
          <p:spPr>
            <a:xfrm>
              <a:off x="2829923" y="1662770"/>
              <a:ext cx="13841" cy="34569"/>
            </a:xfrm>
            <a:custGeom>
              <a:avLst/>
              <a:gdLst/>
              <a:ahLst/>
              <a:cxnLst/>
              <a:rect l="l" t="t" r="r" b="b"/>
              <a:pathLst>
                <a:path w="215" h="537" extrusionOk="0">
                  <a:moveTo>
                    <a:pt x="170" y="45"/>
                  </a:moveTo>
                  <a:lnTo>
                    <a:pt x="170" y="492"/>
                  </a:lnTo>
                  <a:lnTo>
                    <a:pt x="36" y="492"/>
                  </a:lnTo>
                  <a:lnTo>
                    <a:pt x="36" y="45"/>
                  </a:lnTo>
                  <a:close/>
                  <a:moveTo>
                    <a:pt x="18" y="1"/>
                  </a:moveTo>
                  <a:cubicBezTo>
                    <a:pt x="9" y="1"/>
                    <a:pt x="0" y="10"/>
                    <a:pt x="0" y="19"/>
                  </a:cubicBezTo>
                  <a:lnTo>
                    <a:pt x="0" y="518"/>
                  </a:lnTo>
                  <a:cubicBezTo>
                    <a:pt x="0" y="527"/>
                    <a:pt x="9" y="536"/>
                    <a:pt x="18" y="536"/>
                  </a:cubicBezTo>
                  <a:lnTo>
                    <a:pt x="188" y="536"/>
                  </a:lnTo>
                  <a:cubicBezTo>
                    <a:pt x="205" y="536"/>
                    <a:pt x="214" y="527"/>
                    <a:pt x="214" y="518"/>
                  </a:cubicBezTo>
                  <a:lnTo>
                    <a:pt x="214" y="19"/>
                  </a:lnTo>
                  <a:cubicBezTo>
                    <a:pt x="214" y="10"/>
                    <a:pt x="205" y="1"/>
                    <a:pt x="1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46"/>
            <p:cNvSpPr/>
            <p:nvPr/>
          </p:nvSpPr>
          <p:spPr>
            <a:xfrm>
              <a:off x="3060769" y="1662770"/>
              <a:ext cx="13841" cy="34569"/>
            </a:xfrm>
            <a:custGeom>
              <a:avLst/>
              <a:gdLst/>
              <a:ahLst/>
              <a:cxnLst/>
              <a:rect l="l" t="t" r="r" b="b"/>
              <a:pathLst>
                <a:path w="215" h="537" extrusionOk="0">
                  <a:moveTo>
                    <a:pt x="179" y="45"/>
                  </a:moveTo>
                  <a:lnTo>
                    <a:pt x="179" y="492"/>
                  </a:lnTo>
                  <a:lnTo>
                    <a:pt x="45" y="492"/>
                  </a:lnTo>
                  <a:lnTo>
                    <a:pt x="45" y="45"/>
                  </a:lnTo>
                  <a:close/>
                  <a:moveTo>
                    <a:pt x="18" y="1"/>
                  </a:moveTo>
                  <a:cubicBezTo>
                    <a:pt x="9" y="1"/>
                    <a:pt x="0" y="10"/>
                    <a:pt x="0" y="19"/>
                  </a:cubicBezTo>
                  <a:lnTo>
                    <a:pt x="0" y="518"/>
                  </a:lnTo>
                  <a:cubicBezTo>
                    <a:pt x="0" y="527"/>
                    <a:pt x="9" y="536"/>
                    <a:pt x="18" y="536"/>
                  </a:cubicBezTo>
                  <a:lnTo>
                    <a:pt x="197" y="536"/>
                  </a:lnTo>
                  <a:cubicBezTo>
                    <a:pt x="206" y="536"/>
                    <a:pt x="215" y="527"/>
                    <a:pt x="215" y="518"/>
                  </a:cubicBezTo>
                  <a:lnTo>
                    <a:pt x="215" y="19"/>
                  </a:lnTo>
                  <a:cubicBezTo>
                    <a:pt x="215" y="10"/>
                    <a:pt x="206" y="1"/>
                    <a:pt x="19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46"/>
            <p:cNvSpPr/>
            <p:nvPr/>
          </p:nvSpPr>
          <p:spPr>
            <a:xfrm>
              <a:off x="2836811" y="1277424"/>
              <a:ext cx="70104" cy="221772"/>
            </a:xfrm>
            <a:custGeom>
              <a:avLst/>
              <a:gdLst/>
              <a:ahLst/>
              <a:cxnLst/>
              <a:rect l="l" t="t" r="r" b="b"/>
              <a:pathLst>
                <a:path w="1089" h="3445" extrusionOk="0">
                  <a:moveTo>
                    <a:pt x="0" y="1"/>
                  </a:moveTo>
                  <a:lnTo>
                    <a:pt x="473" y="3444"/>
                  </a:lnTo>
                  <a:lnTo>
                    <a:pt x="1089" y="3444"/>
                  </a:lnTo>
                  <a:lnTo>
                    <a:pt x="86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46"/>
            <p:cNvSpPr/>
            <p:nvPr/>
          </p:nvSpPr>
          <p:spPr>
            <a:xfrm>
              <a:off x="2871831" y="1499130"/>
              <a:ext cx="35084" cy="60899"/>
            </a:xfrm>
            <a:custGeom>
              <a:avLst/>
              <a:gdLst/>
              <a:ahLst/>
              <a:cxnLst/>
              <a:rect l="l" t="t" r="r" b="b"/>
              <a:pathLst>
                <a:path w="545" h="946" extrusionOk="0">
                  <a:moveTo>
                    <a:pt x="0" y="0"/>
                  </a:moveTo>
                  <a:lnTo>
                    <a:pt x="259" y="946"/>
                  </a:lnTo>
                  <a:lnTo>
                    <a:pt x="545" y="946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46"/>
            <p:cNvSpPr/>
            <p:nvPr/>
          </p:nvSpPr>
          <p:spPr>
            <a:xfrm>
              <a:off x="2871831" y="1499130"/>
              <a:ext cx="29355" cy="14420"/>
            </a:xfrm>
            <a:custGeom>
              <a:avLst/>
              <a:gdLst/>
              <a:ahLst/>
              <a:cxnLst/>
              <a:rect l="l" t="t" r="r" b="b"/>
              <a:pathLst>
                <a:path w="456" h="224" extrusionOk="0">
                  <a:moveTo>
                    <a:pt x="0" y="0"/>
                  </a:moveTo>
                  <a:lnTo>
                    <a:pt x="54" y="223"/>
                  </a:lnTo>
                  <a:lnTo>
                    <a:pt x="4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46"/>
            <p:cNvSpPr/>
            <p:nvPr/>
          </p:nvSpPr>
          <p:spPr>
            <a:xfrm>
              <a:off x="2875822" y="1552561"/>
              <a:ext cx="172976" cy="103966"/>
            </a:xfrm>
            <a:custGeom>
              <a:avLst/>
              <a:gdLst/>
              <a:ahLst/>
              <a:cxnLst/>
              <a:rect l="l" t="t" r="r" b="b"/>
              <a:pathLst>
                <a:path w="2687" h="1615" extrusionOk="0">
                  <a:moveTo>
                    <a:pt x="1" y="0"/>
                  </a:moveTo>
                  <a:lnTo>
                    <a:pt x="1" y="1615"/>
                  </a:lnTo>
                  <a:lnTo>
                    <a:pt x="2686" y="1615"/>
                  </a:lnTo>
                  <a:lnTo>
                    <a:pt x="268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46"/>
            <p:cNvSpPr/>
            <p:nvPr/>
          </p:nvSpPr>
          <p:spPr>
            <a:xfrm>
              <a:off x="2920047" y="1562861"/>
              <a:ext cx="83945" cy="83366"/>
            </a:xfrm>
            <a:custGeom>
              <a:avLst/>
              <a:gdLst/>
              <a:ahLst/>
              <a:cxnLst/>
              <a:rect l="l" t="t" r="r" b="b"/>
              <a:pathLst>
                <a:path w="1304" h="1295" extrusionOk="0">
                  <a:moveTo>
                    <a:pt x="652" y="36"/>
                  </a:moveTo>
                  <a:cubicBezTo>
                    <a:pt x="991" y="36"/>
                    <a:pt x="1259" y="313"/>
                    <a:pt x="1259" y="652"/>
                  </a:cubicBezTo>
                  <a:cubicBezTo>
                    <a:pt x="1259" y="982"/>
                    <a:pt x="991" y="1258"/>
                    <a:pt x="652" y="1258"/>
                  </a:cubicBezTo>
                  <a:cubicBezTo>
                    <a:pt x="322" y="1258"/>
                    <a:pt x="45" y="982"/>
                    <a:pt x="45" y="652"/>
                  </a:cubicBezTo>
                  <a:cubicBezTo>
                    <a:pt x="45" y="313"/>
                    <a:pt x="322" y="36"/>
                    <a:pt x="652" y="36"/>
                  </a:cubicBezTo>
                  <a:close/>
                  <a:moveTo>
                    <a:pt x="652" y="1"/>
                  </a:moveTo>
                  <a:cubicBezTo>
                    <a:pt x="295" y="1"/>
                    <a:pt x="1" y="295"/>
                    <a:pt x="1" y="652"/>
                  </a:cubicBezTo>
                  <a:cubicBezTo>
                    <a:pt x="1" y="1009"/>
                    <a:pt x="295" y="1294"/>
                    <a:pt x="652" y="1294"/>
                  </a:cubicBezTo>
                  <a:cubicBezTo>
                    <a:pt x="1009" y="1294"/>
                    <a:pt x="1303" y="1009"/>
                    <a:pt x="1303" y="652"/>
                  </a:cubicBezTo>
                  <a:cubicBezTo>
                    <a:pt x="1303" y="295"/>
                    <a:pt x="1009" y="1"/>
                    <a:pt x="652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46"/>
            <p:cNvSpPr/>
            <p:nvPr/>
          </p:nvSpPr>
          <p:spPr>
            <a:xfrm>
              <a:off x="2932149" y="1574899"/>
              <a:ext cx="59740" cy="59804"/>
            </a:xfrm>
            <a:custGeom>
              <a:avLst/>
              <a:gdLst/>
              <a:ahLst/>
              <a:cxnLst/>
              <a:rect l="l" t="t" r="r" b="b"/>
              <a:pathLst>
                <a:path w="928" h="929" extrusionOk="0">
                  <a:moveTo>
                    <a:pt x="464" y="1"/>
                  </a:moveTo>
                  <a:cubicBezTo>
                    <a:pt x="205" y="1"/>
                    <a:pt x="0" y="206"/>
                    <a:pt x="0" y="465"/>
                  </a:cubicBezTo>
                  <a:cubicBezTo>
                    <a:pt x="0" y="715"/>
                    <a:pt x="205" y="929"/>
                    <a:pt x="464" y="929"/>
                  </a:cubicBezTo>
                  <a:cubicBezTo>
                    <a:pt x="723" y="929"/>
                    <a:pt x="928" y="715"/>
                    <a:pt x="928" y="465"/>
                  </a:cubicBezTo>
                  <a:cubicBezTo>
                    <a:pt x="928" y="206"/>
                    <a:pt x="723" y="1"/>
                    <a:pt x="46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46"/>
            <p:cNvSpPr/>
            <p:nvPr/>
          </p:nvSpPr>
          <p:spPr>
            <a:xfrm>
              <a:off x="3071134" y="1271695"/>
              <a:ext cx="261363" cy="353805"/>
            </a:xfrm>
            <a:custGeom>
              <a:avLst/>
              <a:gdLst/>
              <a:ahLst/>
              <a:cxnLst/>
              <a:rect l="l" t="t" r="r" b="b"/>
              <a:pathLst>
                <a:path w="4060" h="5496" extrusionOk="0">
                  <a:moveTo>
                    <a:pt x="2498" y="1"/>
                  </a:moveTo>
                  <a:lnTo>
                    <a:pt x="410" y="3819"/>
                  </a:lnTo>
                  <a:cubicBezTo>
                    <a:pt x="0" y="4568"/>
                    <a:pt x="544" y="5496"/>
                    <a:pt x="1401" y="5496"/>
                  </a:cubicBezTo>
                  <a:cubicBezTo>
                    <a:pt x="1882" y="5496"/>
                    <a:pt x="2311" y="5184"/>
                    <a:pt x="2462" y="4729"/>
                  </a:cubicBezTo>
                  <a:lnTo>
                    <a:pt x="405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46"/>
            <p:cNvSpPr/>
            <p:nvPr/>
          </p:nvSpPr>
          <p:spPr>
            <a:xfrm>
              <a:off x="3231877" y="1193609"/>
              <a:ext cx="138471" cy="78151"/>
            </a:xfrm>
            <a:custGeom>
              <a:avLst/>
              <a:gdLst/>
              <a:ahLst/>
              <a:cxnLst/>
              <a:rect l="l" t="t" r="r" b="b"/>
              <a:pathLst>
                <a:path w="2151" h="1214" extrusionOk="0">
                  <a:moveTo>
                    <a:pt x="518" y="0"/>
                  </a:moveTo>
                  <a:lnTo>
                    <a:pt x="1" y="1214"/>
                  </a:lnTo>
                  <a:lnTo>
                    <a:pt x="1562" y="1214"/>
                  </a:lnTo>
                  <a:lnTo>
                    <a:pt x="2151" y="125"/>
                  </a:lnTo>
                  <a:lnTo>
                    <a:pt x="5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46"/>
            <p:cNvSpPr/>
            <p:nvPr/>
          </p:nvSpPr>
          <p:spPr>
            <a:xfrm>
              <a:off x="3225568" y="1176936"/>
              <a:ext cx="36243" cy="59804"/>
            </a:xfrm>
            <a:custGeom>
              <a:avLst/>
              <a:gdLst/>
              <a:ahLst/>
              <a:cxnLst/>
              <a:rect l="l" t="t" r="r" b="b"/>
              <a:pathLst>
                <a:path w="563" h="929" extrusionOk="0">
                  <a:moveTo>
                    <a:pt x="137" y="0"/>
                  </a:moveTo>
                  <a:cubicBezTo>
                    <a:pt x="130" y="0"/>
                    <a:pt x="124" y="0"/>
                    <a:pt x="117" y="1"/>
                  </a:cubicBezTo>
                  <a:cubicBezTo>
                    <a:pt x="45" y="10"/>
                    <a:pt x="1" y="72"/>
                    <a:pt x="28" y="135"/>
                  </a:cubicBezTo>
                  <a:lnTo>
                    <a:pt x="331" y="928"/>
                  </a:lnTo>
                  <a:lnTo>
                    <a:pt x="563" y="393"/>
                  </a:lnTo>
                  <a:lnTo>
                    <a:pt x="456" y="197"/>
                  </a:lnTo>
                  <a:cubicBezTo>
                    <a:pt x="388" y="78"/>
                    <a:pt x="264" y="0"/>
                    <a:pt x="1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46"/>
            <p:cNvSpPr/>
            <p:nvPr/>
          </p:nvSpPr>
          <p:spPr>
            <a:xfrm>
              <a:off x="3265223" y="1106317"/>
              <a:ext cx="44290" cy="89095"/>
            </a:xfrm>
            <a:custGeom>
              <a:avLst/>
              <a:gdLst/>
              <a:ahLst/>
              <a:cxnLst/>
              <a:rect l="l" t="t" r="r" b="b"/>
              <a:pathLst>
                <a:path w="688" h="1384" extrusionOk="0">
                  <a:moveTo>
                    <a:pt x="527" y="0"/>
                  </a:moveTo>
                  <a:cubicBezTo>
                    <a:pt x="464" y="0"/>
                    <a:pt x="402" y="45"/>
                    <a:pt x="384" y="107"/>
                  </a:cubicBezTo>
                  <a:lnTo>
                    <a:pt x="0" y="1356"/>
                  </a:lnTo>
                  <a:lnTo>
                    <a:pt x="420" y="1383"/>
                  </a:lnTo>
                  <a:lnTo>
                    <a:pt x="669" y="188"/>
                  </a:lnTo>
                  <a:cubicBezTo>
                    <a:pt x="687" y="90"/>
                    <a:pt x="616" y="0"/>
                    <a:pt x="5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46"/>
            <p:cNvSpPr/>
            <p:nvPr/>
          </p:nvSpPr>
          <p:spPr>
            <a:xfrm>
              <a:off x="3292195" y="1095953"/>
              <a:ext cx="58646" cy="101713"/>
            </a:xfrm>
            <a:custGeom>
              <a:avLst/>
              <a:gdLst/>
              <a:ahLst/>
              <a:cxnLst/>
              <a:rect l="l" t="t" r="r" b="b"/>
              <a:pathLst>
                <a:path w="911" h="1580" extrusionOk="0">
                  <a:moveTo>
                    <a:pt x="732" y="1"/>
                  </a:moveTo>
                  <a:cubicBezTo>
                    <a:pt x="670" y="1"/>
                    <a:pt x="607" y="45"/>
                    <a:pt x="581" y="99"/>
                  </a:cubicBezTo>
                  <a:lnTo>
                    <a:pt x="1" y="1544"/>
                  </a:lnTo>
                  <a:lnTo>
                    <a:pt x="420" y="1580"/>
                  </a:lnTo>
                  <a:lnTo>
                    <a:pt x="875" y="206"/>
                  </a:lnTo>
                  <a:cubicBezTo>
                    <a:pt x="911" y="108"/>
                    <a:pt x="839" y="1"/>
                    <a:pt x="73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46"/>
            <p:cNvSpPr/>
            <p:nvPr/>
          </p:nvSpPr>
          <p:spPr>
            <a:xfrm>
              <a:off x="3319168" y="1114621"/>
              <a:ext cx="56972" cy="84782"/>
            </a:xfrm>
            <a:custGeom>
              <a:avLst/>
              <a:gdLst/>
              <a:ahLst/>
              <a:cxnLst/>
              <a:rect l="l" t="t" r="r" b="b"/>
              <a:pathLst>
                <a:path w="885" h="1317" extrusionOk="0">
                  <a:moveTo>
                    <a:pt x="708" y="1"/>
                  </a:moveTo>
                  <a:cubicBezTo>
                    <a:pt x="655" y="1"/>
                    <a:pt x="601" y="34"/>
                    <a:pt x="572" y="86"/>
                  </a:cubicBezTo>
                  <a:lnTo>
                    <a:pt x="1" y="1290"/>
                  </a:lnTo>
                  <a:lnTo>
                    <a:pt x="402" y="1317"/>
                  </a:lnTo>
                  <a:lnTo>
                    <a:pt x="848" y="210"/>
                  </a:lnTo>
                  <a:cubicBezTo>
                    <a:pt x="884" y="121"/>
                    <a:pt x="840" y="23"/>
                    <a:pt x="741" y="5"/>
                  </a:cubicBezTo>
                  <a:cubicBezTo>
                    <a:pt x="731" y="2"/>
                    <a:pt x="719" y="1"/>
                    <a:pt x="70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46"/>
            <p:cNvSpPr/>
            <p:nvPr/>
          </p:nvSpPr>
          <p:spPr>
            <a:xfrm>
              <a:off x="3345047" y="1154469"/>
              <a:ext cx="45449" cy="47251"/>
            </a:xfrm>
            <a:custGeom>
              <a:avLst/>
              <a:gdLst/>
              <a:ahLst/>
              <a:cxnLst/>
              <a:rect l="l" t="t" r="r" b="b"/>
              <a:pathLst>
                <a:path w="706" h="734" extrusionOk="0">
                  <a:moveTo>
                    <a:pt x="532" y="0"/>
                  </a:moveTo>
                  <a:cubicBezTo>
                    <a:pt x="484" y="0"/>
                    <a:pt x="434" y="25"/>
                    <a:pt x="411" y="64"/>
                  </a:cubicBezTo>
                  <a:lnTo>
                    <a:pt x="0" y="698"/>
                  </a:lnTo>
                  <a:lnTo>
                    <a:pt x="393" y="733"/>
                  </a:lnTo>
                  <a:lnTo>
                    <a:pt x="661" y="207"/>
                  </a:lnTo>
                  <a:cubicBezTo>
                    <a:pt x="705" y="127"/>
                    <a:pt x="652" y="11"/>
                    <a:pt x="554" y="2"/>
                  </a:cubicBezTo>
                  <a:cubicBezTo>
                    <a:pt x="547" y="1"/>
                    <a:pt x="540" y="0"/>
                    <a:pt x="53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46"/>
            <p:cNvSpPr/>
            <p:nvPr/>
          </p:nvSpPr>
          <p:spPr>
            <a:xfrm>
              <a:off x="3270372" y="1218329"/>
              <a:ext cx="25364" cy="32188"/>
            </a:xfrm>
            <a:custGeom>
              <a:avLst/>
              <a:gdLst/>
              <a:ahLst/>
              <a:cxnLst/>
              <a:rect l="l" t="t" r="r" b="b"/>
              <a:pathLst>
                <a:path w="394" h="500" extrusionOk="0">
                  <a:moveTo>
                    <a:pt x="19" y="0"/>
                  </a:moveTo>
                  <a:cubicBezTo>
                    <a:pt x="10" y="0"/>
                    <a:pt x="1" y="9"/>
                    <a:pt x="1" y="27"/>
                  </a:cubicBezTo>
                  <a:cubicBezTo>
                    <a:pt x="1" y="36"/>
                    <a:pt x="10" y="45"/>
                    <a:pt x="19" y="45"/>
                  </a:cubicBezTo>
                  <a:cubicBezTo>
                    <a:pt x="126" y="45"/>
                    <a:pt x="197" y="80"/>
                    <a:pt x="250" y="143"/>
                  </a:cubicBezTo>
                  <a:cubicBezTo>
                    <a:pt x="349" y="268"/>
                    <a:pt x="313" y="473"/>
                    <a:pt x="313" y="473"/>
                  </a:cubicBezTo>
                  <a:cubicBezTo>
                    <a:pt x="313" y="482"/>
                    <a:pt x="322" y="491"/>
                    <a:pt x="331" y="500"/>
                  </a:cubicBezTo>
                  <a:lnTo>
                    <a:pt x="340" y="500"/>
                  </a:lnTo>
                  <a:cubicBezTo>
                    <a:pt x="349" y="500"/>
                    <a:pt x="358" y="491"/>
                    <a:pt x="358" y="482"/>
                  </a:cubicBezTo>
                  <a:cubicBezTo>
                    <a:pt x="358" y="473"/>
                    <a:pt x="393" y="259"/>
                    <a:pt x="277" y="116"/>
                  </a:cubicBezTo>
                  <a:cubicBezTo>
                    <a:pt x="224" y="45"/>
                    <a:pt x="134" y="9"/>
                    <a:pt x="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46"/>
            <p:cNvSpPr/>
            <p:nvPr/>
          </p:nvSpPr>
          <p:spPr>
            <a:xfrm>
              <a:off x="2591544" y="1543935"/>
              <a:ext cx="222351" cy="294644"/>
            </a:xfrm>
            <a:custGeom>
              <a:avLst/>
              <a:gdLst/>
              <a:ahLst/>
              <a:cxnLst/>
              <a:rect l="l" t="t" r="r" b="b"/>
              <a:pathLst>
                <a:path w="3454" h="4577" extrusionOk="0">
                  <a:moveTo>
                    <a:pt x="10" y="0"/>
                  </a:moveTo>
                  <a:cubicBezTo>
                    <a:pt x="10" y="0"/>
                    <a:pt x="1" y="1249"/>
                    <a:pt x="162" y="1883"/>
                  </a:cubicBezTo>
                  <a:cubicBezTo>
                    <a:pt x="313" y="2507"/>
                    <a:pt x="2642" y="4577"/>
                    <a:pt x="2642" y="4577"/>
                  </a:cubicBezTo>
                  <a:lnTo>
                    <a:pt x="3453" y="3167"/>
                  </a:lnTo>
                  <a:lnTo>
                    <a:pt x="2097" y="1428"/>
                  </a:lnTo>
                  <a:lnTo>
                    <a:pt x="218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46"/>
            <p:cNvSpPr/>
            <p:nvPr/>
          </p:nvSpPr>
          <p:spPr>
            <a:xfrm>
              <a:off x="2592124" y="1543935"/>
              <a:ext cx="140209" cy="39076"/>
            </a:xfrm>
            <a:custGeom>
              <a:avLst/>
              <a:gdLst/>
              <a:ahLst/>
              <a:cxnLst/>
              <a:rect l="l" t="t" r="r" b="b"/>
              <a:pathLst>
                <a:path w="2178" h="607" extrusionOk="0">
                  <a:moveTo>
                    <a:pt x="1" y="0"/>
                  </a:moveTo>
                  <a:lnTo>
                    <a:pt x="2142" y="607"/>
                  </a:lnTo>
                  <a:lnTo>
                    <a:pt x="2178" y="0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46"/>
            <p:cNvSpPr/>
            <p:nvPr/>
          </p:nvSpPr>
          <p:spPr>
            <a:xfrm>
              <a:off x="3015965" y="2638495"/>
              <a:ext cx="185593" cy="99395"/>
            </a:xfrm>
            <a:custGeom>
              <a:avLst/>
              <a:gdLst/>
              <a:ahLst/>
              <a:cxnLst/>
              <a:rect l="l" t="t" r="r" b="b"/>
              <a:pathLst>
                <a:path w="2883" h="1544" extrusionOk="0">
                  <a:moveTo>
                    <a:pt x="1" y="1"/>
                  </a:moveTo>
                  <a:lnTo>
                    <a:pt x="215" y="1544"/>
                  </a:lnTo>
                  <a:lnTo>
                    <a:pt x="2882" y="1544"/>
                  </a:lnTo>
                  <a:lnTo>
                    <a:pt x="266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46"/>
            <p:cNvSpPr/>
            <p:nvPr/>
          </p:nvSpPr>
          <p:spPr>
            <a:xfrm>
              <a:off x="3029741" y="2737825"/>
              <a:ext cx="332626" cy="126433"/>
            </a:xfrm>
            <a:custGeom>
              <a:avLst/>
              <a:gdLst/>
              <a:ahLst/>
              <a:cxnLst/>
              <a:rect l="l" t="t" r="r" b="b"/>
              <a:pathLst>
                <a:path w="5167" h="1964" extrusionOk="0">
                  <a:moveTo>
                    <a:pt x="1" y="1"/>
                  </a:moveTo>
                  <a:lnTo>
                    <a:pt x="277" y="1964"/>
                  </a:lnTo>
                  <a:lnTo>
                    <a:pt x="5166" y="1964"/>
                  </a:lnTo>
                  <a:cubicBezTo>
                    <a:pt x="5166" y="1964"/>
                    <a:pt x="4256" y="1"/>
                    <a:pt x="26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46"/>
            <p:cNvSpPr/>
            <p:nvPr/>
          </p:nvSpPr>
          <p:spPr>
            <a:xfrm>
              <a:off x="3044096" y="2837799"/>
              <a:ext cx="318270" cy="26458"/>
            </a:xfrm>
            <a:custGeom>
              <a:avLst/>
              <a:gdLst/>
              <a:ahLst/>
              <a:cxnLst/>
              <a:rect l="l" t="t" r="r" b="b"/>
              <a:pathLst>
                <a:path w="4944" h="411" extrusionOk="0">
                  <a:moveTo>
                    <a:pt x="1" y="0"/>
                  </a:moveTo>
                  <a:lnTo>
                    <a:pt x="54" y="411"/>
                  </a:lnTo>
                  <a:lnTo>
                    <a:pt x="4943" y="411"/>
                  </a:lnTo>
                  <a:lnTo>
                    <a:pt x="471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46"/>
            <p:cNvSpPr/>
            <p:nvPr/>
          </p:nvSpPr>
          <p:spPr>
            <a:xfrm>
              <a:off x="3053881" y="2756236"/>
              <a:ext cx="63796" cy="62637"/>
            </a:xfrm>
            <a:custGeom>
              <a:avLst/>
              <a:gdLst/>
              <a:ahLst/>
              <a:cxnLst/>
              <a:rect l="l" t="t" r="r" b="b"/>
              <a:pathLst>
                <a:path w="991" h="973" extrusionOk="0">
                  <a:moveTo>
                    <a:pt x="438" y="0"/>
                  </a:moveTo>
                  <a:lnTo>
                    <a:pt x="384" y="268"/>
                  </a:lnTo>
                  <a:lnTo>
                    <a:pt x="125" y="116"/>
                  </a:lnTo>
                  <a:lnTo>
                    <a:pt x="125" y="116"/>
                  </a:lnTo>
                  <a:lnTo>
                    <a:pt x="268" y="375"/>
                  </a:lnTo>
                  <a:lnTo>
                    <a:pt x="0" y="420"/>
                  </a:lnTo>
                  <a:lnTo>
                    <a:pt x="268" y="545"/>
                  </a:lnTo>
                  <a:lnTo>
                    <a:pt x="107" y="759"/>
                  </a:lnTo>
                  <a:lnTo>
                    <a:pt x="107" y="759"/>
                  </a:lnTo>
                  <a:lnTo>
                    <a:pt x="375" y="696"/>
                  </a:lnTo>
                  <a:lnTo>
                    <a:pt x="402" y="973"/>
                  </a:lnTo>
                  <a:lnTo>
                    <a:pt x="545" y="759"/>
                  </a:lnTo>
                  <a:lnTo>
                    <a:pt x="741" y="973"/>
                  </a:lnTo>
                  <a:lnTo>
                    <a:pt x="741" y="973"/>
                  </a:lnTo>
                  <a:lnTo>
                    <a:pt x="696" y="696"/>
                  </a:lnTo>
                  <a:lnTo>
                    <a:pt x="973" y="759"/>
                  </a:lnTo>
                  <a:lnTo>
                    <a:pt x="759" y="545"/>
                  </a:lnTo>
                  <a:lnTo>
                    <a:pt x="991" y="420"/>
                  </a:lnTo>
                  <a:lnTo>
                    <a:pt x="705" y="375"/>
                  </a:lnTo>
                  <a:lnTo>
                    <a:pt x="777" y="116"/>
                  </a:lnTo>
                  <a:lnTo>
                    <a:pt x="562" y="268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46"/>
            <p:cNvSpPr/>
            <p:nvPr/>
          </p:nvSpPr>
          <p:spPr>
            <a:xfrm>
              <a:off x="3221577" y="2755078"/>
              <a:ext cx="72422" cy="2961"/>
            </a:xfrm>
            <a:custGeom>
              <a:avLst/>
              <a:gdLst/>
              <a:ahLst/>
              <a:cxnLst/>
              <a:rect l="l" t="t" r="r" b="b"/>
              <a:pathLst>
                <a:path w="1125" h="46" extrusionOk="0">
                  <a:moveTo>
                    <a:pt x="27" y="1"/>
                  </a:moveTo>
                  <a:cubicBezTo>
                    <a:pt x="9" y="1"/>
                    <a:pt x="0" y="10"/>
                    <a:pt x="0" y="18"/>
                  </a:cubicBezTo>
                  <a:cubicBezTo>
                    <a:pt x="0" y="36"/>
                    <a:pt x="9" y="45"/>
                    <a:pt x="27" y="45"/>
                  </a:cubicBezTo>
                  <a:lnTo>
                    <a:pt x="1107" y="45"/>
                  </a:lnTo>
                  <a:cubicBezTo>
                    <a:pt x="1116" y="45"/>
                    <a:pt x="1124" y="36"/>
                    <a:pt x="1124" y="18"/>
                  </a:cubicBezTo>
                  <a:cubicBezTo>
                    <a:pt x="1124" y="10"/>
                    <a:pt x="1116" y="1"/>
                    <a:pt x="110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46"/>
            <p:cNvSpPr/>
            <p:nvPr/>
          </p:nvSpPr>
          <p:spPr>
            <a:xfrm>
              <a:off x="3243979" y="2779218"/>
              <a:ext cx="72422" cy="2897"/>
            </a:xfrm>
            <a:custGeom>
              <a:avLst/>
              <a:gdLst/>
              <a:ahLst/>
              <a:cxnLst/>
              <a:rect l="l" t="t" r="r" b="b"/>
              <a:pathLst>
                <a:path w="1125" h="45" extrusionOk="0">
                  <a:moveTo>
                    <a:pt x="27" y="0"/>
                  </a:moveTo>
                  <a:cubicBezTo>
                    <a:pt x="9" y="0"/>
                    <a:pt x="0" y="9"/>
                    <a:pt x="0" y="27"/>
                  </a:cubicBezTo>
                  <a:cubicBezTo>
                    <a:pt x="0" y="36"/>
                    <a:pt x="9" y="45"/>
                    <a:pt x="27" y="45"/>
                  </a:cubicBezTo>
                  <a:lnTo>
                    <a:pt x="1107" y="45"/>
                  </a:lnTo>
                  <a:cubicBezTo>
                    <a:pt x="1115" y="45"/>
                    <a:pt x="1124" y="36"/>
                    <a:pt x="1124" y="27"/>
                  </a:cubicBezTo>
                  <a:cubicBezTo>
                    <a:pt x="1124" y="9"/>
                    <a:pt x="1115" y="0"/>
                    <a:pt x="11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46"/>
            <p:cNvSpPr/>
            <p:nvPr/>
          </p:nvSpPr>
          <p:spPr>
            <a:xfrm>
              <a:off x="3017703" y="2658001"/>
              <a:ext cx="174070" cy="2961"/>
            </a:xfrm>
            <a:custGeom>
              <a:avLst/>
              <a:gdLst/>
              <a:ahLst/>
              <a:cxnLst/>
              <a:rect l="l" t="t" r="r" b="b"/>
              <a:pathLst>
                <a:path w="2704" h="46" extrusionOk="0">
                  <a:moveTo>
                    <a:pt x="18" y="1"/>
                  </a:moveTo>
                  <a:cubicBezTo>
                    <a:pt x="9" y="1"/>
                    <a:pt x="0" y="10"/>
                    <a:pt x="0" y="28"/>
                  </a:cubicBezTo>
                  <a:cubicBezTo>
                    <a:pt x="0" y="37"/>
                    <a:pt x="9" y="46"/>
                    <a:pt x="18" y="46"/>
                  </a:cubicBezTo>
                  <a:lnTo>
                    <a:pt x="2686" y="46"/>
                  </a:lnTo>
                  <a:cubicBezTo>
                    <a:pt x="2695" y="46"/>
                    <a:pt x="2703" y="37"/>
                    <a:pt x="2703" y="28"/>
                  </a:cubicBezTo>
                  <a:cubicBezTo>
                    <a:pt x="2703" y="10"/>
                    <a:pt x="2695" y="1"/>
                    <a:pt x="26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46"/>
            <p:cNvSpPr/>
            <p:nvPr/>
          </p:nvSpPr>
          <p:spPr>
            <a:xfrm>
              <a:off x="2388829" y="2355956"/>
              <a:ext cx="180443" cy="198790"/>
            </a:xfrm>
            <a:custGeom>
              <a:avLst/>
              <a:gdLst/>
              <a:ahLst/>
              <a:cxnLst/>
              <a:rect l="l" t="t" r="r" b="b"/>
              <a:pathLst>
                <a:path w="2803" h="3088" extrusionOk="0">
                  <a:moveTo>
                    <a:pt x="1294" y="1"/>
                  </a:moveTo>
                  <a:lnTo>
                    <a:pt x="1" y="884"/>
                  </a:lnTo>
                  <a:lnTo>
                    <a:pt x="1509" y="3087"/>
                  </a:lnTo>
                  <a:lnTo>
                    <a:pt x="2802" y="2231"/>
                  </a:lnTo>
                  <a:lnTo>
                    <a:pt x="129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46"/>
            <p:cNvSpPr/>
            <p:nvPr/>
          </p:nvSpPr>
          <p:spPr>
            <a:xfrm>
              <a:off x="2284929" y="2412798"/>
              <a:ext cx="259045" cy="330888"/>
            </a:xfrm>
            <a:custGeom>
              <a:avLst/>
              <a:gdLst/>
              <a:ahLst/>
              <a:cxnLst/>
              <a:rect l="l" t="t" r="r" b="b"/>
              <a:pathLst>
                <a:path w="4024" h="5140" extrusionOk="0">
                  <a:moveTo>
                    <a:pt x="1615" y="1"/>
                  </a:moveTo>
                  <a:lnTo>
                    <a:pt x="0" y="1116"/>
                  </a:lnTo>
                  <a:lnTo>
                    <a:pt x="2757" y="5139"/>
                  </a:lnTo>
                  <a:cubicBezTo>
                    <a:pt x="2757" y="5139"/>
                    <a:pt x="4024" y="3516"/>
                    <a:pt x="3123" y="2204"/>
                  </a:cubicBezTo>
                  <a:lnTo>
                    <a:pt x="161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46"/>
            <p:cNvSpPr/>
            <p:nvPr/>
          </p:nvSpPr>
          <p:spPr>
            <a:xfrm>
              <a:off x="2284929" y="2469641"/>
              <a:ext cx="192996" cy="274044"/>
            </a:xfrm>
            <a:custGeom>
              <a:avLst/>
              <a:gdLst/>
              <a:ahLst/>
              <a:cxnLst/>
              <a:rect l="l" t="t" r="r" b="b"/>
              <a:pathLst>
                <a:path w="2998" h="4257" extrusionOk="0">
                  <a:moveTo>
                    <a:pt x="339" y="1"/>
                  </a:moveTo>
                  <a:lnTo>
                    <a:pt x="0" y="233"/>
                  </a:lnTo>
                  <a:lnTo>
                    <a:pt x="2757" y="4256"/>
                  </a:lnTo>
                  <a:lnTo>
                    <a:pt x="2998" y="3881"/>
                  </a:lnTo>
                  <a:lnTo>
                    <a:pt x="33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46"/>
            <p:cNvSpPr/>
            <p:nvPr/>
          </p:nvSpPr>
          <p:spPr>
            <a:xfrm>
              <a:off x="2343510" y="2451294"/>
              <a:ext cx="63796" cy="63796"/>
            </a:xfrm>
            <a:custGeom>
              <a:avLst/>
              <a:gdLst/>
              <a:ahLst/>
              <a:cxnLst/>
              <a:rect l="l" t="t" r="r" b="b"/>
              <a:pathLst>
                <a:path w="991" h="991" extrusionOk="0">
                  <a:moveTo>
                    <a:pt x="625" y="0"/>
                  </a:moveTo>
                  <a:lnTo>
                    <a:pt x="464" y="232"/>
                  </a:lnTo>
                  <a:lnTo>
                    <a:pt x="277" y="27"/>
                  </a:lnTo>
                  <a:lnTo>
                    <a:pt x="312" y="304"/>
                  </a:lnTo>
                  <a:lnTo>
                    <a:pt x="312" y="304"/>
                  </a:lnTo>
                  <a:lnTo>
                    <a:pt x="36" y="268"/>
                  </a:lnTo>
                  <a:lnTo>
                    <a:pt x="241" y="464"/>
                  </a:lnTo>
                  <a:lnTo>
                    <a:pt x="0" y="607"/>
                  </a:lnTo>
                  <a:lnTo>
                    <a:pt x="277" y="625"/>
                  </a:lnTo>
                  <a:lnTo>
                    <a:pt x="196" y="892"/>
                  </a:lnTo>
                  <a:lnTo>
                    <a:pt x="419" y="732"/>
                  </a:lnTo>
                  <a:lnTo>
                    <a:pt x="526" y="991"/>
                  </a:lnTo>
                  <a:lnTo>
                    <a:pt x="589" y="714"/>
                  </a:lnTo>
                  <a:lnTo>
                    <a:pt x="839" y="848"/>
                  </a:lnTo>
                  <a:lnTo>
                    <a:pt x="839" y="848"/>
                  </a:lnTo>
                  <a:lnTo>
                    <a:pt x="714" y="598"/>
                  </a:lnTo>
                  <a:lnTo>
                    <a:pt x="990" y="536"/>
                  </a:lnTo>
                  <a:lnTo>
                    <a:pt x="732" y="420"/>
                  </a:lnTo>
                  <a:lnTo>
                    <a:pt x="901" y="206"/>
                  </a:lnTo>
                  <a:lnTo>
                    <a:pt x="901" y="206"/>
                  </a:lnTo>
                  <a:lnTo>
                    <a:pt x="633" y="286"/>
                  </a:lnTo>
                  <a:lnTo>
                    <a:pt x="62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46"/>
            <p:cNvSpPr/>
            <p:nvPr/>
          </p:nvSpPr>
          <p:spPr>
            <a:xfrm>
              <a:off x="2479597" y="2579528"/>
              <a:ext cx="42552" cy="60191"/>
            </a:xfrm>
            <a:custGeom>
              <a:avLst/>
              <a:gdLst/>
              <a:ahLst/>
              <a:cxnLst/>
              <a:rect l="l" t="t" r="r" b="b"/>
              <a:pathLst>
                <a:path w="661" h="935" extrusionOk="0">
                  <a:moveTo>
                    <a:pt x="32" y="0"/>
                  </a:moveTo>
                  <a:cubicBezTo>
                    <a:pt x="27" y="0"/>
                    <a:pt x="23" y="2"/>
                    <a:pt x="18" y="7"/>
                  </a:cubicBezTo>
                  <a:cubicBezTo>
                    <a:pt x="9" y="7"/>
                    <a:pt x="0" y="25"/>
                    <a:pt x="9" y="33"/>
                  </a:cubicBezTo>
                  <a:lnTo>
                    <a:pt x="616" y="926"/>
                  </a:lnTo>
                  <a:cubicBezTo>
                    <a:pt x="625" y="926"/>
                    <a:pt x="634" y="934"/>
                    <a:pt x="634" y="934"/>
                  </a:cubicBezTo>
                  <a:cubicBezTo>
                    <a:pt x="643" y="934"/>
                    <a:pt x="643" y="934"/>
                    <a:pt x="652" y="926"/>
                  </a:cubicBezTo>
                  <a:cubicBezTo>
                    <a:pt x="661" y="926"/>
                    <a:pt x="661" y="908"/>
                    <a:pt x="652" y="899"/>
                  </a:cubicBezTo>
                  <a:lnTo>
                    <a:pt x="45" y="7"/>
                  </a:lnTo>
                  <a:cubicBezTo>
                    <a:pt x="41" y="2"/>
                    <a:pt x="36" y="0"/>
                    <a:pt x="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46"/>
            <p:cNvSpPr/>
            <p:nvPr/>
          </p:nvSpPr>
          <p:spPr>
            <a:xfrm>
              <a:off x="2470392" y="2608819"/>
              <a:ext cx="42552" cy="60191"/>
            </a:xfrm>
            <a:custGeom>
              <a:avLst/>
              <a:gdLst/>
              <a:ahLst/>
              <a:cxnLst/>
              <a:rect l="l" t="t" r="r" b="b"/>
              <a:pathLst>
                <a:path w="661" h="935" extrusionOk="0">
                  <a:moveTo>
                    <a:pt x="24" y="1"/>
                  </a:moveTo>
                  <a:cubicBezTo>
                    <a:pt x="18" y="1"/>
                    <a:pt x="13" y="3"/>
                    <a:pt x="10" y="7"/>
                  </a:cubicBezTo>
                  <a:cubicBezTo>
                    <a:pt x="1" y="16"/>
                    <a:pt x="1" y="25"/>
                    <a:pt x="10" y="33"/>
                  </a:cubicBezTo>
                  <a:lnTo>
                    <a:pt x="616" y="926"/>
                  </a:lnTo>
                  <a:cubicBezTo>
                    <a:pt x="616" y="934"/>
                    <a:pt x="625" y="934"/>
                    <a:pt x="634" y="934"/>
                  </a:cubicBezTo>
                  <a:lnTo>
                    <a:pt x="643" y="934"/>
                  </a:lnTo>
                  <a:cubicBezTo>
                    <a:pt x="652" y="926"/>
                    <a:pt x="661" y="908"/>
                    <a:pt x="652" y="899"/>
                  </a:cubicBezTo>
                  <a:lnTo>
                    <a:pt x="45" y="16"/>
                  </a:lnTo>
                  <a:cubicBezTo>
                    <a:pt x="40" y="5"/>
                    <a:pt x="32" y="1"/>
                    <a:pt x="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46"/>
            <p:cNvSpPr/>
            <p:nvPr/>
          </p:nvSpPr>
          <p:spPr>
            <a:xfrm>
              <a:off x="2452045" y="2367414"/>
              <a:ext cx="99974" cy="144264"/>
            </a:xfrm>
            <a:custGeom>
              <a:avLst/>
              <a:gdLst/>
              <a:ahLst/>
              <a:cxnLst/>
              <a:rect l="l" t="t" r="r" b="b"/>
              <a:pathLst>
                <a:path w="1553" h="2241" extrusionOk="0">
                  <a:moveTo>
                    <a:pt x="9" y="1"/>
                  </a:moveTo>
                  <a:cubicBezTo>
                    <a:pt x="0" y="10"/>
                    <a:pt x="0" y="28"/>
                    <a:pt x="9" y="37"/>
                  </a:cubicBezTo>
                  <a:lnTo>
                    <a:pt x="1517" y="2231"/>
                  </a:lnTo>
                  <a:cubicBezTo>
                    <a:pt x="1517" y="2240"/>
                    <a:pt x="1526" y="2240"/>
                    <a:pt x="1535" y="2240"/>
                  </a:cubicBezTo>
                  <a:lnTo>
                    <a:pt x="1544" y="2240"/>
                  </a:lnTo>
                  <a:cubicBezTo>
                    <a:pt x="1552" y="2231"/>
                    <a:pt x="1552" y="2222"/>
                    <a:pt x="1544" y="2213"/>
                  </a:cubicBezTo>
                  <a:lnTo>
                    <a:pt x="36" y="10"/>
                  </a:lnTo>
                  <a:cubicBezTo>
                    <a:pt x="36" y="1"/>
                    <a:pt x="18" y="1"/>
                    <a:pt x="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46"/>
            <p:cNvSpPr/>
            <p:nvPr/>
          </p:nvSpPr>
          <p:spPr>
            <a:xfrm>
              <a:off x="3021115" y="1175713"/>
              <a:ext cx="7532" cy="10042"/>
            </a:xfrm>
            <a:custGeom>
              <a:avLst/>
              <a:gdLst/>
              <a:ahLst/>
              <a:cxnLst/>
              <a:rect l="l" t="t" r="r" b="b"/>
              <a:pathLst>
                <a:path w="117" h="156" extrusionOk="0">
                  <a:moveTo>
                    <a:pt x="62" y="0"/>
                  </a:moveTo>
                  <a:cubicBezTo>
                    <a:pt x="37" y="0"/>
                    <a:pt x="10" y="25"/>
                    <a:pt x="10" y="64"/>
                  </a:cubicBezTo>
                  <a:cubicBezTo>
                    <a:pt x="1" y="100"/>
                    <a:pt x="19" y="145"/>
                    <a:pt x="46" y="154"/>
                  </a:cubicBezTo>
                  <a:cubicBezTo>
                    <a:pt x="49" y="155"/>
                    <a:pt x="53" y="155"/>
                    <a:pt x="56" y="155"/>
                  </a:cubicBezTo>
                  <a:cubicBezTo>
                    <a:pt x="81" y="155"/>
                    <a:pt x="108" y="131"/>
                    <a:pt x="108" y="100"/>
                  </a:cubicBezTo>
                  <a:cubicBezTo>
                    <a:pt x="117" y="55"/>
                    <a:pt x="99" y="11"/>
                    <a:pt x="72" y="2"/>
                  </a:cubicBezTo>
                  <a:cubicBezTo>
                    <a:pt x="69" y="1"/>
                    <a:pt x="65" y="0"/>
                    <a:pt x="62" y="0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46"/>
            <p:cNvSpPr/>
            <p:nvPr/>
          </p:nvSpPr>
          <p:spPr>
            <a:xfrm>
              <a:off x="2968328" y="1172236"/>
              <a:ext cx="7532" cy="10107"/>
            </a:xfrm>
            <a:custGeom>
              <a:avLst/>
              <a:gdLst/>
              <a:ahLst/>
              <a:cxnLst/>
              <a:rect l="l" t="t" r="r" b="b"/>
              <a:pathLst>
                <a:path w="117" h="157" extrusionOk="0">
                  <a:moveTo>
                    <a:pt x="58" y="1"/>
                  </a:moveTo>
                  <a:cubicBezTo>
                    <a:pt x="29" y="1"/>
                    <a:pt x="8" y="26"/>
                    <a:pt x="0" y="65"/>
                  </a:cubicBezTo>
                  <a:cubicBezTo>
                    <a:pt x="0" y="109"/>
                    <a:pt x="18" y="145"/>
                    <a:pt x="45" y="154"/>
                  </a:cubicBezTo>
                  <a:cubicBezTo>
                    <a:pt x="49" y="155"/>
                    <a:pt x="54" y="156"/>
                    <a:pt x="58" y="156"/>
                  </a:cubicBezTo>
                  <a:cubicBezTo>
                    <a:pt x="80" y="156"/>
                    <a:pt x="100" y="138"/>
                    <a:pt x="107" y="100"/>
                  </a:cubicBezTo>
                  <a:cubicBezTo>
                    <a:pt x="116" y="56"/>
                    <a:pt x="98" y="20"/>
                    <a:pt x="72" y="2"/>
                  </a:cubicBezTo>
                  <a:cubicBezTo>
                    <a:pt x="67" y="1"/>
                    <a:pt x="62" y="1"/>
                    <a:pt x="58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46"/>
            <p:cNvSpPr/>
            <p:nvPr/>
          </p:nvSpPr>
          <p:spPr>
            <a:xfrm>
              <a:off x="2963113" y="1169275"/>
              <a:ext cx="11008" cy="6566"/>
            </a:xfrm>
            <a:custGeom>
              <a:avLst/>
              <a:gdLst/>
              <a:ahLst/>
              <a:cxnLst/>
              <a:rect l="l" t="t" r="r" b="b"/>
              <a:pathLst>
                <a:path w="171" h="102" extrusionOk="0">
                  <a:moveTo>
                    <a:pt x="26" y="0"/>
                  </a:moveTo>
                  <a:cubicBezTo>
                    <a:pt x="24" y="0"/>
                    <a:pt x="21" y="1"/>
                    <a:pt x="19" y="4"/>
                  </a:cubicBezTo>
                  <a:cubicBezTo>
                    <a:pt x="10" y="4"/>
                    <a:pt x="1" y="13"/>
                    <a:pt x="1" y="22"/>
                  </a:cubicBezTo>
                  <a:cubicBezTo>
                    <a:pt x="1" y="57"/>
                    <a:pt x="19" y="75"/>
                    <a:pt x="28" y="84"/>
                  </a:cubicBezTo>
                  <a:cubicBezTo>
                    <a:pt x="46" y="102"/>
                    <a:pt x="72" y="102"/>
                    <a:pt x="90" y="102"/>
                  </a:cubicBezTo>
                  <a:cubicBezTo>
                    <a:pt x="117" y="102"/>
                    <a:pt x="153" y="93"/>
                    <a:pt x="153" y="93"/>
                  </a:cubicBezTo>
                  <a:cubicBezTo>
                    <a:pt x="161" y="84"/>
                    <a:pt x="170" y="75"/>
                    <a:pt x="170" y="66"/>
                  </a:cubicBezTo>
                  <a:cubicBezTo>
                    <a:pt x="161" y="57"/>
                    <a:pt x="153" y="48"/>
                    <a:pt x="144" y="48"/>
                  </a:cubicBezTo>
                  <a:cubicBezTo>
                    <a:pt x="133" y="53"/>
                    <a:pt x="114" y="59"/>
                    <a:pt x="95" y="59"/>
                  </a:cubicBezTo>
                  <a:cubicBezTo>
                    <a:pt x="80" y="59"/>
                    <a:pt x="66" y="56"/>
                    <a:pt x="54" y="48"/>
                  </a:cubicBezTo>
                  <a:cubicBezTo>
                    <a:pt x="46" y="48"/>
                    <a:pt x="37" y="30"/>
                    <a:pt x="37" y="22"/>
                  </a:cubicBezTo>
                  <a:cubicBezTo>
                    <a:pt x="37" y="9"/>
                    <a:pt x="32" y="0"/>
                    <a:pt x="26" y="0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46"/>
            <p:cNvSpPr/>
            <p:nvPr/>
          </p:nvSpPr>
          <p:spPr>
            <a:xfrm>
              <a:off x="3022853" y="1172365"/>
              <a:ext cx="11008" cy="6952"/>
            </a:xfrm>
            <a:custGeom>
              <a:avLst/>
              <a:gdLst/>
              <a:ahLst/>
              <a:cxnLst/>
              <a:rect l="l" t="t" r="r" b="b"/>
              <a:pathLst>
                <a:path w="171" h="108" extrusionOk="0">
                  <a:moveTo>
                    <a:pt x="152" y="0"/>
                  </a:moveTo>
                  <a:cubicBezTo>
                    <a:pt x="143" y="0"/>
                    <a:pt x="135" y="9"/>
                    <a:pt x="126" y="18"/>
                  </a:cubicBezTo>
                  <a:cubicBezTo>
                    <a:pt x="126" y="36"/>
                    <a:pt x="126" y="45"/>
                    <a:pt x="117" y="54"/>
                  </a:cubicBezTo>
                  <a:cubicBezTo>
                    <a:pt x="105" y="61"/>
                    <a:pt x="91" y="64"/>
                    <a:pt x="77" y="64"/>
                  </a:cubicBezTo>
                  <a:cubicBezTo>
                    <a:pt x="57" y="64"/>
                    <a:pt x="38" y="59"/>
                    <a:pt x="27" y="54"/>
                  </a:cubicBezTo>
                  <a:cubicBezTo>
                    <a:pt x="19" y="54"/>
                    <a:pt x="10" y="54"/>
                    <a:pt x="1" y="72"/>
                  </a:cubicBezTo>
                  <a:cubicBezTo>
                    <a:pt x="1" y="81"/>
                    <a:pt x="1" y="90"/>
                    <a:pt x="19" y="98"/>
                  </a:cubicBezTo>
                  <a:cubicBezTo>
                    <a:pt x="19" y="98"/>
                    <a:pt x="45" y="107"/>
                    <a:pt x="81" y="107"/>
                  </a:cubicBezTo>
                  <a:cubicBezTo>
                    <a:pt x="99" y="107"/>
                    <a:pt x="117" y="98"/>
                    <a:pt x="135" y="90"/>
                  </a:cubicBezTo>
                  <a:cubicBezTo>
                    <a:pt x="152" y="81"/>
                    <a:pt x="170" y="63"/>
                    <a:pt x="170" y="27"/>
                  </a:cubicBezTo>
                  <a:cubicBezTo>
                    <a:pt x="170" y="9"/>
                    <a:pt x="161" y="0"/>
                    <a:pt x="152" y="0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46"/>
            <p:cNvSpPr/>
            <p:nvPr/>
          </p:nvSpPr>
          <p:spPr>
            <a:xfrm>
              <a:off x="2939037" y="1590735"/>
              <a:ext cx="46543" cy="27874"/>
            </a:xfrm>
            <a:custGeom>
              <a:avLst/>
              <a:gdLst/>
              <a:ahLst/>
              <a:cxnLst/>
              <a:rect l="l" t="t" r="r" b="b"/>
              <a:pathLst>
                <a:path w="723" h="433" extrusionOk="0">
                  <a:moveTo>
                    <a:pt x="303" y="1"/>
                  </a:moveTo>
                  <a:cubicBezTo>
                    <a:pt x="266" y="1"/>
                    <a:pt x="224" y="16"/>
                    <a:pt x="188" y="32"/>
                  </a:cubicBezTo>
                  <a:cubicBezTo>
                    <a:pt x="148" y="43"/>
                    <a:pt x="112" y="54"/>
                    <a:pt x="82" y="54"/>
                  </a:cubicBezTo>
                  <a:cubicBezTo>
                    <a:pt x="65" y="54"/>
                    <a:pt x="49" y="50"/>
                    <a:pt x="36" y="40"/>
                  </a:cubicBezTo>
                  <a:cubicBezTo>
                    <a:pt x="31" y="36"/>
                    <a:pt x="25" y="34"/>
                    <a:pt x="19" y="34"/>
                  </a:cubicBezTo>
                  <a:cubicBezTo>
                    <a:pt x="14" y="34"/>
                    <a:pt x="9" y="36"/>
                    <a:pt x="9" y="40"/>
                  </a:cubicBezTo>
                  <a:cubicBezTo>
                    <a:pt x="0" y="49"/>
                    <a:pt x="0" y="58"/>
                    <a:pt x="9" y="67"/>
                  </a:cubicBezTo>
                  <a:cubicBezTo>
                    <a:pt x="28" y="90"/>
                    <a:pt x="53" y="98"/>
                    <a:pt x="81" y="98"/>
                  </a:cubicBezTo>
                  <a:cubicBezTo>
                    <a:pt x="118" y="98"/>
                    <a:pt x="160" y="83"/>
                    <a:pt x="196" y="67"/>
                  </a:cubicBezTo>
                  <a:cubicBezTo>
                    <a:pt x="236" y="56"/>
                    <a:pt x="273" y="41"/>
                    <a:pt x="303" y="41"/>
                  </a:cubicBezTo>
                  <a:cubicBezTo>
                    <a:pt x="320" y="41"/>
                    <a:pt x="335" y="45"/>
                    <a:pt x="348" y="58"/>
                  </a:cubicBezTo>
                  <a:cubicBezTo>
                    <a:pt x="384" y="94"/>
                    <a:pt x="357" y="147"/>
                    <a:pt x="339" y="210"/>
                  </a:cubicBezTo>
                  <a:cubicBezTo>
                    <a:pt x="312" y="272"/>
                    <a:pt x="286" y="353"/>
                    <a:pt x="339" y="397"/>
                  </a:cubicBezTo>
                  <a:cubicBezTo>
                    <a:pt x="366" y="424"/>
                    <a:pt x="384" y="433"/>
                    <a:pt x="420" y="433"/>
                  </a:cubicBezTo>
                  <a:cubicBezTo>
                    <a:pt x="455" y="433"/>
                    <a:pt x="500" y="415"/>
                    <a:pt x="535" y="406"/>
                  </a:cubicBezTo>
                  <a:cubicBezTo>
                    <a:pt x="573" y="390"/>
                    <a:pt x="607" y="377"/>
                    <a:pt x="636" y="377"/>
                  </a:cubicBezTo>
                  <a:cubicBezTo>
                    <a:pt x="656" y="377"/>
                    <a:pt x="673" y="383"/>
                    <a:pt x="687" y="397"/>
                  </a:cubicBezTo>
                  <a:cubicBezTo>
                    <a:pt x="692" y="402"/>
                    <a:pt x="696" y="404"/>
                    <a:pt x="701" y="404"/>
                  </a:cubicBezTo>
                  <a:cubicBezTo>
                    <a:pt x="705" y="404"/>
                    <a:pt x="709" y="402"/>
                    <a:pt x="714" y="397"/>
                  </a:cubicBezTo>
                  <a:cubicBezTo>
                    <a:pt x="723" y="388"/>
                    <a:pt x="723" y="371"/>
                    <a:pt x="714" y="362"/>
                  </a:cubicBezTo>
                  <a:cubicBezTo>
                    <a:pt x="692" y="344"/>
                    <a:pt x="668" y="337"/>
                    <a:pt x="641" y="337"/>
                  </a:cubicBezTo>
                  <a:cubicBezTo>
                    <a:pt x="603" y="337"/>
                    <a:pt x="560" y="351"/>
                    <a:pt x="518" y="362"/>
                  </a:cubicBezTo>
                  <a:cubicBezTo>
                    <a:pt x="486" y="378"/>
                    <a:pt x="450" y="390"/>
                    <a:pt x="419" y="390"/>
                  </a:cubicBezTo>
                  <a:cubicBezTo>
                    <a:pt x="399" y="390"/>
                    <a:pt x="380" y="385"/>
                    <a:pt x="366" y="371"/>
                  </a:cubicBezTo>
                  <a:cubicBezTo>
                    <a:pt x="339" y="344"/>
                    <a:pt x="357" y="281"/>
                    <a:pt x="375" y="219"/>
                  </a:cubicBezTo>
                  <a:cubicBezTo>
                    <a:pt x="402" y="156"/>
                    <a:pt x="428" y="85"/>
                    <a:pt x="375" y="32"/>
                  </a:cubicBezTo>
                  <a:cubicBezTo>
                    <a:pt x="356" y="9"/>
                    <a:pt x="331" y="1"/>
                    <a:pt x="30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46"/>
            <p:cNvSpPr/>
            <p:nvPr/>
          </p:nvSpPr>
          <p:spPr>
            <a:xfrm>
              <a:off x="2886186" y="1538206"/>
              <a:ext cx="30514" cy="14420"/>
            </a:xfrm>
            <a:custGeom>
              <a:avLst/>
              <a:gdLst/>
              <a:ahLst/>
              <a:cxnLst/>
              <a:rect l="l" t="t" r="r" b="b"/>
              <a:pathLst>
                <a:path w="474" h="224" extrusionOk="0">
                  <a:moveTo>
                    <a:pt x="0" y="0"/>
                  </a:moveTo>
                  <a:lnTo>
                    <a:pt x="0" y="223"/>
                  </a:lnTo>
                  <a:lnTo>
                    <a:pt x="473" y="223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46"/>
            <p:cNvSpPr/>
            <p:nvPr/>
          </p:nvSpPr>
          <p:spPr>
            <a:xfrm>
              <a:off x="3015385" y="1560029"/>
              <a:ext cx="25943" cy="17252"/>
            </a:xfrm>
            <a:custGeom>
              <a:avLst/>
              <a:gdLst/>
              <a:ahLst/>
              <a:cxnLst/>
              <a:rect l="l" t="t" r="r" b="b"/>
              <a:pathLst>
                <a:path w="403" h="268" extrusionOk="0">
                  <a:moveTo>
                    <a:pt x="1" y="0"/>
                  </a:moveTo>
                  <a:lnTo>
                    <a:pt x="1" y="268"/>
                  </a:lnTo>
                  <a:lnTo>
                    <a:pt x="402" y="268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46"/>
            <p:cNvSpPr/>
            <p:nvPr/>
          </p:nvSpPr>
          <p:spPr>
            <a:xfrm>
              <a:off x="2759819" y="1723411"/>
              <a:ext cx="68431" cy="116905"/>
            </a:xfrm>
            <a:custGeom>
              <a:avLst/>
              <a:gdLst/>
              <a:ahLst/>
              <a:cxnLst/>
              <a:rect l="l" t="t" r="r" b="b"/>
              <a:pathLst>
                <a:path w="1063" h="1816" extrusionOk="0">
                  <a:moveTo>
                    <a:pt x="1037" y="1"/>
                  </a:moveTo>
                  <a:cubicBezTo>
                    <a:pt x="1030" y="1"/>
                    <a:pt x="1024" y="7"/>
                    <a:pt x="1018" y="13"/>
                  </a:cubicBezTo>
                  <a:lnTo>
                    <a:pt x="10" y="1780"/>
                  </a:lnTo>
                  <a:cubicBezTo>
                    <a:pt x="1" y="1789"/>
                    <a:pt x="10" y="1807"/>
                    <a:pt x="19" y="1807"/>
                  </a:cubicBezTo>
                  <a:cubicBezTo>
                    <a:pt x="19" y="1807"/>
                    <a:pt x="28" y="1815"/>
                    <a:pt x="28" y="1815"/>
                  </a:cubicBezTo>
                  <a:cubicBezTo>
                    <a:pt x="37" y="1815"/>
                    <a:pt x="37" y="1807"/>
                    <a:pt x="45" y="1798"/>
                  </a:cubicBezTo>
                  <a:lnTo>
                    <a:pt x="1054" y="31"/>
                  </a:lnTo>
                  <a:cubicBezTo>
                    <a:pt x="1062" y="22"/>
                    <a:pt x="1054" y="4"/>
                    <a:pt x="1045" y="4"/>
                  </a:cubicBezTo>
                  <a:cubicBezTo>
                    <a:pt x="1042" y="2"/>
                    <a:pt x="1039" y="1"/>
                    <a:pt x="10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46"/>
            <p:cNvSpPr/>
            <p:nvPr/>
          </p:nvSpPr>
          <p:spPr>
            <a:xfrm>
              <a:off x="3009656" y="1271695"/>
              <a:ext cx="70104" cy="226342"/>
            </a:xfrm>
            <a:custGeom>
              <a:avLst/>
              <a:gdLst/>
              <a:ahLst/>
              <a:cxnLst/>
              <a:rect l="l" t="t" r="r" b="b"/>
              <a:pathLst>
                <a:path w="1089" h="3516" extrusionOk="0">
                  <a:moveTo>
                    <a:pt x="224" y="1"/>
                  </a:moveTo>
                  <a:lnTo>
                    <a:pt x="1" y="3516"/>
                  </a:lnTo>
                  <a:lnTo>
                    <a:pt x="616" y="3516"/>
                  </a:lnTo>
                  <a:lnTo>
                    <a:pt x="108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16" name="Google Shape;1516;p46"/>
          <p:cNvSpPr/>
          <p:nvPr/>
        </p:nvSpPr>
        <p:spPr>
          <a:xfrm flipH="1">
            <a:off x="6879640" y="2185275"/>
            <a:ext cx="1419784" cy="414576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7" name="Google Shape;1517;p46"/>
          <p:cNvSpPr/>
          <p:nvPr/>
        </p:nvSpPr>
        <p:spPr>
          <a:xfrm>
            <a:off x="7635425" y="2152029"/>
            <a:ext cx="361500" cy="3615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0" name="Google Shape;1390;p44"/>
          <p:cNvSpPr txBox="1">
            <a:spLocks noGrp="1"/>
          </p:cNvSpPr>
          <p:nvPr>
            <p:ph type="title"/>
          </p:nvPr>
        </p:nvSpPr>
        <p:spPr>
          <a:xfrm>
            <a:off x="4844220" y="84719"/>
            <a:ext cx="3497100" cy="1112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ambria" panose="02040503050406030204" pitchFamily="18" charset="0"/>
                <a:ea typeface="Cambria" panose="02040503050406030204" pitchFamily="18" charset="0"/>
              </a:rPr>
              <a:t>Chuẩn bị PHT</a:t>
            </a:r>
            <a:endParaRPr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91" name="Google Shape;1391;p44"/>
          <p:cNvSpPr txBox="1">
            <a:spLocks noGrp="1"/>
          </p:cNvSpPr>
          <p:nvPr>
            <p:ph type="body" idx="1"/>
          </p:nvPr>
        </p:nvSpPr>
        <p:spPr>
          <a:xfrm>
            <a:off x="4239084" y="1196969"/>
            <a:ext cx="4746756" cy="228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Dựa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vào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6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8,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em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hãy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chuyển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đổi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viết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mình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thành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nội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dung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cho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nói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dựa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trên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những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gợi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ý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trong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phiếu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học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tập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sau</a:t>
            </a:r>
            <a:r>
              <a:rPr lang="en-US" sz="1800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đây</a:t>
            </a:r>
            <a:endParaRPr lang="en-US" sz="1800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Thời</a:t>
            </a:r>
            <a:r>
              <a:rPr lang="en-US" sz="1800" b="1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gian</a:t>
            </a:r>
            <a:r>
              <a:rPr lang="en-US" sz="1800" b="1" dirty="0">
                <a:solidFill>
                  <a:schemeClr val="dk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:</a:t>
            </a:r>
            <a:endParaRPr lang="en-US" sz="1800" dirty="0">
              <a:solidFill>
                <a:schemeClr val="dk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392" name="Google Shape;1392;p44"/>
          <p:cNvGrpSpPr/>
          <p:nvPr/>
        </p:nvGrpSpPr>
        <p:grpSpPr>
          <a:xfrm>
            <a:off x="3817250" y="1055550"/>
            <a:ext cx="431400" cy="580225"/>
            <a:chOff x="7554975" y="762075"/>
            <a:chExt cx="431400" cy="580225"/>
          </a:xfrm>
        </p:grpSpPr>
        <p:sp>
          <p:nvSpPr>
            <p:cNvPr id="1393" name="Google Shape;1393;p44"/>
            <p:cNvSpPr/>
            <p:nvPr/>
          </p:nvSpPr>
          <p:spPr>
            <a:xfrm>
              <a:off x="7707375" y="106330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394" name="Google Shape;1394;p44"/>
            <p:cNvSpPr/>
            <p:nvPr/>
          </p:nvSpPr>
          <p:spPr>
            <a:xfrm>
              <a:off x="75549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395" name="Google Shape;1395;p44"/>
          <p:cNvGrpSpPr/>
          <p:nvPr/>
        </p:nvGrpSpPr>
        <p:grpSpPr>
          <a:xfrm>
            <a:off x="-1424026" y="1377996"/>
            <a:ext cx="4850936" cy="3026416"/>
            <a:chOff x="4891875" y="2337621"/>
            <a:chExt cx="1602979" cy="1000104"/>
          </a:xfrm>
        </p:grpSpPr>
        <p:grpSp>
          <p:nvGrpSpPr>
            <p:cNvPr id="1396" name="Google Shape;1396;p44"/>
            <p:cNvGrpSpPr/>
            <p:nvPr/>
          </p:nvGrpSpPr>
          <p:grpSpPr>
            <a:xfrm>
              <a:off x="6187085" y="2337621"/>
              <a:ext cx="307770" cy="268980"/>
              <a:chOff x="2607638" y="3404617"/>
              <a:chExt cx="95983" cy="83881"/>
            </a:xfrm>
          </p:grpSpPr>
          <p:sp>
            <p:nvSpPr>
              <p:cNvPr id="1397" name="Google Shape;1397;p44"/>
              <p:cNvSpPr/>
              <p:nvPr/>
            </p:nvSpPr>
            <p:spPr>
              <a:xfrm>
                <a:off x="2607638" y="3404617"/>
                <a:ext cx="95983" cy="31608"/>
              </a:xfrm>
              <a:custGeom>
                <a:avLst/>
                <a:gdLst/>
                <a:ahLst/>
                <a:cxnLst/>
                <a:rect l="l" t="t" r="r" b="b"/>
                <a:pathLst>
                  <a:path w="1491" h="491" extrusionOk="0">
                    <a:moveTo>
                      <a:pt x="1" y="0"/>
                    </a:moveTo>
                    <a:lnTo>
                      <a:pt x="286" y="491"/>
                    </a:lnTo>
                    <a:lnTo>
                      <a:pt x="1491" y="9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398" name="Google Shape;1398;p44"/>
              <p:cNvSpPr/>
              <p:nvPr/>
            </p:nvSpPr>
            <p:spPr>
              <a:xfrm>
                <a:off x="2638087" y="3405196"/>
                <a:ext cx="65534" cy="83301"/>
              </a:xfrm>
              <a:custGeom>
                <a:avLst/>
                <a:gdLst/>
                <a:ahLst/>
                <a:cxnLst/>
                <a:rect l="l" t="t" r="r" b="b"/>
                <a:pathLst>
                  <a:path w="1018" h="1294" extrusionOk="0">
                    <a:moveTo>
                      <a:pt x="1018" y="0"/>
                    </a:moveTo>
                    <a:lnTo>
                      <a:pt x="1" y="803"/>
                    </a:lnTo>
                    <a:lnTo>
                      <a:pt x="286" y="1294"/>
                    </a:lnTo>
                    <a:lnTo>
                      <a:pt x="101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399" name="Google Shape;1399;p44"/>
              <p:cNvSpPr/>
              <p:nvPr/>
            </p:nvSpPr>
            <p:spPr>
              <a:xfrm>
                <a:off x="2618582" y="3405196"/>
                <a:ext cx="85039" cy="51757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804" extrusionOk="0">
                    <a:moveTo>
                      <a:pt x="1321" y="0"/>
                    </a:moveTo>
                    <a:lnTo>
                      <a:pt x="0" y="767"/>
                    </a:lnTo>
                    <a:lnTo>
                      <a:pt x="313" y="803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400" name="Google Shape;1400;p44"/>
              <p:cNvSpPr/>
              <p:nvPr/>
            </p:nvSpPr>
            <p:spPr>
              <a:xfrm>
                <a:off x="2618582" y="3405196"/>
                <a:ext cx="85039" cy="49440"/>
              </a:xfrm>
              <a:custGeom>
                <a:avLst/>
                <a:gdLst/>
                <a:ahLst/>
                <a:cxnLst/>
                <a:rect l="l" t="t" r="r" b="b"/>
                <a:pathLst>
                  <a:path w="1321" h="768" extrusionOk="0">
                    <a:moveTo>
                      <a:pt x="1321" y="0"/>
                    </a:moveTo>
                    <a:lnTo>
                      <a:pt x="116" y="482"/>
                    </a:lnTo>
                    <a:lnTo>
                      <a:pt x="0" y="767"/>
                    </a:lnTo>
                    <a:lnTo>
                      <a:pt x="0" y="767"/>
                    </a:lnTo>
                    <a:lnTo>
                      <a:pt x="132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p:grpSp>
        <p:sp>
          <p:nvSpPr>
            <p:cNvPr id="1401" name="Google Shape;1401;p44"/>
            <p:cNvSpPr/>
            <p:nvPr/>
          </p:nvSpPr>
          <p:spPr>
            <a:xfrm>
              <a:off x="4891875" y="2494050"/>
              <a:ext cx="1361725" cy="843675"/>
            </a:xfrm>
            <a:custGeom>
              <a:avLst/>
              <a:gdLst/>
              <a:ahLst/>
              <a:cxnLst/>
              <a:rect l="l" t="t" r="r" b="b"/>
              <a:pathLst>
                <a:path w="54469" h="33747" extrusionOk="0">
                  <a:moveTo>
                    <a:pt x="54469" y="0"/>
                  </a:moveTo>
                  <a:cubicBezTo>
                    <a:pt x="49654" y="0"/>
                    <a:pt x="42251" y="6054"/>
                    <a:pt x="44404" y="10361"/>
                  </a:cubicBezTo>
                  <a:cubicBezTo>
                    <a:pt x="45640" y="12832"/>
                    <a:pt x="52302" y="13096"/>
                    <a:pt x="52693" y="10361"/>
                  </a:cubicBezTo>
                  <a:cubicBezTo>
                    <a:pt x="54233" y="-420"/>
                    <a:pt x="24420" y="3015"/>
                    <a:pt x="20130" y="13025"/>
                  </a:cubicBezTo>
                  <a:cubicBezTo>
                    <a:pt x="18384" y="17099"/>
                    <a:pt x="20573" y="22916"/>
                    <a:pt x="23978" y="25754"/>
                  </a:cubicBezTo>
                  <a:cubicBezTo>
                    <a:pt x="27548" y="28729"/>
                    <a:pt x="36615" y="29335"/>
                    <a:pt x="37892" y="24866"/>
                  </a:cubicBezTo>
                  <a:cubicBezTo>
                    <a:pt x="39734" y="18418"/>
                    <a:pt x="27466" y="12071"/>
                    <a:pt x="21018" y="13913"/>
                  </a:cubicBezTo>
                  <a:cubicBezTo>
                    <a:pt x="11756" y="16559"/>
                    <a:pt x="3046" y="24608"/>
                    <a:pt x="0" y="33747"/>
                  </a:cubicBezTo>
                </a:path>
              </a:pathLst>
            </a:custGeom>
            <a:noFill/>
            <a:ln w="9525" cap="flat" cmpd="sng">
              <a:solidFill>
                <a:schemeClr val="dk1"/>
              </a:solidFill>
              <a:prstDash val="lgDash"/>
              <a:round/>
              <a:headEnd type="none" w="med" len="med"/>
              <a:tailEnd type="none" w="med" len="med"/>
            </a:ln>
          </p:spPr>
        </p:sp>
      </p:grpSp>
      <p:grpSp>
        <p:nvGrpSpPr>
          <p:cNvPr id="1402" name="Google Shape;1402;p44"/>
          <p:cNvGrpSpPr/>
          <p:nvPr/>
        </p:nvGrpSpPr>
        <p:grpSpPr>
          <a:xfrm>
            <a:off x="1001731" y="3223256"/>
            <a:ext cx="3560577" cy="1596378"/>
            <a:chOff x="6100442" y="3551748"/>
            <a:chExt cx="3154862" cy="1414476"/>
          </a:xfrm>
        </p:grpSpPr>
        <p:sp>
          <p:nvSpPr>
            <p:cNvPr id="1403" name="Google Shape;1403;p44"/>
            <p:cNvSpPr/>
            <p:nvPr/>
          </p:nvSpPr>
          <p:spPr>
            <a:xfrm>
              <a:off x="7495004" y="3551748"/>
              <a:ext cx="572888" cy="1032010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grpSp>
          <p:nvGrpSpPr>
            <p:cNvPr id="1404" name="Google Shape;1404;p44"/>
            <p:cNvGrpSpPr/>
            <p:nvPr/>
          </p:nvGrpSpPr>
          <p:grpSpPr>
            <a:xfrm>
              <a:off x="6100442" y="3744138"/>
              <a:ext cx="497701" cy="1047494"/>
              <a:chOff x="6601233" y="3833609"/>
              <a:chExt cx="201107" cy="423264"/>
            </a:xfrm>
          </p:grpSpPr>
          <p:sp>
            <p:nvSpPr>
              <p:cNvPr id="1405" name="Google Shape;1405;p44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  <p:sp>
            <p:nvSpPr>
              <p:cNvPr id="1406" name="Google Shape;1406;p44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Cambria" panose="02040503050406030204" pitchFamily="18" charset="0"/>
                  <a:ea typeface="Cambria" panose="02040503050406030204" pitchFamily="18" charset="0"/>
                </a:endParaRPr>
              </a:p>
            </p:txBody>
          </p:sp>
        </p:grpSp>
        <p:sp>
          <p:nvSpPr>
            <p:cNvPr id="1407" name="Google Shape;1407;p44"/>
            <p:cNvSpPr/>
            <p:nvPr/>
          </p:nvSpPr>
          <p:spPr>
            <a:xfrm>
              <a:off x="6622599" y="3800712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408" name="Google Shape;1408;p44"/>
            <p:cNvSpPr/>
            <p:nvPr/>
          </p:nvSpPr>
          <p:spPr>
            <a:xfrm>
              <a:off x="7240798" y="4125345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409" name="Google Shape;1409;p44"/>
            <p:cNvSpPr/>
            <p:nvPr/>
          </p:nvSpPr>
          <p:spPr>
            <a:xfrm>
              <a:off x="8051726" y="3935001"/>
              <a:ext cx="414343" cy="896923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410" name="Google Shape;1410;p44"/>
            <p:cNvSpPr/>
            <p:nvPr/>
          </p:nvSpPr>
          <p:spPr>
            <a:xfrm>
              <a:off x="8702638" y="3694509"/>
              <a:ext cx="552667" cy="996227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sp>
        <p:nvSpPr>
          <p:cNvPr id="1411" name="Google Shape;1411;p44"/>
          <p:cNvSpPr/>
          <p:nvPr/>
        </p:nvSpPr>
        <p:spPr>
          <a:xfrm flipH="1">
            <a:off x="1611853" y="2062538"/>
            <a:ext cx="2340298" cy="361426"/>
          </a:xfrm>
          <a:custGeom>
            <a:avLst/>
            <a:gdLst/>
            <a:ahLst/>
            <a:cxnLst/>
            <a:rect l="l" t="t" r="r" b="b"/>
            <a:pathLst>
              <a:path w="6246" h="1510" extrusionOk="0">
                <a:moveTo>
                  <a:pt x="1349" y="1"/>
                </a:moveTo>
                <a:cubicBezTo>
                  <a:pt x="675" y="1"/>
                  <a:pt x="763" y="1019"/>
                  <a:pt x="389" y="1019"/>
                </a:cubicBezTo>
                <a:cubicBezTo>
                  <a:pt x="388" y="1019"/>
                  <a:pt x="386" y="1019"/>
                  <a:pt x="385" y="1018"/>
                </a:cubicBezTo>
                <a:cubicBezTo>
                  <a:pt x="381" y="1018"/>
                  <a:pt x="378" y="1018"/>
                  <a:pt x="374" y="1018"/>
                </a:cubicBezTo>
                <a:cubicBezTo>
                  <a:pt x="1" y="1018"/>
                  <a:pt x="1" y="1509"/>
                  <a:pt x="1" y="1509"/>
                </a:cubicBezTo>
                <a:lnTo>
                  <a:pt x="6246" y="1509"/>
                </a:lnTo>
                <a:cubicBezTo>
                  <a:pt x="6246" y="1509"/>
                  <a:pt x="5113" y="1340"/>
                  <a:pt x="4756" y="1233"/>
                </a:cubicBezTo>
                <a:cubicBezTo>
                  <a:pt x="4390" y="1126"/>
                  <a:pt x="4149" y="688"/>
                  <a:pt x="3864" y="626"/>
                </a:cubicBezTo>
                <a:cubicBezTo>
                  <a:pt x="3830" y="618"/>
                  <a:pt x="3800" y="615"/>
                  <a:pt x="3773" y="615"/>
                </a:cubicBezTo>
                <a:cubicBezTo>
                  <a:pt x="3599" y="615"/>
                  <a:pt x="3576" y="757"/>
                  <a:pt x="3447" y="757"/>
                </a:cubicBezTo>
                <a:cubicBezTo>
                  <a:pt x="3433" y="757"/>
                  <a:pt x="3417" y="755"/>
                  <a:pt x="3400" y="751"/>
                </a:cubicBezTo>
                <a:cubicBezTo>
                  <a:pt x="3195" y="706"/>
                  <a:pt x="3034" y="144"/>
                  <a:pt x="2713" y="109"/>
                </a:cubicBezTo>
                <a:cubicBezTo>
                  <a:pt x="2705" y="108"/>
                  <a:pt x="2697" y="108"/>
                  <a:pt x="2689" y="108"/>
                </a:cubicBezTo>
                <a:cubicBezTo>
                  <a:pt x="2387" y="108"/>
                  <a:pt x="2361" y="582"/>
                  <a:pt x="2179" y="582"/>
                </a:cubicBezTo>
                <a:cubicBezTo>
                  <a:pt x="2175" y="582"/>
                  <a:pt x="2172" y="582"/>
                  <a:pt x="2169" y="581"/>
                </a:cubicBezTo>
                <a:cubicBezTo>
                  <a:pt x="1964" y="564"/>
                  <a:pt x="2080" y="28"/>
                  <a:pt x="1375" y="1"/>
                </a:cubicBezTo>
                <a:cubicBezTo>
                  <a:pt x="1366" y="1"/>
                  <a:pt x="1357" y="1"/>
                  <a:pt x="134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12" name="Google Shape;1412;p44"/>
          <p:cNvSpPr/>
          <p:nvPr/>
        </p:nvSpPr>
        <p:spPr>
          <a:xfrm>
            <a:off x="3115375" y="3032400"/>
            <a:ext cx="1186104" cy="190849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0" grpId="0"/>
      <p:bldP spid="139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367C4A-DF12-4897-84AE-8EDE43FC5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175127"/>
            <a:ext cx="7704000" cy="572700"/>
          </a:xfrm>
        </p:spPr>
        <p:txBody>
          <a:bodyPr/>
          <a:lstStyle/>
          <a:p>
            <a:pPr algn="l"/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Vấn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đề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trình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bày</a:t>
            </a:r>
            <a:endParaRPr lang="en-US"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B92BF33-36FC-4567-966A-94CB52A3F8EA}"/>
              </a:ext>
            </a:extLst>
          </p:cNvPr>
          <p:cNvCxnSpPr>
            <a:endCxn id="4" idx="3"/>
          </p:cNvCxnSpPr>
          <p:nvPr/>
        </p:nvCxnSpPr>
        <p:spPr>
          <a:xfrm flipV="1">
            <a:off x="2483005" y="461477"/>
            <a:ext cx="5940995" cy="143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E666519-B36F-4C55-A4E2-6A0F13CB7A51}"/>
              </a:ext>
            </a:extLst>
          </p:cNvPr>
          <p:cNvGrpSpPr/>
          <p:nvPr/>
        </p:nvGrpSpPr>
        <p:grpSpPr>
          <a:xfrm>
            <a:off x="193288" y="747827"/>
            <a:ext cx="2594517" cy="1133012"/>
            <a:chOff x="193288" y="747827"/>
            <a:chExt cx="2594517" cy="113301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746D0E9-864B-4F1A-95DD-1E308315F8D0}"/>
                </a:ext>
              </a:extLst>
            </p:cNvPr>
            <p:cNvSpPr/>
            <p:nvPr/>
          </p:nvSpPr>
          <p:spPr>
            <a:xfrm>
              <a:off x="193288" y="747827"/>
              <a:ext cx="2594517" cy="113301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Ý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kiến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của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em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về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vấn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đề</a:t>
              </a:r>
              <a:endPara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56650BB-3586-48E6-88C2-703D799F042B}"/>
                </a:ext>
              </a:extLst>
            </p:cNvPr>
            <p:cNvCxnSpPr/>
            <p:nvPr/>
          </p:nvCxnSpPr>
          <p:spPr>
            <a:xfrm>
              <a:off x="260195" y="1122556"/>
              <a:ext cx="2438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60178BE-E9EE-430A-AEF1-13C26E83659B}"/>
                </a:ext>
              </a:extLst>
            </p:cNvPr>
            <p:cNvCxnSpPr/>
            <p:nvPr/>
          </p:nvCxnSpPr>
          <p:spPr>
            <a:xfrm>
              <a:off x="260195" y="1453375"/>
              <a:ext cx="2438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3FD678F-4932-4AB6-834D-F3BAC44CDB1F}"/>
                </a:ext>
              </a:extLst>
            </p:cNvPr>
            <p:cNvCxnSpPr/>
            <p:nvPr/>
          </p:nvCxnSpPr>
          <p:spPr>
            <a:xfrm>
              <a:off x="260195" y="1784194"/>
              <a:ext cx="24384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9B233E8-1712-40A8-8CFD-EB03131BF683}"/>
              </a:ext>
            </a:extLst>
          </p:cNvPr>
          <p:cNvGrpSpPr/>
          <p:nvPr/>
        </p:nvGrpSpPr>
        <p:grpSpPr>
          <a:xfrm>
            <a:off x="193288" y="1999785"/>
            <a:ext cx="2594517" cy="2968588"/>
            <a:chOff x="193288" y="1999785"/>
            <a:chExt cx="2653990" cy="2968588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5E97331-5BBA-4568-BF00-626B49C02FB2}"/>
                </a:ext>
              </a:extLst>
            </p:cNvPr>
            <p:cNvSpPr/>
            <p:nvPr/>
          </p:nvSpPr>
          <p:spPr>
            <a:xfrm>
              <a:off x="193288" y="1999785"/>
              <a:ext cx="2653990" cy="296858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Dự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kiến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những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câu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hỏi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từ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người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nghe</a:t>
              </a:r>
              <a:endPara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0026918-87BC-4D60-B659-1BBF1BFBA57C}"/>
                </a:ext>
              </a:extLst>
            </p:cNvPr>
            <p:cNvCxnSpPr/>
            <p:nvPr/>
          </p:nvCxnSpPr>
          <p:spPr>
            <a:xfrm>
              <a:off x="260195" y="2571750"/>
              <a:ext cx="252761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DFDD10EA-B51B-46C8-8C6E-D4C43256E703}"/>
                </a:ext>
              </a:extLst>
            </p:cNvPr>
            <p:cNvCxnSpPr/>
            <p:nvPr/>
          </p:nvCxnSpPr>
          <p:spPr>
            <a:xfrm>
              <a:off x="260195" y="2902570"/>
              <a:ext cx="252761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469C23D-6637-4789-BF3F-165B3088EDC8}"/>
                </a:ext>
              </a:extLst>
            </p:cNvPr>
            <p:cNvCxnSpPr/>
            <p:nvPr/>
          </p:nvCxnSpPr>
          <p:spPr>
            <a:xfrm>
              <a:off x="260195" y="3233390"/>
              <a:ext cx="252761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9A0003CF-59FB-4CD2-96A0-F7D637E16EB4}"/>
                </a:ext>
              </a:extLst>
            </p:cNvPr>
            <p:cNvCxnSpPr/>
            <p:nvPr/>
          </p:nvCxnSpPr>
          <p:spPr>
            <a:xfrm>
              <a:off x="260195" y="3564210"/>
              <a:ext cx="252761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0D20A2A2-C32E-4A00-B896-75B4B444FB0F}"/>
                </a:ext>
              </a:extLst>
            </p:cNvPr>
            <p:cNvCxnSpPr/>
            <p:nvPr/>
          </p:nvCxnSpPr>
          <p:spPr>
            <a:xfrm>
              <a:off x="260195" y="3895030"/>
              <a:ext cx="252761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483E524-0B70-44F3-8367-349441C0B994}"/>
                </a:ext>
              </a:extLst>
            </p:cNvPr>
            <p:cNvCxnSpPr/>
            <p:nvPr/>
          </p:nvCxnSpPr>
          <p:spPr>
            <a:xfrm>
              <a:off x="260195" y="4225850"/>
              <a:ext cx="252761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8936A5B-9FF9-4A5C-8EA9-87F1EABB1E30}"/>
                </a:ext>
              </a:extLst>
            </p:cNvPr>
            <p:cNvCxnSpPr/>
            <p:nvPr/>
          </p:nvCxnSpPr>
          <p:spPr>
            <a:xfrm>
              <a:off x="260195" y="4556670"/>
              <a:ext cx="252761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9D315DE9-52AA-42C6-8DC4-951292200EFF}"/>
                </a:ext>
              </a:extLst>
            </p:cNvPr>
            <p:cNvCxnSpPr/>
            <p:nvPr/>
          </p:nvCxnSpPr>
          <p:spPr>
            <a:xfrm>
              <a:off x="260195" y="4887490"/>
              <a:ext cx="252761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E98150F-A2B6-46D7-99CC-BD2F34A0102F}"/>
              </a:ext>
            </a:extLst>
          </p:cNvPr>
          <p:cNvGrpSpPr/>
          <p:nvPr/>
        </p:nvGrpSpPr>
        <p:grpSpPr>
          <a:xfrm>
            <a:off x="2973659" y="747827"/>
            <a:ext cx="6036526" cy="828772"/>
            <a:chOff x="2973659" y="747827"/>
            <a:chExt cx="6036526" cy="828772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9ECF4F72-4A5A-4320-9E73-0660F3A50AAE}"/>
                </a:ext>
              </a:extLst>
            </p:cNvPr>
            <p:cNvSpPr/>
            <p:nvPr/>
          </p:nvSpPr>
          <p:spPr>
            <a:xfrm>
              <a:off x="2973659" y="747827"/>
              <a:ext cx="6036526" cy="82877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Mở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đầu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: </a:t>
              </a: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D80F4BB-9F56-4E0F-9537-F219C0062541}"/>
                </a:ext>
              </a:extLst>
            </p:cNvPr>
            <p:cNvCxnSpPr/>
            <p:nvPr/>
          </p:nvCxnSpPr>
          <p:spPr>
            <a:xfrm>
              <a:off x="3122341" y="1122556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42568B5-0359-437A-8DBC-DF1405D78404}"/>
                </a:ext>
              </a:extLst>
            </p:cNvPr>
            <p:cNvCxnSpPr/>
            <p:nvPr/>
          </p:nvCxnSpPr>
          <p:spPr>
            <a:xfrm>
              <a:off x="3122341" y="1386469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3DCD914E-A387-4321-84D4-0DB94A6453E2}"/>
              </a:ext>
            </a:extLst>
          </p:cNvPr>
          <p:cNvGrpSpPr/>
          <p:nvPr/>
        </p:nvGrpSpPr>
        <p:grpSpPr>
          <a:xfrm>
            <a:off x="2973659" y="1651075"/>
            <a:ext cx="6036526" cy="2370798"/>
            <a:chOff x="2973659" y="1651075"/>
            <a:chExt cx="6036526" cy="2370798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2324386-DF00-459E-9C84-3EED2E7DA2A8}"/>
                </a:ext>
              </a:extLst>
            </p:cNvPr>
            <p:cNvSpPr/>
            <p:nvPr/>
          </p:nvSpPr>
          <p:spPr>
            <a:xfrm>
              <a:off x="2973659" y="1651075"/>
              <a:ext cx="6036526" cy="2370798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Nội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dung (ý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kiến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về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vấn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đề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,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những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dẫn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chứng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,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lí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lẽ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để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làm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sáng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tỏ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vấn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đề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) 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B1DA5257-62BD-4281-99E2-18A66E66D3AA}"/>
                </a:ext>
              </a:extLst>
            </p:cNvPr>
            <p:cNvCxnSpPr/>
            <p:nvPr/>
          </p:nvCxnSpPr>
          <p:spPr>
            <a:xfrm>
              <a:off x="3036848" y="2077844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FDE8B81-F4E4-408E-A937-FDCBD3014368}"/>
                </a:ext>
              </a:extLst>
            </p:cNvPr>
            <p:cNvCxnSpPr/>
            <p:nvPr/>
          </p:nvCxnSpPr>
          <p:spPr>
            <a:xfrm>
              <a:off x="3036848" y="2341757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CA886FC8-20ED-4049-83E7-D1FD077665D3}"/>
                </a:ext>
              </a:extLst>
            </p:cNvPr>
            <p:cNvCxnSpPr/>
            <p:nvPr/>
          </p:nvCxnSpPr>
          <p:spPr>
            <a:xfrm>
              <a:off x="3036848" y="2586619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338C56D8-7064-4448-9E78-BD71B9965D07}"/>
                </a:ext>
              </a:extLst>
            </p:cNvPr>
            <p:cNvCxnSpPr/>
            <p:nvPr/>
          </p:nvCxnSpPr>
          <p:spPr>
            <a:xfrm>
              <a:off x="3036848" y="2850532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19E1895-B683-4435-A575-74D65310F5E3}"/>
                </a:ext>
              </a:extLst>
            </p:cNvPr>
            <p:cNvCxnSpPr/>
            <p:nvPr/>
          </p:nvCxnSpPr>
          <p:spPr>
            <a:xfrm>
              <a:off x="3036848" y="3095394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C0D9D6FC-11B0-4A14-829E-9921D1E8F880}"/>
                </a:ext>
              </a:extLst>
            </p:cNvPr>
            <p:cNvCxnSpPr/>
            <p:nvPr/>
          </p:nvCxnSpPr>
          <p:spPr>
            <a:xfrm>
              <a:off x="3036848" y="3359307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FFCA2521-09ED-462F-8A48-C86CF260CA30}"/>
                </a:ext>
              </a:extLst>
            </p:cNvPr>
            <p:cNvCxnSpPr/>
            <p:nvPr/>
          </p:nvCxnSpPr>
          <p:spPr>
            <a:xfrm>
              <a:off x="3036848" y="3604169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199C7896-6FD6-4CB1-8AB3-BC30AA642CF5}"/>
                </a:ext>
              </a:extLst>
            </p:cNvPr>
            <p:cNvCxnSpPr/>
            <p:nvPr/>
          </p:nvCxnSpPr>
          <p:spPr>
            <a:xfrm>
              <a:off x="3036848" y="3868082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83371C72-4B7A-4B5E-95A2-924D0644EFD7}"/>
              </a:ext>
            </a:extLst>
          </p:cNvPr>
          <p:cNvGrpSpPr/>
          <p:nvPr/>
        </p:nvGrpSpPr>
        <p:grpSpPr>
          <a:xfrm>
            <a:off x="2973659" y="4139601"/>
            <a:ext cx="6036526" cy="828772"/>
            <a:chOff x="2973659" y="4139601"/>
            <a:chExt cx="6036526" cy="828772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1BF60A6-C5EF-4314-820A-30D531393F1A}"/>
                </a:ext>
              </a:extLst>
            </p:cNvPr>
            <p:cNvSpPr/>
            <p:nvPr/>
          </p:nvSpPr>
          <p:spPr>
            <a:xfrm>
              <a:off x="2973659" y="4139601"/>
              <a:ext cx="6036526" cy="82877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Kết</a:t>
              </a:r>
              <a:r>
                <a:rPr lang="en-US" dirty="0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dirty="0" err="1">
                  <a:solidFill>
                    <a:schemeClr val="tx1"/>
                  </a:solidFill>
                  <a:latin typeface="Cambria" panose="02040503050406030204" pitchFamily="18" charset="0"/>
                  <a:ea typeface="Cambria" panose="02040503050406030204" pitchFamily="18" charset="0"/>
                </a:rPr>
                <a:t>thúc</a:t>
              </a:r>
              <a:endPara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1D23893B-5690-47A8-9E3F-26E4C427A1BA}"/>
                </a:ext>
              </a:extLst>
            </p:cNvPr>
            <p:cNvCxnSpPr/>
            <p:nvPr/>
          </p:nvCxnSpPr>
          <p:spPr>
            <a:xfrm>
              <a:off x="3036848" y="4499520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48371FE-61C3-4116-9505-9BAB5F3CEA5C}"/>
                </a:ext>
              </a:extLst>
            </p:cNvPr>
            <p:cNvCxnSpPr/>
            <p:nvPr/>
          </p:nvCxnSpPr>
          <p:spPr>
            <a:xfrm>
              <a:off x="3036848" y="4763433"/>
              <a:ext cx="5761464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20402538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2" name="Google Shape;1522;p47"/>
          <p:cNvSpPr/>
          <p:nvPr/>
        </p:nvSpPr>
        <p:spPr>
          <a:xfrm>
            <a:off x="292900" y="495647"/>
            <a:ext cx="8558100" cy="946994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23" name="Google Shape;1523;p47"/>
          <p:cNvSpPr txBox="1">
            <a:spLocks noGrp="1"/>
          </p:cNvSpPr>
          <p:nvPr>
            <p:ph type="title"/>
          </p:nvPr>
        </p:nvSpPr>
        <p:spPr>
          <a:xfrm>
            <a:off x="720000" y="617220"/>
            <a:ext cx="7704000" cy="72677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>
                <a:latin typeface="Cambria" panose="02040503050406030204" pitchFamily="18" charset="0"/>
                <a:ea typeface="Cambria" panose="02040503050406030204" pitchFamily="18" charset="0"/>
              </a:rPr>
              <a:t>Theo em, khi chuyển nội dung bài viết sang bài nói, chúng ta cần lưu ý điều gì?</a:t>
            </a:r>
            <a:endParaRPr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24" name="Google Shape;1524;p47"/>
          <p:cNvSpPr txBox="1">
            <a:spLocks noGrp="1"/>
          </p:cNvSpPr>
          <p:nvPr>
            <p:ph type="subTitle" idx="1"/>
          </p:nvPr>
        </p:nvSpPr>
        <p:spPr>
          <a:xfrm>
            <a:off x="4926490" y="2158982"/>
            <a:ext cx="3497510" cy="16586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>
                <a:latin typeface="Cambria" panose="02040503050406030204" pitchFamily="18" charset="0"/>
                <a:ea typeface="Cambria" panose="02040503050406030204" pitchFamily="18" charset="0"/>
              </a:rPr>
              <a:t>Đảm bảo thời gian được quy định.</a:t>
            </a:r>
            <a:endParaRPr sz="1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25" name="Google Shape;1525;p47"/>
          <p:cNvSpPr txBox="1">
            <a:spLocks noGrp="1"/>
          </p:cNvSpPr>
          <p:nvPr>
            <p:ph type="subTitle" idx="2"/>
          </p:nvPr>
        </p:nvSpPr>
        <p:spPr>
          <a:xfrm>
            <a:off x="929640" y="2158982"/>
            <a:ext cx="3756660" cy="16586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800" dirty="0">
                <a:latin typeface="Cambria" panose="02040503050406030204" pitchFamily="18" charset="0"/>
                <a:ea typeface="Cambria" panose="02040503050406030204" pitchFamily="18" charset="0"/>
              </a:rPr>
              <a:t>Cần sáng tỏ, mạch lạc.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800" dirty="0">
                <a:latin typeface="Cambria" panose="02040503050406030204" pitchFamily="18" charset="0"/>
                <a:ea typeface="Cambria" panose="02040503050406030204" pitchFamily="18" charset="0"/>
              </a:rPr>
              <a:t>Ý kiến cá nhân cần được thể hiện rõ ràng, cụ thể.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800" dirty="0">
                <a:latin typeface="Cambria" panose="02040503050406030204" pitchFamily="18" charset="0"/>
                <a:ea typeface="Cambria" panose="02040503050406030204" pitchFamily="18" charset="0"/>
              </a:rPr>
              <a:t>Ngắn gọn, đúng trọng tâm vấn đề.</a:t>
            </a:r>
            <a:endParaRPr sz="1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26" name="Google Shape;1526;p47"/>
          <p:cNvSpPr txBox="1">
            <a:spLocks noGrp="1"/>
          </p:cNvSpPr>
          <p:nvPr>
            <p:ph type="subTitle" idx="3"/>
          </p:nvPr>
        </p:nvSpPr>
        <p:spPr>
          <a:xfrm>
            <a:off x="1661165" y="1545573"/>
            <a:ext cx="2586900" cy="700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mbria" panose="02040503050406030204" pitchFamily="18" charset="0"/>
                <a:ea typeface="Cambria" panose="02040503050406030204" pitchFamily="18" charset="0"/>
              </a:rPr>
              <a:t>Nội dung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27" name="Google Shape;1527;p47"/>
          <p:cNvSpPr txBox="1">
            <a:spLocks noGrp="1"/>
          </p:cNvSpPr>
          <p:nvPr>
            <p:ph type="subTitle" idx="4"/>
          </p:nvPr>
        </p:nvSpPr>
        <p:spPr>
          <a:xfrm>
            <a:off x="4926493" y="1545573"/>
            <a:ext cx="2586900" cy="700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>
                <a:latin typeface="Cambria" panose="02040503050406030204" pitchFamily="18" charset="0"/>
                <a:ea typeface="Cambria" panose="02040503050406030204" pitchFamily="18" charset="0"/>
              </a:rPr>
              <a:t>Thời gian</a:t>
            </a:r>
            <a:endParaRPr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" name="Google Shape;1566;p48"/>
          <p:cNvSpPr/>
          <p:nvPr/>
        </p:nvSpPr>
        <p:spPr>
          <a:xfrm>
            <a:off x="277660" y="0"/>
            <a:ext cx="8558100" cy="7068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67" name="Google Shape;1567;p48"/>
          <p:cNvSpPr txBox="1">
            <a:spLocks noGrp="1"/>
          </p:cNvSpPr>
          <p:nvPr>
            <p:ph type="title"/>
          </p:nvPr>
        </p:nvSpPr>
        <p:spPr>
          <a:xfrm>
            <a:off x="704835" y="43753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>
                <a:latin typeface="Cambria" panose="02040503050406030204" pitchFamily="18" charset="0"/>
                <a:ea typeface="Cambria" panose="02040503050406030204" pitchFamily="18" charset="0"/>
              </a:rPr>
              <a:t>Tập luyện theo nhóm</a:t>
            </a:r>
            <a:endParaRPr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68" name="Google Shape;1568;p48"/>
          <p:cNvSpPr txBox="1">
            <a:spLocks noGrp="1"/>
          </p:cNvSpPr>
          <p:nvPr>
            <p:ph type="subTitle" idx="1"/>
          </p:nvPr>
        </p:nvSpPr>
        <p:spPr>
          <a:xfrm>
            <a:off x="922460" y="2523053"/>
            <a:ext cx="2175300" cy="86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6 HS/ </a:t>
            </a:r>
            <a:r>
              <a:rPr lang="en-US" sz="1600" dirty="0" err="1">
                <a:latin typeface="Cambria" panose="02040503050406030204" pitchFamily="18" charset="0"/>
                <a:ea typeface="Cambria" panose="02040503050406030204" pitchFamily="18" charset="0"/>
              </a:rPr>
              <a:t>nhóm</a:t>
            </a:r>
            <a:r>
              <a:rPr lang="en-US" sz="16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sz="1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70" name="Google Shape;1570;p48"/>
          <p:cNvSpPr txBox="1">
            <a:spLocks noGrp="1"/>
          </p:cNvSpPr>
          <p:nvPr>
            <p:ph type="subTitle" idx="3"/>
          </p:nvPr>
        </p:nvSpPr>
        <p:spPr>
          <a:xfrm>
            <a:off x="5737860" y="2523052"/>
            <a:ext cx="3215639" cy="15852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Lựa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chọn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vấn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đề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công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người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nói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Người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chuẩn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bị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nội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dung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phản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hồi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lvl="0" indent="-2857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Kết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luận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vấn</a:t>
            </a:r>
            <a:r>
              <a:rPr lang="en-US" sz="1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latin typeface="Cambria" panose="02040503050406030204" pitchFamily="18" charset="0"/>
                <a:ea typeface="Cambria" panose="02040503050406030204" pitchFamily="18" charset="0"/>
              </a:rPr>
              <a:t>đề</a:t>
            </a:r>
            <a:endParaRPr sz="1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71" name="Google Shape;1571;p48"/>
          <p:cNvSpPr txBox="1">
            <a:spLocks noGrp="1"/>
          </p:cNvSpPr>
          <p:nvPr>
            <p:ph type="subTitle" idx="4"/>
          </p:nvPr>
        </p:nvSpPr>
        <p:spPr>
          <a:xfrm>
            <a:off x="922460" y="2204428"/>
            <a:ext cx="2175300" cy="40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mbria" panose="02040503050406030204" pitchFamily="18" charset="0"/>
                <a:ea typeface="Cambria" panose="02040503050406030204" pitchFamily="18" charset="0"/>
              </a:rPr>
              <a:t>Số lượng</a:t>
            </a:r>
            <a:endParaRPr sz="1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72" name="Google Shape;1572;p48"/>
          <p:cNvSpPr txBox="1">
            <a:spLocks noGrp="1"/>
          </p:cNvSpPr>
          <p:nvPr>
            <p:ph type="subTitle" idx="5"/>
          </p:nvPr>
        </p:nvSpPr>
        <p:spPr>
          <a:xfrm>
            <a:off x="3469185" y="2768028"/>
            <a:ext cx="2175300" cy="40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mbria" panose="02040503050406030204" pitchFamily="18" charset="0"/>
                <a:ea typeface="Cambria" panose="02040503050406030204" pitchFamily="18" charset="0"/>
              </a:rPr>
              <a:t>Thời gian: </a:t>
            </a:r>
            <a:endParaRPr sz="1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73" name="Google Shape;1573;p48"/>
          <p:cNvSpPr txBox="1">
            <a:spLocks noGrp="1"/>
          </p:cNvSpPr>
          <p:nvPr>
            <p:ph type="subTitle" idx="6"/>
          </p:nvPr>
        </p:nvSpPr>
        <p:spPr>
          <a:xfrm>
            <a:off x="6015910" y="2204428"/>
            <a:ext cx="2175300" cy="406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mbria" panose="02040503050406030204" pitchFamily="18" charset="0"/>
                <a:ea typeface="Cambria" panose="02040503050406030204" pitchFamily="18" charset="0"/>
              </a:rPr>
              <a:t>Cách thức</a:t>
            </a:r>
            <a:endParaRPr sz="18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74" name="Google Shape;1574;p48"/>
          <p:cNvSpPr/>
          <p:nvPr/>
        </p:nvSpPr>
        <p:spPr>
          <a:xfrm>
            <a:off x="1348910" y="1214266"/>
            <a:ext cx="1322400" cy="785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75" name="Google Shape;1575;p48"/>
          <p:cNvSpPr/>
          <p:nvPr/>
        </p:nvSpPr>
        <p:spPr>
          <a:xfrm>
            <a:off x="6442360" y="1214266"/>
            <a:ext cx="1322400" cy="785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576" name="Google Shape;1576;p48"/>
          <p:cNvSpPr/>
          <p:nvPr/>
        </p:nvSpPr>
        <p:spPr>
          <a:xfrm>
            <a:off x="3895635" y="1835028"/>
            <a:ext cx="1322400" cy="785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577" name="Google Shape;1577;p48"/>
          <p:cNvGrpSpPr/>
          <p:nvPr/>
        </p:nvGrpSpPr>
        <p:grpSpPr>
          <a:xfrm>
            <a:off x="6880935" y="1384348"/>
            <a:ext cx="445226" cy="445236"/>
            <a:chOff x="1721075" y="1578641"/>
            <a:chExt cx="445226" cy="445236"/>
          </a:xfrm>
        </p:grpSpPr>
        <p:sp>
          <p:nvSpPr>
            <p:cNvPr id="1578" name="Google Shape;1578;p48"/>
            <p:cNvSpPr/>
            <p:nvPr/>
          </p:nvSpPr>
          <p:spPr>
            <a:xfrm>
              <a:off x="1856791" y="1676817"/>
              <a:ext cx="174156" cy="174156"/>
            </a:xfrm>
            <a:custGeom>
              <a:avLst/>
              <a:gdLst/>
              <a:ahLst/>
              <a:cxnLst/>
              <a:rect l="l" t="t" r="r" b="b"/>
              <a:pathLst>
                <a:path w="3846" h="3846" extrusionOk="0">
                  <a:moveTo>
                    <a:pt x="1919" y="1"/>
                  </a:moveTo>
                  <a:cubicBezTo>
                    <a:pt x="866" y="1"/>
                    <a:pt x="1" y="866"/>
                    <a:pt x="1" y="1919"/>
                  </a:cubicBezTo>
                  <a:cubicBezTo>
                    <a:pt x="1" y="2980"/>
                    <a:pt x="866" y="3846"/>
                    <a:pt x="1919" y="3846"/>
                  </a:cubicBezTo>
                  <a:cubicBezTo>
                    <a:pt x="2981" y="3846"/>
                    <a:pt x="3846" y="2980"/>
                    <a:pt x="3846" y="1919"/>
                  </a:cubicBezTo>
                  <a:cubicBezTo>
                    <a:pt x="3846" y="866"/>
                    <a:pt x="2981" y="1"/>
                    <a:pt x="19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79" name="Google Shape;1579;p48"/>
            <p:cNvSpPr/>
            <p:nvPr/>
          </p:nvSpPr>
          <p:spPr>
            <a:xfrm>
              <a:off x="1759431" y="1578641"/>
              <a:ext cx="368871" cy="444402"/>
            </a:xfrm>
            <a:custGeom>
              <a:avLst/>
              <a:gdLst/>
              <a:ahLst/>
              <a:cxnLst/>
              <a:rect l="l" t="t" r="r" b="b"/>
              <a:pathLst>
                <a:path w="8146" h="9814" extrusionOk="0">
                  <a:moveTo>
                    <a:pt x="4069" y="1589"/>
                  </a:moveTo>
                  <a:cubicBezTo>
                    <a:pt x="5452" y="1589"/>
                    <a:pt x="6567" y="2713"/>
                    <a:pt x="6567" y="4087"/>
                  </a:cubicBezTo>
                  <a:cubicBezTo>
                    <a:pt x="6567" y="5469"/>
                    <a:pt x="5452" y="6584"/>
                    <a:pt x="4069" y="6584"/>
                  </a:cubicBezTo>
                  <a:cubicBezTo>
                    <a:pt x="2695" y="6584"/>
                    <a:pt x="1571" y="5469"/>
                    <a:pt x="1571" y="4087"/>
                  </a:cubicBezTo>
                  <a:cubicBezTo>
                    <a:pt x="1571" y="2713"/>
                    <a:pt x="2695" y="1589"/>
                    <a:pt x="4069" y="1589"/>
                  </a:cubicBezTo>
                  <a:close/>
                  <a:moveTo>
                    <a:pt x="4069" y="1"/>
                  </a:moveTo>
                  <a:cubicBezTo>
                    <a:pt x="2981" y="1"/>
                    <a:pt x="1964" y="420"/>
                    <a:pt x="1196" y="1187"/>
                  </a:cubicBezTo>
                  <a:cubicBezTo>
                    <a:pt x="420" y="1954"/>
                    <a:pt x="1" y="2980"/>
                    <a:pt x="1" y="4069"/>
                  </a:cubicBezTo>
                  <a:cubicBezTo>
                    <a:pt x="1" y="5148"/>
                    <a:pt x="420" y="6174"/>
                    <a:pt x="1196" y="6941"/>
                  </a:cubicBezTo>
                  <a:lnTo>
                    <a:pt x="4069" y="9814"/>
                  </a:lnTo>
                  <a:lnTo>
                    <a:pt x="6950" y="6941"/>
                  </a:lnTo>
                  <a:cubicBezTo>
                    <a:pt x="7718" y="6174"/>
                    <a:pt x="8146" y="5148"/>
                    <a:pt x="8146" y="4069"/>
                  </a:cubicBezTo>
                  <a:cubicBezTo>
                    <a:pt x="8146" y="2980"/>
                    <a:pt x="7718" y="1954"/>
                    <a:pt x="6950" y="1187"/>
                  </a:cubicBezTo>
                  <a:cubicBezTo>
                    <a:pt x="6183" y="420"/>
                    <a:pt x="5157" y="1"/>
                    <a:pt x="40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80" name="Google Shape;1580;p48"/>
            <p:cNvSpPr/>
            <p:nvPr/>
          </p:nvSpPr>
          <p:spPr>
            <a:xfrm>
              <a:off x="1980009" y="1997975"/>
              <a:ext cx="186292" cy="25902"/>
            </a:xfrm>
            <a:custGeom>
              <a:avLst/>
              <a:gdLst/>
              <a:ahLst/>
              <a:cxnLst/>
              <a:rect l="l" t="t" r="r" b="b"/>
              <a:pathLst>
                <a:path w="4114" h="572" extrusionOk="0">
                  <a:moveTo>
                    <a:pt x="572" y="1"/>
                  </a:moveTo>
                  <a:lnTo>
                    <a:pt x="1" y="572"/>
                  </a:lnTo>
                  <a:lnTo>
                    <a:pt x="4113" y="572"/>
                  </a:lnTo>
                  <a:lnTo>
                    <a:pt x="411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81" name="Google Shape;1581;p48"/>
            <p:cNvSpPr/>
            <p:nvPr/>
          </p:nvSpPr>
          <p:spPr>
            <a:xfrm>
              <a:off x="1721075" y="1997975"/>
              <a:ext cx="186292" cy="25902"/>
            </a:xfrm>
            <a:custGeom>
              <a:avLst/>
              <a:gdLst/>
              <a:ahLst/>
              <a:cxnLst/>
              <a:rect l="l" t="t" r="r" b="b"/>
              <a:pathLst>
                <a:path w="4114" h="572" extrusionOk="0">
                  <a:moveTo>
                    <a:pt x="0" y="1"/>
                  </a:moveTo>
                  <a:lnTo>
                    <a:pt x="0" y="572"/>
                  </a:lnTo>
                  <a:lnTo>
                    <a:pt x="4113" y="572"/>
                  </a:lnTo>
                  <a:lnTo>
                    <a:pt x="354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582" name="Google Shape;1582;p48"/>
          <p:cNvGrpSpPr/>
          <p:nvPr/>
        </p:nvGrpSpPr>
        <p:grpSpPr>
          <a:xfrm>
            <a:off x="4334012" y="2007131"/>
            <a:ext cx="445636" cy="441190"/>
            <a:chOff x="2304832" y="1580678"/>
            <a:chExt cx="445636" cy="441190"/>
          </a:xfrm>
        </p:grpSpPr>
        <p:sp>
          <p:nvSpPr>
            <p:cNvPr id="1583" name="Google Shape;1583;p48"/>
            <p:cNvSpPr/>
            <p:nvPr/>
          </p:nvSpPr>
          <p:spPr>
            <a:xfrm>
              <a:off x="2457937" y="1640454"/>
              <a:ext cx="139425" cy="220616"/>
            </a:xfrm>
            <a:custGeom>
              <a:avLst/>
              <a:gdLst/>
              <a:ahLst/>
              <a:cxnLst/>
              <a:rect l="l" t="t" r="r" b="b"/>
              <a:pathLst>
                <a:path w="3079" h="4872" extrusionOk="0">
                  <a:moveTo>
                    <a:pt x="0" y="1"/>
                  </a:moveTo>
                  <a:lnTo>
                    <a:pt x="0" y="4872"/>
                  </a:lnTo>
                  <a:lnTo>
                    <a:pt x="3078" y="1553"/>
                  </a:lnTo>
                  <a:lnTo>
                    <a:pt x="30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84" name="Google Shape;1584;p48"/>
            <p:cNvSpPr/>
            <p:nvPr/>
          </p:nvSpPr>
          <p:spPr>
            <a:xfrm>
              <a:off x="2304832" y="1640454"/>
              <a:ext cx="127289" cy="381414"/>
            </a:xfrm>
            <a:custGeom>
              <a:avLst/>
              <a:gdLst/>
              <a:ahLst/>
              <a:cxnLst/>
              <a:rect l="l" t="t" r="r" b="b"/>
              <a:pathLst>
                <a:path w="2811" h="8423" extrusionOk="0">
                  <a:moveTo>
                    <a:pt x="2811" y="1"/>
                  </a:moveTo>
                  <a:lnTo>
                    <a:pt x="0" y="1250"/>
                  </a:lnTo>
                  <a:lnTo>
                    <a:pt x="0" y="8422"/>
                  </a:lnTo>
                  <a:lnTo>
                    <a:pt x="2811" y="7137"/>
                  </a:lnTo>
                  <a:lnTo>
                    <a:pt x="2811" y="5897"/>
                  </a:lnTo>
                  <a:lnTo>
                    <a:pt x="1463" y="5897"/>
                  </a:lnTo>
                  <a:lnTo>
                    <a:pt x="1463" y="2632"/>
                  </a:lnTo>
                  <a:lnTo>
                    <a:pt x="2043" y="2632"/>
                  </a:lnTo>
                  <a:lnTo>
                    <a:pt x="2043" y="5318"/>
                  </a:lnTo>
                  <a:lnTo>
                    <a:pt x="2811" y="5318"/>
                  </a:lnTo>
                  <a:lnTo>
                    <a:pt x="281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85" name="Google Shape;1585;p48"/>
            <p:cNvSpPr/>
            <p:nvPr/>
          </p:nvSpPr>
          <p:spPr>
            <a:xfrm>
              <a:off x="2457937" y="1749137"/>
              <a:ext cx="139425" cy="212918"/>
            </a:xfrm>
            <a:custGeom>
              <a:avLst/>
              <a:gdLst/>
              <a:ahLst/>
              <a:cxnLst/>
              <a:rect l="l" t="t" r="r" b="b"/>
              <a:pathLst>
                <a:path w="3079" h="4702" extrusionOk="0">
                  <a:moveTo>
                    <a:pt x="3078" y="0"/>
                  </a:moveTo>
                  <a:lnTo>
                    <a:pt x="0" y="3319"/>
                  </a:lnTo>
                  <a:lnTo>
                    <a:pt x="0" y="4702"/>
                  </a:lnTo>
                  <a:lnTo>
                    <a:pt x="3078" y="4702"/>
                  </a:lnTo>
                  <a:lnTo>
                    <a:pt x="307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86" name="Google Shape;1586;p48"/>
            <p:cNvSpPr/>
            <p:nvPr/>
          </p:nvSpPr>
          <p:spPr>
            <a:xfrm>
              <a:off x="2623586" y="1580678"/>
              <a:ext cx="126882" cy="381369"/>
            </a:xfrm>
            <a:custGeom>
              <a:avLst/>
              <a:gdLst/>
              <a:ahLst/>
              <a:cxnLst/>
              <a:rect l="l" t="t" r="r" b="b"/>
              <a:pathLst>
                <a:path w="2802" h="8422" extrusionOk="0">
                  <a:moveTo>
                    <a:pt x="1419" y="5344"/>
                  </a:moveTo>
                  <a:lnTo>
                    <a:pt x="1820" y="5754"/>
                  </a:lnTo>
                  <a:lnTo>
                    <a:pt x="1543" y="6031"/>
                  </a:lnTo>
                  <a:lnTo>
                    <a:pt x="1820" y="6308"/>
                  </a:lnTo>
                  <a:lnTo>
                    <a:pt x="1419" y="6709"/>
                  </a:lnTo>
                  <a:lnTo>
                    <a:pt x="1142" y="6432"/>
                  </a:lnTo>
                  <a:lnTo>
                    <a:pt x="865" y="6709"/>
                  </a:lnTo>
                  <a:lnTo>
                    <a:pt x="455" y="6308"/>
                  </a:lnTo>
                  <a:lnTo>
                    <a:pt x="732" y="6031"/>
                  </a:lnTo>
                  <a:lnTo>
                    <a:pt x="455" y="5754"/>
                  </a:lnTo>
                  <a:lnTo>
                    <a:pt x="865" y="5344"/>
                  </a:lnTo>
                  <a:lnTo>
                    <a:pt x="1142" y="5621"/>
                  </a:lnTo>
                  <a:lnTo>
                    <a:pt x="1419" y="5344"/>
                  </a:lnTo>
                  <a:close/>
                  <a:moveTo>
                    <a:pt x="2801" y="0"/>
                  </a:moveTo>
                  <a:lnTo>
                    <a:pt x="0" y="1285"/>
                  </a:lnTo>
                  <a:lnTo>
                    <a:pt x="0" y="2703"/>
                  </a:lnTo>
                  <a:lnTo>
                    <a:pt x="1338" y="2703"/>
                  </a:lnTo>
                  <a:lnTo>
                    <a:pt x="1338" y="4818"/>
                  </a:lnTo>
                  <a:lnTo>
                    <a:pt x="767" y="4818"/>
                  </a:lnTo>
                  <a:lnTo>
                    <a:pt x="767" y="3274"/>
                  </a:lnTo>
                  <a:lnTo>
                    <a:pt x="0" y="3274"/>
                  </a:lnTo>
                  <a:lnTo>
                    <a:pt x="0" y="8422"/>
                  </a:lnTo>
                  <a:lnTo>
                    <a:pt x="2801" y="7173"/>
                  </a:lnTo>
                  <a:lnTo>
                    <a:pt x="280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grpSp>
        <p:nvGrpSpPr>
          <p:cNvPr id="1587" name="Google Shape;1587;p48"/>
          <p:cNvGrpSpPr/>
          <p:nvPr/>
        </p:nvGrpSpPr>
        <p:grpSpPr>
          <a:xfrm>
            <a:off x="1902223" y="1384351"/>
            <a:ext cx="215771" cy="445230"/>
            <a:chOff x="2419944" y="2127262"/>
            <a:chExt cx="215771" cy="445230"/>
          </a:xfrm>
        </p:grpSpPr>
        <p:sp>
          <p:nvSpPr>
            <p:cNvPr id="1588" name="Google Shape;1588;p48"/>
            <p:cNvSpPr/>
            <p:nvPr/>
          </p:nvSpPr>
          <p:spPr>
            <a:xfrm>
              <a:off x="2430450" y="2127262"/>
              <a:ext cx="194760" cy="78429"/>
            </a:xfrm>
            <a:custGeom>
              <a:avLst/>
              <a:gdLst/>
              <a:ahLst/>
              <a:cxnLst/>
              <a:rect l="l" t="t" r="r" b="b"/>
              <a:pathLst>
                <a:path w="4301" h="1732" extrusionOk="0">
                  <a:moveTo>
                    <a:pt x="1669" y="0"/>
                  </a:moveTo>
                  <a:cubicBezTo>
                    <a:pt x="1009" y="0"/>
                    <a:pt x="474" y="509"/>
                    <a:pt x="420" y="1151"/>
                  </a:cubicBezTo>
                  <a:lnTo>
                    <a:pt x="1" y="1151"/>
                  </a:lnTo>
                  <a:lnTo>
                    <a:pt x="1" y="1731"/>
                  </a:lnTo>
                  <a:lnTo>
                    <a:pt x="4301" y="1731"/>
                  </a:lnTo>
                  <a:lnTo>
                    <a:pt x="4301" y="1151"/>
                  </a:lnTo>
                  <a:lnTo>
                    <a:pt x="3873" y="1151"/>
                  </a:lnTo>
                  <a:cubicBezTo>
                    <a:pt x="3828" y="509"/>
                    <a:pt x="3284" y="0"/>
                    <a:pt x="26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89" name="Google Shape;1589;p48"/>
            <p:cNvSpPr/>
            <p:nvPr/>
          </p:nvSpPr>
          <p:spPr>
            <a:xfrm>
              <a:off x="2419944" y="2323208"/>
              <a:ext cx="215771" cy="60633"/>
            </a:xfrm>
            <a:custGeom>
              <a:avLst/>
              <a:gdLst/>
              <a:ahLst/>
              <a:cxnLst/>
              <a:rect l="l" t="t" r="r" b="b"/>
              <a:pathLst>
                <a:path w="4765" h="1339" extrusionOk="0">
                  <a:moveTo>
                    <a:pt x="1" y="0"/>
                  </a:moveTo>
                  <a:lnTo>
                    <a:pt x="1" y="1338"/>
                  </a:lnTo>
                  <a:lnTo>
                    <a:pt x="4765" y="1338"/>
                  </a:lnTo>
                  <a:lnTo>
                    <a:pt x="476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90" name="Google Shape;1590;p48"/>
            <p:cNvSpPr/>
            <p:nvPr/>
          </p:nvSpPr>
          <p:spPr>
            <a:xfrm>
              <a:off x="2442178" y="2231507"/>
              <a:ext cx="170941" cy="65478"/>
            </a:xfrm>
            <a:custGeom>
              <a:avLst/>
              <a:gdLst/>
              <a:ahLst/>
              <a:cxnLst/>
              <a:rect l="l" t="t" r="r" b="b"/>
              <a:pathLst>
                <a:path w="3775" h="1446" extrusionOk="0">
                  <a:moveTo>
                    <a:pt x="99" y="0"/>
                  </a:moveTo>
                  <a:lnTo>
                    <a:pt x="1" y="1445"/>
                  </a:lnTo>
                  <a:lnTo>
                    <a:pt x="3774" y="1445"/>
                  </a:lnTo>
                  <a:lnTo>
                    <a:pt x="367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591" name="Google Shape;1591;p48"/>
            <p:cNvSpPr/>
            <p:nvPr/>
          </p:nvSpPr>
          <p:spPr>
            <a:xfrm>
              <a:off x="2490270" y="2410064"/>
              <a:ext cx="74761" cy="162428"/>
            </a:xfrm>
            <a:custGeom>
              <a:avLst/>
              <a:gdLst/>
              <a:ahLst/>
              <a:cxnLst/>
              <a:rect l="l" t="t" r="r" b="b"/>
              <a:pathLst>
                <a:path w="1651" h="3587" extrusionOk="0">
                  <a:moveTo>
                    <a:pt x="0" y="0"/>
                  </a:moveTo>
                  <a:lnTo>
                    <a:pt x="830" y="3586"/>
                  </a:lnTo>
                  <a:lnTo>
                    <a:pt x="165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5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5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5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5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15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5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" grpId="0" animBg="1"/>
      <p:bldP spid="1567" grpId="0"/>
      <p:bldP spid="1568" grpId="0" build="p"/>
      <p:bldP spid="1570" grpId="0" build="p"/>
      <p:bldP spid="1571" grpId="0" build="p"/>
      <p:bldP spid="1572" grpId="0" build="p"/>
      <p:bldP spid="1573" grpId="0" build="p"/>
      <p:bldP spid="1574" grpId="0" animBg="1"/>
      <p:bldP spid="1575" grpId="0" animBg="1"/>
      <p:bldP spid="157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7" name="Google Shape;1867;p55"/>
          <p:cNvSpPr/>
          <p:nvPr/>
        </p:nvSpPr>
        <p:spPr>
          <a:xfrm>
            <a:off x="5039402" y="949338"/>
            <a:ext cx="2342400" cy="1057800"/>
          </a:xfrm>
          <a:prstGeom prst="ellipse">
            <a:avLst/>
          </a:prstGeom>
          <a:solidFill>
            <a:srgbClr val="E8A44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8" name="Google Shape;1868;p55"/>
          <p:cNvSpPr/>
          <p:nvPr/>
        </p:nvSpPr>
        <p:spPr>
          <a:xfrm>
            <a:off x="6354425" y="1592600"/>
            <a:ext cx="1708623" cy="414563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69" name="Google Shape;1869;p55"/>
          <p:cNvGrpSpPr/>
          <p:nvPr/>
        </p:nvGrpSpPr>
        <p:grpSpPr>
          <a:xfrm>
            <a:off x="6145427" y="3292849"/>
            <a:ext cx="2839144" cy="1595610"/>
            <a:chOff x="6145427" y="3292849"/>
            <a:chExt cx="2839144" cy="1595610"/>
          </a:xfrm>
        </p:grpSpPr>
        <p:sp>
          <p:nvSpPr>
            <p:cNvPr id="1870" name="Google Shape;1870;p55"/>
            <p:cNvSpPr/>
            <p:nvPr/>
          </p:nvSpPr>
          <p:spPr>
            <a:xfrm>
              <a:off x="8566668" y="3292849"/>
              <a:ext cx="417903" cy="904672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55"/>
            <p:cNvSpPr/>
            <p:nvPr/>
          </p:nvSpPr>
          <p:spPr>
            <a:xfrm>
              <a:off x="7093350" y="3587959"/>
              <a:ext cx="361503" cy="651639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72" name="Google Shape;1872;p55"/>
            <p:cNvGrpSpPr/>
            <p:nvPr/>
          </p:nvGrpSpPr>
          <p:grpSpPr>
            <a:xfrm>
              <a:off x="7933205" y="3736475"/>
              <a:ext cx="497701" cy="1047494"/>
              <a:chOff x="6546370" y="3833609"/>
              <a:chExt cx="201107" cy="423264"/>
            </a:xfrm>
          </p:grpSpPr>
          <p:sp>
            <p:nvSpPr>
              <p:cNvPr id="1873" name="Google Shape;1873;p55"/>
              <p:cNvSpPr/>
              <p:nvPr/>
            </p:nvSpPr>
            <p:spPr>
              <a:xfrm>
                <a:off x="6629671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rgbClr val="2A2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4" name="Google Shape;1874;p55"/>
              <p:cNvSpPr/>
              <p:nvPr/>
            </p:nvSpPr>
            <p:spPr>
              <a:xfrm>
                <a:off x="6546370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rgbClr val="2A2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875" name="Google Shape;1875;p55"/>
            <p:cNvSpPr/>
            <p:nvPr/>
          </p:nvSpPr>
          <p:spPr>
            <a:xfrm>
              <a:off x="6145427" y="4135133"/>
              <a:ext cx="417904" cy="753326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76" name="Google Shape;1876;p55"/>
          <p:cNvSpPr txBox="1">
            <a:spLocks noGrp="1"/>
          </p:cNvSpPr>
          <p:nvPr>
            <p:ph type="title"/>
          </p:nvPr>
        </p:nvSpPr>
        <p:spPr>
          <a:xfrm>
            <a:off x="4015325" y="2574521"/>
            <a:ext cx="444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TRÌNH BÀY BÀI NÓI</a:t>
            </a:r>
            <a:endParaRPr dirty="0"/>
          </a:p>
        </p:txBody>
      </p:sp>
      <p:sp>
        <p:nvSpPr>
          <p:cNvPr id="1878" name="Google Shape;1878;p55"/>
          <p:cNvSpPr txBox="1">
            <a:spLocks noGrp="1"/>
          </p:cNvSpPr>
          <p:nvPr>
            <p:ph type="title" idx="2"/>
          </p:nvPr>
        </p:nvSpPr>
        <p:spPr>
          <a:xfrm>
            <a:off x="5465850" y="1057325"/>
            <a:ext cx="14895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II</a:t>
            </a:r>
            <a:endParaRPr dirty="0"/>
          </a:p>
        </p:txBody>
      </p:sp>
      <p:grpSp>
        <p:nvGrpSpPr>
          <p:cNvPr id="1879" name="Google Shape;1879;p55"/>
          <p:cNvGrpSpPr/>
          <p:nvPr/>
        </p:nvGrpSpPr>
        <p:grpSpPr>
          <a:xfrm>
            <a:off x="3780300" y="1277525"/>
            <a:ext cx="484200" cy="558000"/>
            <a:chOff x="7326375" y="762075"/>
            <a:chExt cx="484200" cy="558000"/>
          </a:xfrm>
        </p:grpSpPr>
        <p:sp>
          <p:nvSpPr>
            <p:cNvPr id="1880" name="Google Shape;1880;p55"/>
            <p:cNvSpPr/>
            <p:nvPr/>
          </p:nvSpPr>
          <p:spPr>
            <a:xfrm>
              <a:off x="7531575" y="1041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55"/>
            <p:cNvSpPr/>
            <p:nvPr/>
          </p:nvSpPr>
          <p:spPr>
            <a:xfrm>
              <a:off x="7326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82" name="Google Shape;1882;p55"/>
          <p:cNvSpPr/>
          <p:nvPr/>
        </p:nvSpPr>
        <p:spPr>
          <a:xfrm>
            <a:off x="7270400" y="1226138"/>
            <a:ext cx="495000" cy="495000"/>
          </a:xfrm>
          <a:prstGeom prst="ellipse">
            <a:avLst/>
          </a:prstGeom>
          <a:noFill/>
          <a:ln w="9525" cap="flat" cmpd="sng">
            <a:solidFill>
              <a:srgbClr val="2A2524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883" name="Google Shape;1883;p55"/>
          <p:cNvGrpSpPr/>
          <p:nvPr/>
        </p:nvGrpSpPr>
        <p:grpSpPr>
          <a:xfrm>
            <a:off x="338222" y="550053"/>
            <a:ext cx="3025718" cy="6135455"/>
            <a:chOff x="5859833" y="591578"/>
            <a:chExt cx="1017698" cy="2063656"/>
          </a:xfrm>
        </p:grpSpPr>
        <p:sp>
          <p:nvSpPr>
            <p:cNvPr id="1884" name="Google Shape;1884;p55"/>
            <p:cNvSpPr/>
            <p:nvPr/>
          </p:nvSpPr>
          <p:spPr>
            <a:xfrm>
              <a:off x="6211317" y="1546188"/>
              <a:ext cx="392301" cy="288400"/>
            </a:xfrm>
            <a:custGeom>
              <a:avLst/>
              <a:gdLst/>
              <a:ahLst/>
              <a:cxnLst/>
              <a:rect l="l" t="t" r="r" b="b"/>
              <a:pathLst>
                <a:path w="6094" h="4480" extrusionOk="0">
                  <a:moveTo>
                    <a:pt x="6040" y="46"/>
                  </a:moveTo>
                  <a:lnTo>
                    <a:pt x="4434" y="4435"/>
                  </a:lnTo>
                  <a:lnTo>
                    <a:pt x="54" y="4435"/>
                  </a:lnTo>
                  <a:lnTo>
                    <a:pt x="1651" y="46"/>
                  </a:lnTo>
                  <a:close/>
                  <a:moveTo>
                    <a:pt x="1633" y="1"/>
                  </a:moveTo>
                  <a:cubicBezTo>
                    <a:pt x="1624" y="1"/>
                    <a:pt x="1615" y="10"/>
                    <a:pt x="1615" y="19"/>
                  </a:cubicBezTo>
                  <a:lnTo>
                    <a:pt x="0" y="4444"/>
                  </a:lnTo>
                  <a:cubicBezTo>
                    <a:pt x="0" y="4452"/>
                    <a:pt x="0" y="4461"/>
                    <a:pt x="0" y="4470"/>
                  </a:cubicBezTo>
                  <a:cubicBezTo>
                    <a:pt x="9" y="4470"/>
                    <a:pt x="9" y="4479"/>
                    <a:pt x="18" y="4479"/>
                  </a:cubicBezTo>
                  <a:lnTo>
                    <a:pt x="4452" y="4479"/>
                  </a:lnTo>
                  <a:cubicBezTo>
                    <a:pt x="4461" y="4479"/>
                    <a:pt x="4470" y="4470"/>
                    <a:pt x="4470" y="4461"/>
                  </a:cubicBezTo>
                  <a:lnTo>
                    <a:pt x="6084" y="28"/>
                  </a:lnTo>
                  <a:cubicBezTo>
                    <a:pt x="6093" y="19"/>
                    <a:pt x="6084" y="19"/>
                    <a:pt x="6084" y="10"/>
                  </a:cubicBezTo>
                  <a:cubicBezTo>
                    <a:pt x="6084" y="1"/>
                    <a:pt x="6076" y="1"/>
                    <a:pt x="60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55"/>
            <p:cNvSpPr/>
            <p:nvPr/>
          </p:nvSpPr>
          <p:spPr>
            <a:xfrm>
              <a:off x="5868459" y="1806969"/>
              <a:ext cx="748939" cy="670788"/>
            </a:xfrm>
            <a:custGeom>
              <a:avLst/>
              <a:gdLst/>
              <a:ahLst/>
              <a:cxnLst/>
              <a:rect l="l" t="t" r="r" b="b"/>
              <a:pathLst>
                <a:path w="11634" h="10420" extrusionOk="0">
                  <a:moveTo>
                    <a:pt x="3792" y="0"/>
                  </a:moveTo>
                  <a:lnTo>
                    <a:pt x="0" y="10420"/>
                  </a:lnTo>
                  <a:lnTo>
                    <a:pt x="7842" y="10420"/>
                  </a:lnTo>
                  <a:lnTo>
                    <a:pt x="1163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55"/>
            <p:cNvSpPr/>
            <p:nvPr/>
          </p:nvSpPr>
          <p:spPr>
            <a:xfrm>
              <a:off x="5981565" y="1878747"/>
              <a:ext cx="237286" cy="527231"/>
            </a:xfrm>
            <a:custGeom>
              <a:avLst/>
              <a:gdLst/>
              <a:ahLst/>
              <a:cxnLst/>
              <a:rect l="l" t="t" r="r" b="b"/>
              <a:pathLst>
                <a:path w="3686" h="8190" extrusionOk="0">
                  <a:moveTo>
                    <a:pt x="3328" y="0"/>
                  </a:moveTo>
                  <a:cubicBezTo>
                    <a:pt x="3097" y="0"/>
                    <a:pt x="2847" y="187"/>
                    <a:pt x="2758" y="419"/>
                  </a:cubicBezTo>
                  <a:lnTo>
                    <a:pt x="81" y="7770"/>
                  </a:lnTo>
                  <a:cubicBezTo>
                    <a:pt x="1" y="8002"/>
                    <a:pt x="117" y="8190"/>
                    <a:pt x="349" y="8190"/>
                  </a:cubicBezTo>
                  <a:cubicBezTo>
                    <a:pt x="581" y="8190"/>
                    <a:pt x="840" y="8002"/>
                    <a:pt x="920" y="7770"/>
                  </a:cubicBezTo>
                  <a:lnTo>
                    <a:pt x="3596" y="419"/>
                  </a:lnTo>
                  <a:cubicBezTo>
                    <a:pt x="3685" y="187"/>
                    <a:pt x="3560" y="0"/>
                    <a:pt x="33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55"/>
            <p:cNvSpPr/>
            <p:nvPr/>
          </p:nvSpPr>
          <p:spPr>
            <a:xfrm>
              <a:off x="6124026" y="1878747"/>
              <a:ext cx="237222" cy="527231"/>
            </a:xfrm>
            <a:custGeom>
              <a:avLst/>
              <a:gdLst/>
              <a:ahLst/>
              <a:cxnLst/>
              <a:rect l="l" t="t" r="r" b="b"/>
              <a:pathLst>
                <a:path w="3685" h="8190" extrusionOk="0">
                  <a:moveTo>
                    <a:pt x="3337" y="0"/>
                  </a:moveTo>
                  <a:cubicBezTo>
                    <a:pt x="3105" y="0"/>
                    <a:pt x="2846" y="187"/>
                    <a:pt x="2766" y="419"/>
                  </a:cubicBezTo>
                  <a:lnTo>
                    <a:pt x="90" y="7770"/>
                  </a:lnTo>
                  <a:cubicBezTo>
                    <a:pt x="0" y="8002"/>
                    <a:pt x="125" y="8190"/>
                    <a:pt x="357" y="8190"/>
                  </a:cubicBezTo>
                  <a:cubicBezTo>
                    <a:pt x="589" y="8190"/>
                    <a:pt x="839" y="8002"/>
                    <a:pt x="928" y="7770"/>
                  </a:cubicBezTo>
                  <a:lnTo>
                    <a:pt x="3604" y="419"/>
                  </a:lnTo>
                  <a:cubicBezTo>
                    <a:pt x="3685" y="187"/>
                    <a:pt x="3569" y="0"/>
                    <a:pt x="33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55"/>
            <p:cNvSpPr/>
            <p:nvPr/>
          </p:nvSpPr>
          <p:spPr>
            <a:xfrm>
              <a:off x="6267001" y="1878747"/>
              <a:ext cx="237286" cy="527231"/>
            </a:xfrm>
            <a:custGeom>
              <a:avLst/>
              <a:gdLst/>
              <a:ahLst/>
              <a:cxnLst/>
              <a:rect l="l" t="t" r="r" b="b"/>
              <a:pathLst>
                <a:path w="3686" h="8190" extrusionOk="0">
                  <a:moveTo>
                    <a:pt x="3328" y="0"/>
                  </a:moveTo>
                  <a:cubicBezTo>
                    <a:pt x="3096" y="0"/>
                    <a:pt x="2846" y="187"/>
                    <a:pt x="2757" y="419"/>
                  </a:cubicBezTo>
                  <a:lnTo>
                    <a:pt x="81" y="7770"/>
                  </a:lnTo>
                  <a:cubicBezTo>
                    <a:pt x="1" y="8002"/>
                    <a:pt x="117" y="8190"/>
                    <a:pt x="349" y="8190"/>
                  </a:cubicBezTo>
                  <a:cubicBezTo>
                    <a:pt x="581" y="8190"/>
                    <a:pt x="839" y="8002"/>
                    <a:pt x="920" y="7770"/>
                  </a:cubicBezTo>
                  <a:lnTo>
                    <a:pt x="3596" y="419"/>
                  </a:lnTo>
                  <a:cubicBezTo>
                    <a:pt x="3685" y="187"/>
                    <a:pt x="3560" y="0"/>
                    <a:pt x="33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55"/>
            <p:cNvSpPr/>
            <p:nvPr/>
          </p:nvSpPr>
          <p:spPr>
            <a:xfrm>
              <a:off x="5924143" y="2477688"/>
              <a:ext cx="106927" cy="73001"/>
            </a:xfrm>
            <a:custGeom>
              <a:avLst/>
              <a:gdLst/>
              <a:ahLst/>
              <a:cxnLst/>
              <a:rect l="l" t="t" r="r" b="b"/>
              <a:pathLst>
                <a:path w="1661" h="1134" extrusionOk="0">
                  <a:moveTo>
                    <a:pt x="19" y="1"/>
                  </a:moveTo>
                  <a:lnTo>
                    <a:pt x="1" y="1134"/>
                  </a:lnTo>
                  <a:lnTo>
                    <a:pt x="839" y="1134"/>
                  </a:lnTo>
                  <a:lnTo>
                    <a:pt x="16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55"/>
            <p:cNvSpPr/>
            <p:nvPr/>
          </p:nvSpPr>
          <p:spPr>
            <a:xfrm>
              <a:off x="5859833" y="2527063"/>
              <a:ext cx="153406" cy="128171"/>
            </a:xfrm>
            <a:custGeom>
              <a:avLst/>
              <a:gdLst/>
              <a:ahLst/>
              <a:cxnLst/>
              <a:rect l="l" t="t" r="r" b="b"/>
              <a:pathLst>
                <a:path w="2383" h="1991" extrusionOk="0">
                  <a:moveTo>
                    <a:pt x="1553" y="1"/>
                  </a:moveTo>
                  <a:cubicBezTo>
                    <a:pt x="1009" y="1"/>
                    <a:pt x="402" y="447"/>
                    <a:pt x="206" y="991"/>
                  </a:cubicBezTo>
                  <a:cubicBezTo>
                    <a:pt x="1" y="1544"/>
                    <a:pt x="286" y="1990"/>
                    <a:pt x="830" y="1990"/>
                  </a:cubicBezTo>
                  <a:cubicBezTo>
                    <a:pt x="1383" y="1990"/>
                    <a:pt x="1990" y="1544"/>
                    <a:pt x="2186" y="991"/>
                  </a:cubicBezTo>
                  <a:cubicBezTo>
                    <a:pt x="2383" y="447"/>
                    <a:pt x="2106" y="1"/>
                    <a:pt x="15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55"/>
            <p:cNvSpPr/>
            <p:nvPr/>
          </p:nvSpPr>
          <p:spPr>
            <a:xfrm>
              <a:off x="5924722" y="2477688"/>
              <a:ext cx="106347" cy="26522"/>
            </a:xfrm>
            <a:custGeom>
              <a:avLst/>
              <a:gdLst/>
              <a:ahLst/>
              <a:cxnLst/>
              <a:rect l="l" t="t" r="r" b="b"/>
              <a:pathLst>
                <a:path w="1652" h="412" extrusionOk="0">
                  <a:moveTo>
                    <a:pt x="10" y="1"/>
                  </a:moveTo>
                  <a:lnTo>
                    <a:pt x="1" y="411"/>
                  </a:lnTo>
                  <a:lnTo>
                    <a:pt x="165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55"/>
            <p:cNvSpPr/>
            <p:nvPr/>
          </p:nvSpPr>
          <p:spPr>
            <a:xfrm>
              <a:off x="5893179" y="2554680"/>
              <a:ext cx="86778" cy="72422"/>
            </a:xfrm>
            <a:custGeom>
              <a:avLst/>
              <a:gdLst/>
              <a:ahLst/>
              <a:cxnLst/>
              <a:rect l="l" t="t" r="r" b="b"/>
              <a:pathLst>
                <a:path w="1348" h="1125" extrusionOk="0">
                  <a:moveTo>
                    <a:pt x="883" y="0"/>
                  </a:moveTo>
                  <a:cubicBezTo>
                    <a:pt x="571" y="0"/>
                    <a:pt x="223" y="259"/>
                    <a:pt x="116" y="562"/>
                  </a:cubicBezTo>
                  <a:cubicBezTo>
                    <a:pt x="0" y="874"/>
                    <a:pt x="161" y="1124"/>
                    <a:pt x="473" y="1124"/>
                  </a:cubicBezTo>
                  <a:cubicBezTo>
                    <a:pt x="785" y="1124"/>
                    <a:pt x="1124" y="874"/>
                    <a:pt x="1240" y="562"/>
                  </a:cubicBezTo>
                  <a:cubicBezTo>
                    <a:pt x="1347" y="259"/>
                    <a:pt x="1196" y="0"/>
                    <a:pt x="8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55"/>
            <p:cNvSpPr/>
            <p:nvPr/>
          </p:nvSpPr>
          <p:spPr>
            <a:xfrm>
              <a:off x="6209579" y="2477688"/>
              <a:ext cx="106863" cy="73001"/>
            </a:xfrm>
            <a:custGeom>
              <a:avLst/>
              <a:gdLst/>
              <a:ahLst/>
              <a:cxnLst/>
              <a:rect l="l" t="t" r="r" b="b"/>
              <a:pathLst>
                <a:path w="1660" h="1134" extrusionOk="0">
                  <a:moveTo>
                    <a:pt x="18" y="1"/>
                  </a:moveTo>
                  <a:lnTo>
                    <a:pt x="1" y="1134"/>
                  </a:lnTo>
                  <a:lnTo>
                    <a:pt x="839" y="1134"/>
                  </a:lnTo>
                  <a:lnTo>
                    <a:pt x="16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55"/>
            <p:cNvSpPr/>
            <p:nvPr/>
          </p:nvSpPr>
          <p:spPr>
            <a:xfrm>
              <a:off x="6145269" y="2527063"/>
              <a:ext cx="153406" cy="128171"/>
            </a:xfrm>
            <a:custGeom>
              <a:avLst/>
              <a:gdLst/>
              <a:ahLst/>
              <a:cxnLst/>
              <a:rect l="l" t="t" r="r" b="b"/>
              <a:pathLst>
                <a:path w="2383" h="1991" extrusionOk="0">
                  <a:moveTo>
                    <a:pt x="1553" y="1"/>
                  </a:moveTo>
                  <a:cubicBezTo>
                    <a:pt x="1008" y="1"/>
                    <a:pt x="402" y="447"/>
                    <a:pt x="197" y="991"/>
                  </a:cubicBezTo>
                  <a:cubicBezTo>
                    <a:pt x="0" y="1544"/>
                    <a:pt x="286" y="1990"/>
                    <a:pt x="830" y="1990"/>
                  </a:cubicBezTo>
                  <a:cubicBezTo>
                    <a:pt x="1383" y="1990"/>
                    <a:pt x="1990" y="1544"/>
                    <a:pt x="2186" y="991"/>
                  </a:cubicBezTo>
                  <a:cubicBezTo>
                    <a:pt x="2382" y="447"/>
                    <a:pt x="2106" y="1"/>
                    <a:pt x="15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55"/>
            <p:cNvSpPr/>
            <p:nvPr/>
          </p:nvSpPr>
          <p:spPr>
            <a:xfrm>
              <a:off x="6210738" y="2477688"/>
              <a:ext cx="105704" cy="26522"/>
            </a:xfrm>
            <a:custGeom>
              <a:avLst/>
              <a:gdLst/>
              <a:ahLst/>
              <a:cxnLst/>
              <a:rect l="l" t="t" r="r" b="b"/>
              <a:pathLst>
                <a:path w="1642" h="412" extrusionOk="0">
                  <a:moveTo>
                    <a:pt x="0" y="1"/>
                  </a:moveTo>
                  <a:lnTo>
                    <a:pt x="1339" y="411"/>
                  </a:lnTo>
                  <a:lnTo>
                    <a:pt x="164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55"/>
            <p:cNvSpPr/>
            <p:nvPr/>
          </p:nvSpPr>
          <p:spPr>
            <a:xfrm>
              <a:off x="6178551" y="2554680"/>
              <a:ext cx="86778" cy="72422"/>
            </a:xfrm>
            <a:custGeom>
              <a:avLst/>
              <a:gdLst/>
              <a:ahLst/>
              <a:cxnLst/>
              <a:rect l="l" t="t" r="r" b="b"/>
              <a:pathLst>
                <a:path w="1348" h="1125" extrusionOk="0">
                  <a:moveTo>
                    <a:pt x="884" y="0"/>
                  </a:moveTo>
                  <a:cubicBezTo>
                    <a:pt x="572" y="0"/>
                    <a:pt x="224" y="259"/>
                    <a:pt x="117" y="562"/>
                  </a:cubicBezTo>
                  <a:cubicBezTo>
                    <a:pt x="1" y="874"/>
                    <a:pt x="161" y="1124"/>
                    <a:pt x="474" y="1124"/>
                  </a:cubicBezTo>
                  <a:cubicBezTo>
                    <a:pt x="786" y="1124"/>
                    <a:pt x="1125" y="874"/>
                    <a:pt x="1241" y="562"/>
                  </a:cubicBezTo>
                  <a:cubicBezTo>
                    <a:pt x="1348" y="259"/>
                    <a:pt x="1187" y="0"/>
                    <a:pt x="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55"/>
            <p:cNvSpPr/>
            <p:nvPr/>
          </p:nvSpPr>
          <p:spPr>
            <a:xfrm>
              <a:off x="6335367" y="1525524"/>
              <a:ext cx="247586" cy="44290"/>
            </a:xfrm>
            <a:custGeom>
              <a:avLst/>
              <a:gdLst/>
              <a:ahLst/>
              <a:cxnLst/>
              <a:rect l="l" t="t" r="r" b="b"/>
              <a:pathLst>
                <a:path w="3846" h="688" extrusionOk="0">
                  <a:moveTo>
                    <a:pt x="250" y="1"/>
                  </a:moveTo>
                  <a:lnTo>
                    <a:pt x="0" y="688"/>
                  </a:lnTo>
                  <a:lnTo>
                    <a:pt x="3595" y="688"/>
                  </a:lnTo>
                  <a:lnTo>
                    <a:pt x="3845" y="1"/>
                  </a:lnTo>
                  <a:close/>
                </a:path>
              </a:pathLst>
            </a:custGeom>
            <a:solidFill>
              <a:srgbClr val="5A7A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55"/>
            <p:cNvSpPr/>
            <p:nvPr/>
          </p:nvSpPr>
          <p:spPr>
            <a:xfrm>
              <a:off x="6076324" y="915125"/>
              <a:ext cx="279774" cy="520858"/>
            </a:xfrm>
            <a:custGeom>
              <a:avLst/>
              <a:gdLst/>
              <a:ahLst/>
              <a:cxnLst/>
              <a:rect l="l" t="t" r="r" b="b"/>
              <a:pathLst>
                <a:path w="4346" h="8091" extrusionOk="0">
                  <a:moveTo>
                    <a:pt x="3467" y="0"/>
                  </a:moveTo>
                  <a:cubicBezTo>
                    <a:pt x="3014" y="0"/>
                    <a:pt x="2460" y="73"/>
                    <a:pt x="1990" y="348"/>
                  </a:cubicBezTo>
                  <a:cubicBezTo>
                    <a:pt x="991" y="928"/>
                    <a:pt x="1" y="2792"/>
                    <a:pt x="1" y="6120"/>
                  </a:cubicBezTo>
                  <a:cubicBezTo>
                    <a:pt x="1" y="7675"/>
                    <a:pt x="851" y="8091"/>
                    <a:pt x="1758" y="8091"/>
                  </a:cubicBezTo>
                  <a:cubicBezTo>
                    <a:pt x="2795" y="8091"/>
                    <a:pt x="3908" y="7547"/>
                    <a:pt x="3908" y="7547"/>
                  </a:cubicBezTo>
                  <a:lnTo>
                    <a:pt x="4345" y="89"/>
                  </a:lnTo>
                  <a:cubicBezTo>
                    <a:pt x="4345" y="89"/>
                    <a:pt x="3968" y="0"/>
                    <a:pt x="346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55"/>
            <p:cNvSpPr/>
            <p:nvPr/>
          </p:nvSpPr>
          <p:spPr>
            <a:xfrm>
              <a:off x="6513941" y="1297574"/>
              <a:ext cx="249904" cy="1139437"/>
            </a:xfrm>
            <a:custGeom>
              <a:avLst/>
              <a:gdLst/>
              <a:ahLst/>
              <a:cxnLst/>
              <a:rect l="l" t="t" r="r" b="b"/>
              <a:pathLst>
                <a:path w="3882" h="17700" extrusionOk="0">
                  <a:moveTo>
                    <a:pt x="3881" y="0"/>
                  </a:moveTo>
                  <a:lnTo>
                    <a:pt x="188" y="1169"/>
                  </a:lnTo>
                  <a:lnTo>
                    <a:pt x="1" y="17699"/>
                  </a:lnTo>
                  <a:lnTo>
                    <a:pt x="3881" y="17699"/>
                  </a:lnTo>
                  <a:lnTo>
                    <a:pt x="388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55"/>
            <p:cNvSpPr/>
            <p:nvPr/>
          </p:nvSpPr>
          <p:spPr>
            <a:xfrm>
              <a:off x="6551858" y="1868962"/>
              <a:ext cx="2961" cy="530128"/>
            </a:xfrm>
            <a:custGeom>
              <a:avLst/>
              <a:gdLst/>
              <a:ahLst/>
              <a:cxnLst/>
              <a:rect l="l" t="t" r="r" b="b"/>
              <a:pathLst>
                <a:path w="46" h="8235" extrusionOk="0">
                  <a:moveTo>
                    <a:pt x="18" y="1"/>
                  </a:moveTo>
                  <a:cubicBezTo>
                    <a:pt x="9" y="1"/>
                    <a:pt x="1" y="9"/>
                    <a:pt x="1" y="18"/>
                  </a:cubicBezTo>
                  <a:lnTo>
                    <a:pt x="1" y="8208"/>
                  </a:lnTo>
                  <a:cubicBezTo>
                    <a:pt x="1" y="8226"/>
                    <a:pt x="9" y="8235"/>
                    <a:pt x="18" y="8235"/>
                  </a:cubicBezTo>
                  <a:cubicBezTo>
                    <a:pt x="36" y="8235"/>
                    <a:pt x="45" y="8226"/>
                    <a:pt x="45" y="8208"/>
                  </a:cubicBezTo>
                  <a:lnTo>
                    <a:pt x="45" y="18"/>
                  </a:lnTo>
                  <a:cubicBezTo>
                    <a:pt x="45" y="9"/>
                    <a:pt x="36" y="1"/>
                    <a:pt x="18" y="1"/>
                  </a:cubicBezTo>
                  <a:close/>
                </a:path>
              </a:pathLst>
            </a:custGeom>
            <a:solidFill>
              <a:srgbClr val="FCED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55"/>
            <p:cNvSpPr/>
            <p:nvPr/>
          </p:nvSpPr>
          <p:spPr>
            <a:xfrm>
              <a:off x="6517997" y="1486513"/>
              <a:ext cx="92507" cy="556522"/>
            </a:xfrm>
            <a:custGeom>
              <a:avLst/>
              <a:gdLst/>
              <a:ahLst/>
              <a:cxnLst/>
              <a:rect l="l" t="t" r="r" b="b"/>
              <a:pathLst>
                <a:path w="1437" h="8645" extrusionOk="0">
                  <a:moveTo>
                    <a:pt x="1436" y="0"/>
                  </a:moveTo>
                  <a:lnTo>
                    <a:pt x="98" y="54"/>
                  </a:lnTo>
                  <a:lnTo>
                    <a:pt x="0" y="8645"/>
                  </a:lnTo>
                  <a:lnTo>
                    <a:pt x="384" y="8020"/>
                  </a:lnTo>
                  <a:cubicBezTo>
                    <a:pt x="919" y="7137"/>
                    <a:pt x="1222" y="6138"/>
                    <a:pt x="1285" y="5112"/>
                  </a:cubicBezTo>
                  <a:lnTo>
                    <a:pt x="1436" y="0"/>
                  </a:lnTo>
                  <a:close/>
                </a:path>
              </a:pathLst>
            </a:custGeom>
            <a:solidFill>
              <a:srgbClr val="4354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55"/>
            <p:cNvSpPr/>
            <p:nvPr/>
          </p:nvSpPr>
          <p:spPr>
            <a:xfrm>
              <a:off x="6014332" y="1359566"/>
              <a:ext cx="607636" cy="989573"/>
            </a:xfrm>
            <a:custGeom>
              <a:avLst/>
              <a:gdLst/>
              <a:ahLst/>
              <a:cxnLst/>
              <a:rect l="l" t="t" r="r" b="b"/>
              <a:pathLst>
                <a:path w="9439" h="15372" extrusionOk="0">
                  <a:moveTo>
                    <a:pt x="9439" y="1"/>
                  </a:moveTo>
                  <a:lnTo>
                    <a:pt x="5059" y="536"/>
                  </a:lnTo>
                  <a:lnTo>
                    <a:pt x="4934" y="6673"/>
                  </a:lnTo>
                  <a:lnTo>
                    <a:pt x="0" y="13944"/>
                  </a:lnTo>
                  <a:lnTo>
                    <a:pt x="3444" y="15371"/>
                  </a:lnTo>
                  <a:lnTo>
                    <a:pt x="7922" y="8484"/>
                  </a:lnTo>
                  <a:cubicBezTo>
                    <a:pt x="8484" y="7628"/>
                    <a:pt x="8832" y="6638"/>
                    <a:pt x="8921" y="5612"/>
                  </a:cubicBezTo>
                  <a:lnTo>
                    <a:pt x="9439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55"/>
            <p:cNvSpPr/>
            <p:nvPr/>
          </p:nvSpPr>
          <p:spPr>
            <a:xfrm>
              <a:off x="6610439" y="901027"/>
              <a:ext cx="75061" cy="110596"/>
            </a:xfrm>
            <a:custGeom>
              <a:avLst/>
              <a:gdLst/>
              <a:ahLst/>
              <a:cxnLst/>
              <a:rect l="l" t="t" r="r" b="b"/>
              <a:pathLst>
                <a:path w="1166" h="1718" extrusionOk="0">
                  <a:moveTo>
                    <a:pt x="584" y="1"/>
                  </a:moveTo>
                  <a:cubicBezTo>
                    <a:pt x="559" y="1"/>
                    <a:pt x="545" y="5"/>
                    <a:pt x="545" y="5"/>
                  </a:cubicBezTo>
                  <a:lnTo>
                    <a:pt x="0" y="1262"/>
                  </a:lnTo>
                  <a:lnTo>
                    <a:pt x="1142" y="1717"/>
                  </a:lnTo>
                  <a:cubicBezTo>
                    <a:pt x="1165" y="122"/>
                    <a:pt x="720" y="1"/>
                    <a:pt x="5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4" name="Google Shape;1904;p55"/>
            <p:cNvSpPr/>
            <p:nvPr/>
          </p:nvSpPr>
          <p:spPr>
            <a:xfrm>
              <a:off x="6531194" y="822039"/>
              <a:ext cx="46028" cy="159714"/>
            </a:xfrm>
            <a:custGeom>
              <a:avLst/>
              <a:gdLst/>
              <a:ahLst/>
              <a:cxnLst/>
              <a:rect l="l" t="t" r="r" b="b"/>
              <a:pathLst>
                <a:path w="715" h="2481" extrusionOk="0">
                  <a:moveTo>
                    <a:pt x="0" y="1"/>
                  </a:moveTo>
                  <a:lnTo>
                    <a:pt x="0" y="2481"/>
                  </a:lnTo>
                  <a:lnTo>
                    <a:pt x="714" y="2481"/>
                  </a:lnTo>
                  <a:lnTo>
                    <a:pt x="714" y="1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5" name="Google Shape;1905;p55"/>
            <p:cNvSpPr/>
            <p:nvPr/>
          </p:nvSpPr>
          <p:spPr>
            <a:xfrm>
              <a:off x="6531194" y="829506"/>
              <a:ext cx="46028" cy="37338"/>
            </a:xfrm>
            <a:custGeom>
              <a:avLst/>
              <a:gdLst/>
              <a:ahLst/>
              <a:cxnLst/>
              <a:rect l="l" t="t" r="r" b="b"/>
              <a:pathLst>
                <a:path w="715" h="580" extrusionOk="0">
                  <a:moveTo>
                    <a:pt x="0" y="0"/>
                  </a:moveTo>
                  <a:lnTo>
                    <a:pt x="0" y="571"/>
                  </a:lnTo>
                  <a:cubicBezTo>
                    <a:pt x="0" y="571"/>
                    <a:pt x="63" y="579"/>
                    <a:pt x="157" y="579"/>
                  </a:cubicBezTo>
                  <a:cubicBezTo>
                    <a:pt x="306" y="579"/>
                    <a:pt x="534" y="559"/>
                    <a:pt x="714" y="455"/>
                  </a:cubicBezTo>
                  <a:lnTo>
                    <a:pt x="714" y="20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55"/>
            <p:cNvSpPr/>
            <p:nvPr/>
          </p:nvSpPr>
          <p:spPr>
            <a:xfrm>
              <a:off x="6500165" y="697539"/>
              <a:ext cx="156882" cy="148578"/>
            </a:xfrm>
            <a:custGeom>
              <a:avLst/>
              <a:gdLst/>
              <a:ahLst/>
              <a:cxnLst/>
              <a:rect l="l" t="t" r="r" b="b"/>
              <a:pathLst>
                <a:path w="2437" h="2308" extrusionOk="0">
                  <a:moveTo>
                    <a:pt x="1227" y="0"/>
                  </a:moveTo>
                  <a:cubicBezTo>
                    <a:pt x="1184" y="0"/>
                    <a:pt x="1141" y="3"/>
                    <a:pt x="1098" y="8"/>
                  </a:cubicBezTo>
                  <a:cubicBezTo>
                    <a:pt x="465" y="70"/>
                    <a:pt x="1" y="641"/>
                    <a:pt x="72" y="1274"/>
                  </a:cubicBezTo>
                  <a:cubicBezTo>
                    <a:pt x="130" y="1865"/>
                    <a:pt x="630" y="2308"/>
                    <a:pt x="1210" y="2308"/>
                  </a:cubicBezTo>
                  <a:cubicBezTo>
                    <a:pt x="1253" y="2308"/>
                    <a:pt x="1296" y="2305"/>
                    <a:pt x="1339" y="2300"/>
                  </a:cubicBezTo>
                  <a:cubicBezTo>
                    <a:pt x="1972" y="2238"/>
                    <a:pt x="2436" y="1667"/>
                    <a:pt x="2374" y="1034"/>
                  </a:cubicBezTo>
                  <a:cubicBezTo>
                    <a:pt x="2307" y="443"/>
                    <a:pt x="1807" y="0"/>
                    <a:pt x="12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55"/>
            <p:cNvSpPr/>
            <p:nvPr/>
          </p:nvSpPr>
          <p:spPr>
            <a:xfrm>
              <a:off x="6469137" y="737065"/>
              <a:ext cx="60963" cy="61478"/>
            </a:xfrm>
            <a:custGeom>
              <a:avLst/>
              <a:gdLst/>
              <a:ahLst/>
              <a:cxnLst/>
              <a:rect l="l" t="t" r="r" b="b"/>
              <a:pathLst>
                <a:path w="947" h="955" extrusionOk="0">
                  <a:moveTo>
                    <a:pt x="474" y="0"/>
                  </a:moveTo>
                  <a:cubicBezTo>
                    <a:pt x="206" y="0"/>
                    <a:pt x="1" y="214"/>
                    <a:pt x="1" y="482"/>
                  </a:cubicBezTo>
                  <a:cubicBezTo>
                    <a:pt x="1" y="741"/>
                    <a:pt x="206" y="955"/>
                    <a:pt x="474" y="955"/>
                  </a:cubicBezTo>
                  <a:cubicBezTo>
                    <a:pt x="732" y="955"/>
                    <a:pt x="947" y="741"/>
                    <a:pt x="947" y="482"/>
                  </a:cubicBezTo>
                  <a:cubicBezTo>
                    <a:pt x="947" y="214"/>
                    <a:pt x="732" y="0"/>
                    <a:pt x="47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55"/>
            <p:cNvSpPr/>
            <p:nvPr/>
          </p:nvSpPr>
          <p:spPr>
            <a:xfrm>
              <a:off x="6595504" y="728760"/>
              <a:ext cx="28196" cy="58324"/>
            </a:xfrm>
            <a:custGeom>
              <a:avLst/>
              <a:gdLst/>
              <a:ahLst/>
              <a:cxnLst/>
              <a:rect l="l" t="t" r="r" b="b"/>
              <a:pathLst>
                <a:path w="438" h="906" extrusionOk="0">
                  <a:moveTo>
                    <a:pt x="199" y="0"/>
                  </a:moveTo>
                  <a:cubicBezTo>
                    <a:pt x="163" y="0"/>
                    <a:pt x="128" y="6"/>
                    <a:pt x="99" y="22"/>
                  </a:cubicBezTo>
                  <a:cubicBezTo>
                    <a:pt x="63" y="40"/>
                    <a:pt x="36" y="76"/>
                    <a:pt x="27" y="129"/>
                  </a:cubicBezTo>
                  <a:cubicBezTo>
                    <a:pt x="1" y="281"/>
                    <a:pt x="268" y="700"/>
                    <a:pt x="366" y="852"/>
                  </a:cubicBezTo>
                  <a:lnTo>
                    <a:pt x="63" y="780"/>
                  </a:lnTo>
                  <a:cubicBezTo>
                    <a:pt x="54" y="780"/>
                    <a:pt x="45" y="789"/>
                    <a:pt x="45" y="798"/>
                  </a:cubicBezTo>
                  <a:cubicBezTo>
                    <a:pt x="36" y="807"/>
                    <a:pt x="45" y="825"/>
                    <a:pt x="54" y="825"/>
                  </a:cubicBezTo>
                  <a:lnTo>
                    <a:pt x="411" y="905"/>
                  </a:lnTo>
                  <a:cubicBezTo>
                    <a:pt x="420" y="905"/>
                    <a:pt x="429" y="896"/>
                    <a:pt x="429" y="896"/>
                  </a:cubicBezTo>
                  <a:cubicBezTo>
                    <a:pt x="438" y="888"/>
                    <a:pt x="438" y="879"/>
                    <a:pt x="429" y="870"/>
                  </a:cubicBezTo>
                  <a:cubicBezTo>
                    <a:pt x="322" y="709"/>
                    <a:pt x="54" y="272"/>
                    <a:pt x="72" y="138"/>
                  </a:cubicBezTo>
                  <a:cubicBezTo>
                    <a:pt x="81" y="102"/>
                    <a:pt x="90" y="76"/>
                    <a:pt x="116" y="58"/>
                  </a:cubicBezTo>
                  <a:cubicBezTo>
                    <a:pt x="138" y="48"/>
                    <a:pt x="163" y="44"/>
                    <a:pt x="190" y="44"/>
                  </a:cubicBezTo>
                  <a:cubicBezTo>
                    <a:pt x="287" y="44"/>
                    <a:pt x="402" y="94"/>
                    <a:pt x="402" y="94"/>
                  </a:cubicBezTo>
                  <a:cubicBezTo>
                    <a:pt x="405" y="96"/>
                    <a:pt x="408" y="97"/>
                    <a:pt x="411" y="97"/>
                  </a:cubicBezTo>
                  <a:cubicBezTo>
                    <a:pt x="420" y="97"/>
                    <a:pt x="429" y="91"/>
                    <a:pt x="429" y="85"/>
                  </a:cubicBezTo>
                  <a:cubicBezTo>
                    <a:pt x="438" y="76"/>
                    <a:pt x="429" y="58"/>
                    <a:pt x="420" y="58"/>
                  </a:cubicBezTo>
                  <a:cubicBezTo>
                    <a:pt x="413" y="51"/>
                    <a:pt x="303" y="0"/>
                    <a:pt x="1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55"/>
            <p:cNvSpPr/>
            <p:nvPr/>
          </p:nvSpPr>
          <p:spPr>
            <a:xfrm>
              <a:off x="6607542" y="749296"/>
              <a:ext cx="8111" cy="9978"/>
            </a:xfrm>
            <a:custGeom>
              <a:avLst/>
              <a:gdLst/>
              <a:ahLst/>
              <a:cxnLst/>
              <a:rect l="l" t="t" r="r" b="b"/>
              <a:pathLst>
                <a:path w="126" h="155" extrusionOk="0">
                  <a:moveTo>
                    <a:pt x="64" y="1"/>
                  </a:moveTo>
                  <a:cubicBezTo>
                    <a:pt x="58" y="1"/>
                    <a:pt x="51" y="3"/>
                    <a:pt x="45" y="6"/>
                  </a:cubicBezTo>
                  <a:cubicBezTo>
                    <a:pt x="19" y="15"/>
                    <a:pt x="1" y="60"/>
                    <a:pt x="10" y="105"/>
                  </a:cubicBezTo>
                  <a:cubicBezTo>
                    <a:pt x="24" y="132"/>
                    <a:pt x="43" y="155"/>
                    <a:pt x="68" y="155"/>
                  </a:cubicBezTo>
                  <a:cubicBezTo>
                    <a:pt x="75" y="155"/>
                    <a:pt x="82" y="153"/>
                    <a:pt x="90" y="149"/>
                  </a:cubicBezTo>
                  <a:cubicBezTo>
                    <a:pt x="117" y="140"/>
                    <a:pt x="126" y="96"/>
                    <a:pt x="117" y="51"/>
                  </a:cubicBezTo>
                  <a:cubicBezTo>
                    <a:pt x="110" y="23"/>
                    <a:pt x="87" y="1"/>
                    <a:pt x="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55"/>
            <p:cNvSpPr/>
            <p:nvPr/>
          </p:nvSpPr>
          <p:spPr>
            <a:xfrm>
              <a:off x="6548961" y="759274"/>
              <a:ext cx="8111" cy="10364"/>
            </a:xfrm>
            <a:custGeom>
              <a:avLst/>
              <a:gdLst/>
              <a:ahLst/>
              <a:cxnLst/>
              <a:rect l="l" t="t" r="r" b="b"/>
              <a:pathLst>
                <a:path w="126" h="161" extrusionOk="0">
                  <a:moveTo>
                    <a:pt x="59" y="1"/>
                  </a:moveTo>
                  <a:cubicBezTo>
                    <a:pt x="55" y="1"/>
                    <a:pt x="50" y="2"/>
                    <a:pt x="46" y="3"/>
                  </a:cubicBezTo>
                  <a:cubicBezTo>
                    <a:pt x="19" y="21"/>
                    <a:pt x="1" y="66"/>
                    <a:pt x="10" y="101"/>
                  </a:cubicBezTo>
                  <a:cubicBezTo>
                    <a:pt x="24" y="136"/>
                    <a:pt x="43" y="160"/>
                    <a:pt x="68" y="160"/>
                  </a:cubicBezTo>
                  <a:cubicBezTo>
                    <a:pt x="75" y="160"/>
                    <a:pt x="83" y="159"/>
                    <a:pt x="90" y="155"/>
                  </a:cubicBezTo>
                  <a:cubicBezTo>
                    <a:pt x="117" y="146"/>
                    <a:pt x="126" y="101"/>
                    <a:pt x="117" y="57"/>
                  </a:cubicBezTo>
                  <a:cubicBezTo>
                    <a:pt x="109" y="19"/>
                    <a:pt x="83" y="1"/>
                    <a:pt x="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55"/>
            <p:cNvSpPr/>
            <p:nvPr/>
          </p:nvSpPr>
          <p:spPr>
            <a:xfrm>
              <a:off x="6534026" y="734490"/>
              <a:ext cx="27681" cy="17574"/>
            </a:xfrm>
            <a:custGeom>
              <a:avLst/>
              <a:gdLst/>
              <a:ahLst/>
              <a:cxnLst/>
              <a:rect l="l" t="t" r="r" b="b"/>
              <a:pathLst>
                <a:path w="430" h="273" extrusionOk="0">
                  <a:moveTo>
                    <a:pt x="235" y="1"/>
                  </a:moveTo>
                  <a:cubicBezTo>
                    <a:pt x="209" y="1"/>
                    <a:pt x="181" y="7"/>
                    <a:pt x="153" y="22"/>
                  </a:cubicBezTo>
                  <a:cubicBezTo>
                    <a:pt x="1" y="94"/>
                    <a:pt x="1" y="245"/>
                    <a:pt x="1" y="254"/>
                  </a:cubicBezTo>
                  <a:cubicBezTo>
                    <a:pt x="1" y="263"/>
                    <a:pt x="10" y="272"/>
                    <a:pt x="19" y="272"/>
                  </a:cubicBezTo>
                  <a:cubicBezTo>
                    <a:pt x="37" y="272"/>
                    <a:pt x="46" y="263"/>
                    <a:pt x="46" y="254"/>
                  </a:cubicBezTo>
                  <a:cubicBezTo>
                    <a:pt x="46" y="245"/>
                    <a:pt x="46" y="121"/>
                    <a:pt x="170" y="58"/>
                  </a:cubicBezTo>
                  <a:cubicBezTo>
                    <a:pt x="192" y="48"/>
                    <a:pt x="213" y="44"/>
                    <a:pt x="233" y="44"/>
                  </a:cubicBezTo>
                  <a:cubicBezTo>
                    <a:pt x="320" y="44"/>
                    <a:pt x="385" y="121"/>
                    <a:pt x="385" y="121"/>
                  </a:cubicBezTo>
                  <a:cubicBezTo>
                    <a:pt x="390" y="131"/>
                    <a:pt x="398" y="135"/>
                    <a:pt x="406" y="135"/>
                  </a:cubicBezTo>
                  <a:cubicBezTo>
                    <a:pt x="411" y="135"/>
                    <a:pt x="417" y="133"/>
                    <a:pt x="420" y="129"/>
                  </a:cubicBezTo>
                  <a:cubicBezTo>
                    <a:pt x="429" y="121"/>
                    <a:pt x="429" y="103"/>
                    <a:pt x="420" y="94"/>
                  </a:cubicBezTo>
                  <a:cubicBezTo>
                    <a:pt x="387" y="60"/>
                    <a:pt x="317" y="1"/>
                    <a:pt x="23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55"/>
            <p:cNvSpPr/>
            <p:nvPr/>
          </p:nvSpPr>
          <p:spPr>
            <a:xfrm>
              <a:off x="6564475" y="801954"/>
              <a:ext cx="29934" cy="17253"/>
            </a:xfrm>
            <a:custGeom>
              <a:avLst/>
              <a:gdLst/>
              <a:ahLst/>
              <a:cxnLst/>
              <a:rect l="l" t="t" r="r" b="b"/>
              <a:pathLst>
                <a:path w="465" h="268" extrusionOk="0">
                  <a:moveTo>
                    <a:pt x="438" y="0"/>
                  </a:moveTo>
                  <a:cubicBezTo>
                    <a:pt x="429" y="0"/>
                    <a:pt x="420" y="9"/>
                    <a:pt x="420" y="18"/>
                  </a:cubicBezTo>
                  <a:cubicBezTo>
                    <a:pt x="420" y="27"/>
                    <a:pt x="411" y="197"/>
                    <a:pt x="268" y="223"/>
                  </a:cubicBezTo>
                  <a:cubicBezTo>
                    <a:pt x="257" y="225"/>
                    <a:pt x="246" y="226"/>
                    <a:pt x="235" y="226"/>
                  </a:cubicBezTo>
                  <a:cubicBezTo>
                    <a:pt x="113" y="226"/>
                    <a:pt x="45" y="98"/>
                    <a:pt x="45" y="90"/>
                  </a:cubicBezTo>
                  <a:cubicBezTo>
                    <a:pt x="39" y="83"/>
                    <a:pt x="33" y="77"/>
                    <a:pt x="26" y="77"/>
                  </a:cubicBezTo>
                  <a:cubicBezTo>
                    <a:pt x="24" y="77"/>
                    <a:pt x="21" y="78"/>
                    <a:pt x="19" y="81"/>
                  </a:cubicBezTo>
                  <a:cubicBezTo>
                    <a:pt x="1" y="90"/>
                    <a:pt x="1" y="98"/>
                    <a:pt x="10" y="107"/>
                  </a:cubicBezTo>
                  <a:cubicBezTo>
                    <a:pt x="10" y="107"/>
                    <a:pt x="81" y="268"/>
                    <a:pt x="233" y="268"/>
                  </a:cubicBezTo>
                  <a:lnTo>
                    <a:pt x="277" y="268"/>
                  </a:lnTo>
                  <a:cubicBezTo>
                    <a:pt x="456" y="232"/>
                    <a:pt x="465" y="18"/>
                    <a:pt x="465" y="18"/>
                  </a:cubicBezTo>
                  <a:cubicBezTo>
                    <a:pt x="465" y="9"/>
                    <a:pt x="456" y="0"/>
                    <a:pt x="4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55"/>
            <p:cNvSpPr/>
            <p:nvPr/>
          </p:nvSpPr>
          <p:spPr>
            <a:xfrm>
              <a:off x="6481819" y="750197"/>
              <a:ext cx="27038" cy="37466"/>
            </a:xfrm>
            <a:custGeom>
              <a:avLst/>
              <a:gdLst/>
              <a:ahLst/>
              <a:cxnLst/>
              <a:rect l="l" t="t" r="r" b="b"/>
              <a:pathLst>
                <a:path w="420" h="582" extrusionOk="0">
                  <a:moveTo>
                    <a:pt x="167" y="0"/>
                  </a:moveTo>
                  <a:cubicBezTo>
                    <a:pt x="162" y="0"/>
                    <a:pt x="157" y="1"/>
                    <a:pt x="152" y="1"/>
                  </a:cubicBezTo>
                  <a:cubicBezTo>
                    <a:pt x="0" y="28"/>
                    <a:pt x="27" y="251"/>
                    <a:pt x="27" y="260"/>
                  </a:cubicBezTo>
                  <a:cubicBezTo>
                    <a:pt x="33" y="273"/>
                    <a:pt x="40" y="281"/>
                    <a:pt x="47" y="281"/>
                  </a:cubicBezTo>
                  <a:cubicBezTo>
                    <a:pt x="49" y="281"/>
                    <a:pt x="51" y="280"/>
                    <a:pt x="54" y="278"/>
                  </a:cubicBezTo>
                  <a:cubicBezTo>
                    <a:pt x="72" y="278"/>
                    <a:pt x="72" y="269"/>
                    <a:pt x="72" y="260"/>
                  </a:cubicBezTo>
                  <a:cubicBezTo>
                    <a:pt x="72" y="251"/>
                    <a:pt x="45" y="64"/>
                    <a:pt x="161" y="46"/>
                  </a:cubicBezTo>
                  <a:cubicBezTo>
                    <a:pt x="164" y="45"/>
                    <a:pt x="167" y="45"/>
                    <a:pt x="171" y="45"/>
                  </a:cubicBezTo>
                  <a:cubicBezTo>
                    <a:pt x="239" y="45"/>
                    <a:pt x="306" y="214"/>
                    <a:pt x="357" y="367"/>
                  </a:cubicBezTo>
                  <a:cubicBezTo>
                    <a:pt x="321" y="338"/>
                    <a:pt x="284" y="309"/>
                    <a:pt x="243" y="309"/>
                  </a:cubicBezTo>
                  <a:cubicBezTo>
                    <a:pt x="234" y="309"/>
                    <a:pt x="224" y="310"/>
                    <a:pt x="214" y="314"/>
                  </a:cubicBezTo>
                  <a:cubicBezTo>
                    <a:pt x="125" y="340"/>
                    <a:pt x="152" y="537"/>
                    <a:pt x="161" y="563"/>
                  </a:cubicBezTo>
                  <a:cubicBezTo>
                    <a:pt x="161" y="572"/>
                    <a:pt x="170" y="581"/>
                    <a:pt x="179" y="581"/>
                  </a:cubicBezTo>
                  <a:lnTo>
                    <a:pt x="187" y="581"/>
                  </a:lnTo>
                  <a:cubicBezTo>
                    <a:pt x="196" y="572"/>
                    <a:pt x="205" y="563"/>
                    <a:pt x="205" y="555"/>
                  </a:cubicBezTo>
                  <a:cubicBezTo>
                    <a:pt x="187" y="492"/>
                    <a:pt x="187" y="367"/>
                    <a:pt x="232" y="358"/>
                  </a:cubicBezTo>
                  <a:cubicBezTo>
                    <a:pt x="237" y="357"/>
                    <a:pt x="242" y="356"/>
                    <a:pt x="247" y="356"/>
                  </a:cubicBezTo>
                  <a:cubicBezTo>
                    <a:pt x="298" y="356"/>
                    <a:pt x="359" y="433"/>
                    <a:pt x="384" y="465"/>
                  </a:cubicBezTo>
                  <a:cubicBezTo>
                    <a:pt x="384" y="474"/>
                    <a:pt x="402" y="474"/>
                    <a:pt x="411" y="474"/>
                  </a:cubicBezTo>
                  <a:cubicBezTo>
                    <a:pt x="419" y="465"/>
                    <a:pt x="419" y="456"/>
                    <a:pt x="419" y="447"/>
                  </a:cubicBezTo>
                  <a:cubicBezTo>
                    <a:pt x="402" y="370"/>
                    <a:pt x="310" y="0"/>
                    <a:pt x="1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4" name="Google Shape;1914;p55"/>
            <p:cNvSpPr/>
            <p:nvPr/>
          </p:nvSpPr>
          <p:spPr>
            <a:xfrm>
              <a:off x="6439267" y="637220"/>
              <a:ext cx="224669" cy="130874"/>
            </a:xfrm>
            <a:custGeom>
              <a:avLst/>
              <a:gdLst/>
              <a:ahLst/>
              <a:cxnLst/>
              <a:rect l="l" t="t" r="r" b="b"/>
              <a:pathLst>
                <a:path w="3490" h="2033" extrusionOk="0">
                  <a:moveTo>
                    <a:pt x="1563" y="0"/>
                  </a:moveTo>
                  <a:cubicBezTo>
                    <a:pt x="1276" y="0"/>
                    <a:pt x="928" y="69"/>
                    <a:pt x="634" y="329"/>
                  </a:cubicBezTo>
                  <a:cubicBezTo>
                    <a:pt x="1" y="891"/>
                    <a:pt x="81" y="1747"/>
                    <a:pt x="465" y="2033"/>
                  </a:cubicBezTo>
                  <a:cubicBezTo>
                    <a:pt x="465" y="1765"/>
                    <a:pt x="670" y="1551"/>
                    <a:pt x="938" y="1551"/>
                  </a:cubicBezTo>
                  <a:cubicBezTo>
                    <a:pt x="1000" y="1551"/>
                    <a:pt x="1063" y="1569"/>
                    <a:pt x="1125" y="1596"/>
                  </a:cubicBezTo>
                  <a:lnTo>
                    <a:pt x="1767" y="1382"/>
                  </a:lnTo>
                  <a:cubicBezTo>
                    <a:pt x="1767" y="1382"/>
                    <a:pt x="1910" y="1221"/>
                    <a:pt x="1767" y="1007"/>
                  </a:cubicBezTo>
                  <a:cubicBezTo>
                    <a:pt x="1767" y="1007"/>
                    <a:pt x="1791" y="1005"/>
                    <a:pt x="1827" y="1005"/>
                  </a:cubicBezTo>
                  <a:cubicBezTo>
                    <a:pt x="1964" y="1005"/>
                    <a:pt x="2286" y="1038"/>
                    <a:pt x="2258" y="1355"/>
                  </a:cubicBezTo>
                  <a:lnTo>
                    <a:pt x="3489" y="1141"/>
                  </a:lnTo>
                  <a:cubicBezTo>
                    <a:pt x="3489" y="1141"/>
                    <a:pt x="3245" y="8"/>
                    <a:pt x="2496" y="8"/>
                  </a:cubicBezTo>
                  <a:cubicBezTo>
                    <a:pt x="2386" y="8"/>
                    <a:pt x="2266" y="32"/>
                    <a:pt x="2133" y="88"/>
                  </a:cubicBezTo>
                  <a:cubicBezTo>
                    <a:pt x="2133" y="88"/>
                    <a:pt x="1887" y="0"/>
                    <a:pt x="15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5" name="Google Shape;1915;p55"/>
            <p:cNvSpPr/>
            <p:nvPr/>
          </p:nvSpPr>
          <p:spPr>
            <a:xfrm>
              <a:off x="6420920" y="621126"/>
              <a:ext cx="157976" cy="138406"/>
            </a:xfrm>
            <a:custGeom>
              <a:avLst/>
              <a:gdLst/>
              <a:ahLst/>
              <a:cxnLst/>
              <a:rect l="l" t="t" r="r" b="b"/>
              <a:pathLst>
                <a:path w="2454" h="2150" extrusionOk="0">
                  <a:moveTo>
                    <a:pt x="1451" y="0"/>
                  </a:moveTo>
                  <a:cubicBezTo>
                    <a:pt x="1236" y="0"/>
                    <a:pt x="1007" y="40"/>
                    <a:pt x="786" y="151"/>
                  </a:cubicBezTo>
                  <a:cubicBezTo>
                    <a:pt x="1" y="534"/>
                    <a:pt x="81" y="1694"/>
                    <a:pt x="438" y="2149"/>
                  </a:cubicBezTo>
                  <a:lnTo>
                    <a:pt x="2454" y="258"/>
                  </a:lnTo>
                  <a:cubicBezTo>
                    <a:pt x="2454" y="258"/>
                    <a:pt x="1999" y="0"/>
                    <a:pt x="14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55"/>
            <p:cNvSpPr/>
            <p:nvPr/>
          </p:nvSpPr>
          <p:spPr>
            <a:xfrm>
              <a:off x="6538082" y="591578"/>
              <a:ext cx="144779" cy="84074"/>
            </a:xfrm>
            <a:custGeom>
              <a:avLst/>
              <a:gdLst/>
              <a:ahLst/>
              <a:cxnLst/>
              <a:rect l="l" t="t" r="r" b="b"/>
              <a:pathLst>
                <a:path w="2249" h="1306" extrusionOk="0">
                  <a:moveTo>
                    <a:pt x="1624" y="1"/>
                  </a:moveTo>
                  <a:cubicBezTo>
                    <a:pt x="1034" y="1"/>
                    <a:pt x="0" y="1306"/>
                    <a:pt x="0" y="1306"/>
                  </a:cubicBezTo>
                  <a:lnTo>
                    <a:pt x="1624" y="1109"/>
                  </a:lnTo>
                  <a:cubicBezTo>
                    <a:pt x="1624" y="1109"/>
                    <a:pt x="2249" y="83"/>
                    <a:pt x="1669" y="3"/>
                  </a:cubicBezTo>
                  <a:cubicBezTo>
                    <a:pt x="1654" y="1"/>
                    <a:pt x="1639" y="1"/>
                    <a:pt x="16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55"/>
            <p:cNvSpPr/>
            <p:nvPr/>
          </p:nvSpPr>
          <p:spPr>
            <a:xfrm>
              <a:off x="6433538" y="629237"/>
              <a:ext cx="42552" cy="88323"/>
            </a:xfrm>
            <a:custGeom>
              <a:avLst/>
              <a:gdLst/>
              <a:ahLst/>
              <a:cxnLst/>
              <a:rect l="l" t="t" r="r" b="b"/>
              <a:pathLst>
                <a:path w="661" h="1372" extrusionOk="0">
                  <a:moveTo>
                    <a:pt x="585" y="0"/>
                  </a:moveTo>
                  <a:cubicBezTo>
                    <a:pt x="581" y="0"/>
                    <a:pt x="576" y="3"/>
                    <a:pt x="572" y="7"/>
                  </a:cubicBezTo>
                  <a:cubicBezTo>
                    <a:pt x="563" y="7"/>
                    <a:pt x="1" y="596"/>
                    <a:pt x="616" y="1363"/>
                  </a:cubicBezTo>
                  <a:cubicBezTo>
                    <a:pt x="625" y="1372"/>
                    <a:pt x="625" y="1372"/>
                    <a:pt x="634" y="1372"/>
                  </a:cubicBezTo>
                  <a:lnTo>
                    <a:pt x="652" y="1372"/>
                  </a:lnTo>
                  <a:cubicBezTo>
                    <a:pt x="661" y="1363"/>
                    <a:pt x="661" y="1345"/>
                    <a:pt x="652" y="1336"/>
                  </a:cubicBezTo>
                  <a:cubicBezTo>
                    <a:pt x="54" y="596"/>
                    <a:pt x="581" y="61"/>
                    <a:pt x="598" y="34"/>
                  </a:cubicBezTo>
                  <a:cubicBezTo>
                    <a:pt x="607" y="25"/>
                    <a:pt x="607" y="16"/>
                    <a:pt x="598" y="7"/>
                  </a:cubicBezTo>
                  <a:cubicBezTo>
                    <a:pt x="594" y="3"/>
                    <a:pt x="590" y="0"/>
                    <a:pt x="5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55"/>
            <p:cNvSpPr/>
            <p:nvPr/>
          </p:nvSpPr>
          <p:spPr>
            <a:xfrm>
              <a:off x="6493277" y="631362"/>
              <a:ext cx="41972" cy="41973"/>
            </a:xfrm>
            <a:custGeom>
              <a:avLst/>
              <a:gdLst/>
              <a:ahLst/>
              <a:cxnLst/>
              <a:rect l="l" t="t" r="r" b="b"/>
              <a:pathLst>
                <a:path w="652" h="652" extrusionOk="0">
                  <a:moveTo>
                    <a:pt x="331" y="1"/>
                  </a:moveTo>
                  <a:cubicBezTo>
                    <a:pt x="143" y="1"/>
                    <a:pt x="1" y="143"/>
                    <a:pt x="1" y="331"/>
                  </a:cubicBezTo>
                  <a:cubicBezTo>
                    <a:pt x="1" y="509"/>
                    <a:pt x="143" y="652"/>
                    <a:pt x="331" y="652"/>
                  </a:cubicBezTo>
                  <a:cubicBezTo>
                    <a:pt x="509" y="652"/>
                    <a:pt x="652" y="509"/>
                    <a:pt x="652" y="331"/>
                  </a:cubicBezTo>
                  <a:cubicBezTo>
                    <a:pt x="652" y="143"/>
                    <a:pt x="509" y="1"/>
                    <a:pt x="3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55"/>
            <p:cNvSpPr/>
            <p:nvPr/>
          </p:nvSpPr>
          <p:spPr>
            <a:xfrm>
              <a:off x="6492119" y="630203"/>
              <a:ext cx="44869" cy="44290"/>
            </a:xfrm>
            <a:custGeom>
              <a:avLst/>
              <a:gdLst/>
              <a:ahLst/>
              <a:cxnLst/>
              <a:rect l="l" t="t" r="r" b="b"/>
              <a:pathLst>
                <a:path w="697" h="688" extrusionOk="0">
                  <a:moveTo>
                    <a:pt x="349" y="37"/>
                  </a:moveTo>
                  <a:cubicBezTo>
                    <a:pt x="509" y="37"/>
                    <a:pt x="652" y="179"/>
                    <a:pt x="652" y="349"/>
                  </a:cubicBezTo>
                  <a:cubicBezTo>
                    <a:pt x="652" y="509"/>
                    <a:pt x="509" y="652"/>
                    <a:pt x="349" y="652"/>
                  </a:cubicBezTo>
                  <a:cubicBezTo>
                    <a:pt x="179" y="652"/>
                    <a:pt x="45" y="509"/>
                    <a:pt x="45" y="349"/>
                  </a:cubicBezTo>
                  <a:cubicBezTo>
                    <a:pt x="45" y="179"/>
                    <a:pt x="179" y="37"/>
                    <a:pt x="349" y="37"/>
                  </a:cubicBezTo>
                  <a:close/>
                  <a:moveTo>
                    <a:pt x="349" y="1"/>
                  </a:moveTo>
                  <a:cubicBezTo>
                    <a:pt x="152" y="1"/>
                    <a:pt x="1" y="153"/>
                    <a:pt x="1" y="349"/>
                  </a:cubicBezTo>
                  <a:cubicBezTo>
                    <a:pt x="1" y="536"/>
                    <a:pt x="152" y="688"/>
                    <a:pt x="349" y="688"/>
                  </a:cubicBezTo>
                  <a:cubicBezTo>
                    <a:pt x="536" y="688"/>
                    <a:pt x="697" y="536"/>
                    <a:pt x="697" y="349"/>
                  </a:cubicBezTo>
                  <a:cubicBezTo>
                    <a:pt x="697" y="153"/>
                    <a:pt x="536" y="1"/>
                    <a:pt x="3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55"/>
            <p:cNvSpPr/>
            <p:nvPr/>
          </p:nvSpPr>
          <p:spPr>
            <a:xfrm>
              <a:off x="6465146" y="615847"/>
              <a:ext cx="15579" cy="15579"/>
            </a:xfrm>
            <a:custGeom>
              <a:avLst/>
              <a:gdLst/>
              <a:ahLst/>
              <a:cxnLst/>
              <a:rect l="l" t="t" r="r" b="b"/>
              <a:pathLst>
                <a:path w="242" h="242" extrusionOk="0">
                  <a:moveTo>
                    <a:pt x="125" y="1"/>
                  </a:moveTo>
                  <a:cubicBezTo>
                    <a:pt x="54" y="1"/>
                    <a:pt x="0" y="54"/>
                    <a:pt x="0" y="117"/>
                  </a:cubicBezTo>
                  <a:cubicBezTo>
                    <a:pt x="0" y="188"/>
                    <a:pt x="54" y="242"/>
                    <a:pt x="125" y="242"/>
                  </a:cubicBezTo>
                  <a:cubicBezTo>
                    <a:pt x="188" y="242"/>
                    <a:pt x="241" y="188"/>
                    <a:pt x="241" y="117"/>
                  </a:cubicBezTo>
                  <a:cubicBezTo>
                    <a:pt x="241" y="54"/>
                    <a:pt x="188" y="1"/>
                    <a:pt x="1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55"/>
            <p:cNvSpPr/>
            <p:nvPr/>
          </p:nvSpPr>
          <p:spPr>
            <a:xfrm>
              <a:off x="6301442" y="865106"/>
              <a:ext cx="503734" cy="588774"/>
            </a:xfrm>
            <a:custGeom>
              <a:avLst/>
              <a:gdLst/>
              <a:ahLst/>
              <a:cxnLst/>
              <a:rect l="l" t="t" r="r" b="b"/>
              <a:pathLst>
                <a:path w="7825" h="9146" extrusionOk="0">
                  <a:moveTo>
                    <a:pt x="3061" y="1"/>
                  </a:moveTo>
                  <a:cubicBezTo>
                    <a:pt x="3061" y="1"/>
                    <a:pt x="1633" y="241"/>
                    <a:pt x="1196" y="572"/>
                  </a:cubicBezTo>
                  <a:cubicBezTo>
                    <a:pt x="768" y="902"/>
                    <a:pt x="1" y="8592"/>
                    <a:pt x="1" y="8592"/>
                  </a:cubicBezTo>
                  <a:cubicBezTo>
                    <a:pt x="1" y="8592"/>
                    <a:pt x="1172" y="9146"/>
                    <a:pt x="2609" y="9146"/>
                  </a:cubicBezTo>
                  <a:cubicBezTo>
                    <a:pt x="2891" y="9146"/>
                    <a:pt x="3184" y="9125"/>
                    <a:pt x="3480" y="9073"/>
                  </a:cubicBezTo>
                  <a:cubicBezTo>
                    <a:pt x="5273" y="8761"/>
                    <a:pt x="7825" y="7191"/>
                    <a:pt x="7825" y="7191"/>
                  </a:cubicBezTo>
                  <a:lnTo>
                    <a:pt x="5443" y="688"/>
                  </a:lnTo>
                  <a:lnTo>
                    <a:pt x="4283" y="108"/>
                  </a:lnTo>
                  <a:lnTo>
                    <a:pt x="4283" y="482"/>
                  </a:lnTo>
                  <a:lnTo>
                    <a:pt x="306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55"/>
            <p:cNvSpPr/>
            <p:nvPr/>
          </p:nvSpPr>
          <p:spPr>
            <a:xfrm>
              <a:off x="6498427" y="858217"/>
              <a:ext cx="78795" cy="86198"/>
            </a:xfrm>
            <a:custGeom>
              <a:avLst/>
              <a:gdLst/>
              <a:ahLst/>
              <a:cxnLst/>
              <a:rect l="l" t="t" r="r" b="b"/>
              <a:pathLst>
                <a:path w="1224" h="1339" extrusionOk="0">
                  <a:moveTo>
                    <a:pt x="509" y="1"/>
                  </a:moveTo>
                  <a:lnTo>
                    <a:pt x="1" y="108"/>
                  </a:lnTo>
                  <a:lnTo>
                    <a:pt x="902" y="1339"/>
                  </a:lnTo>
                  <a:lnTo>
                    <a:pt x="1223" y="589"/>
                  </a:lnTo>
                  <a:lnTo>
                    <a:pt x="50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55"/>
            <p:cNvSpPr/>
            <p:nvPr/>
          </p:nvSpPr>
          <p:spPr>
            <a:xfrm>
              <a:off x="6405277" y="857316"/>
              <a:ext cx="174199" cy="176130"/>
            </a:xfrm>
            <a:custGeom>
              <a:avLst/>
              <a:gdLst/>
              <a:ahLst/>
              <a:cxnLst/>
              <a:rect l="l" t="t" r="r" b="b"/>
              <a:pathLst>
                <a:path w="2706" h="2736" extrusionOk="0">
                  <a:moveTo>
                    <a:pt x="905" y="1"/>
                  </a:moveTo>
                  <a:cubicBezTo>
                    <a:pt x="426" y="1"/>
                    <a:pt x="1" y="350"/>
                    <a:pt x="520" y="1165"/>
                  </a:cubicBezTo>
                  <a:cubicBezTo>
                    <a:pt x="1100" y="2075"/>
                    <a:pt x="2706" y="2735"/>
                    <a:pt x="2706" y="2735"/>
                  </a:cubicBezTo>
                  <a:cubicBezTo>
                    <a:pt x="2706" y="2735"/>
                    <a:pt x="1608" y="113"/>
                    <a:pt x="1073" y="15"/>
                  </a:cubicBezTo>
                  <a:cubicBezTo>
                    <a:pt x="1017" y="5"/>
                    <a:pt x="961" y="1"/>
                    <a:pt x="9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55"/>
            <p:cNvSpPr/>
            <p:nvPr/>
          </p:nvSpPr>
          <p:spPr>
            <a:xfrm>
              <a:off x="6579410" y="878302"/>
              <a:ext cx="121282" cy="155144"/>
            </a:xfrm>
            <a:custGeom>
              <a:avLst/>
              <a:gdLst/>
              <a:ahLst/>
              <a:cxnLst/>
              <a:rect l="l" t="t" r="r" b="b"/>
              <a:pathLst>
                <a:path w="1884" h="2410" extrusionOk="0">
                  <a:moveTo>
                    <a:pt x="541" y="0"/>
                  </a:moveTo>
                  <a:cubicBezTo>
                    <a:pt x="71" y="0"/>
                    <a:pt x="1" y="2409"/>
                    <a:pt x="1" y="2409"/>
                  </a:cubicBezTo>
                  <a:cubicBezTo>
                    <a:pt x="1" y="2409"/>
                    <a:pt x="1883" y="108"/>
                    <a:pt x="554" y="1"/>
                  </a:cubicBezTo>
                  <a:cubicBezTo>
                    <a:pt x="549" y="0"/>
                    <a:pt x="545" y="0"/>
                    <a:pt x="54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55"/>
            <p:cNvSpPr/>
            <p:nvPr/>
          </p:nvSpPr>
          <p:spPr>
            <a:xfrm>
              <a:off x="6577157" y="866844"/>
              <a:ext cx="50599" cy="54011"/>
            </a:xfrm>
            <a:custGeom>
              <a:avLst/>
              <a:gdLst/>
              <a:ahLst/>
              <a:cxnLst/>
              <a:rect l="l" t="t" r="r" b="b"/>
              <a:pathLst>
                <a:path w="786" h="839" extrusionOk="0">
                  <a:moveTo>
                    <a:pt x="0" y="0"/>
                  </a:moveTo>
                  <a:lnTo>
                    <a:pt x="0" y="455"/>
                  </a:lnTo>
                  <a:lnTo>
                    <a:pt x="785" y="839"/>
                  </a:lnTo>
                  <a:lnTo>
                    <a:pt x="785" y="839"/>
                  </a:lnTo>
                  <a:lnTo>
                    <a:pt x="31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55"/>
            <p:cNvSpPr/>
            <p:nvPr/>
          </p:nvSpPr>
          <p:spPr>
            <a:xfrm>
              <a:off x="6563317" y="1011558"/>
              <a:ext cx="32252" cy="32767"/>
            </a:xfrm>
            <a:custGeom>
              <a:avLst/>
              <a:gdLst/>
              <a:ahLst/>
              <a:cxnLst/>
              <a:rect l="l" t="t" r="r" b="b"/>
              <a:pathLst>
                <a:path w="501" h="509" extrusionOk="0">
                  <a:moveTo>
                    <a:pt x="251" y="0"/>
                  </a:moveTo>
                  <a:cubicBezTo>
                    <a:pt x="108" y="0"/>
                    <a:pt x="1" y="116"/>
                    <a:pt x="1" y="259"/>
                  </a:cubicBezTo>
                  <a:cubicBezTo>
                    <a:pt x="1" y="402"/>
                    <a:pt x="108" y="509"/>
                    <a:pt x="251" y="509"/>
                  </a:cubicBezTo>
                  <a:cubicBezTo>
                    <a:pt x="393" y="509"/>
                    <a:pt x="501" y="402"/>
                    <a:pt x="501" y="259"/>
                  </a:cubicBezTo>
                  <a:cubicBezTo>
                    <a:pt x="501" y="116"/>
                    <a:pt x="393" y="0"/>
                    <a:pt x="2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55"/>
            <p:cNvSpPr/>
            <p:nvPr/>
          </p:nvSpPr>
          <p:spPr>
            <a:xfrm>
              <a:off x="6513941" y="1033381"/>
              <a:ext cx="94245" cy="110918"/>
            </a:xfrm>
            <a:custGeom>
              <a:avLst/>
              <a:gdLst/>
              <a:ahLst/>
              <a:cxnLst/>
              <a:rect l="l" t="t" r="r" b="b"/>
              <a:pathLst>
                <a:path w="1464" h="1723" extrusionOk="0">
                  <a:moveTo>
                    <a:pt x="1018" y="0"/>
                  </a:moveTo>
                  <a:cubicBezTo>
                    <a:pt x="1" y="687"/>
                    <a:pt x="527" y="1722"/>
                    <a:pt x="527" y="1722"/>
                  </a:cubicBezTo>
                  <a:cubicBezTo>
                    <a:pt x="1464" y="946"/>
                    <a:pt x="1018" y="1"/>
                    <a:pt x="10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55"/>
            <p:cNvSpPr/>
            <p:nvPr/>
          </p:nvSpPr>
          <p:spPr>
            <a:xfrm>
              <a:off x="6580569" y="1028231"/>
              <a:ext cx="82786" cy="80469"/>
            </a:xfrm>
            <a:custGeom>
              <a:avLst/>
              <a:gdLst/>
              <a:ahLst/>
              <a:cxnLst/>
              <a:rect l="l" t="t" r="r" b="b"/>
              <a:pathLst>
                <a:path w="1286" h="1250" extrusionOk="0">
                  <a:moveTo>
                    <a:pt x="1" y="0"/>
                  </a:moveTo>
                  <a:lnTo>
                    <a:pt x="1" y="0"/>
                  </a:lnTo>
                  <a:cubicBezTo>
                    <a:pt x="134" y="1222"/>
                    <a:pt x="1285" y="1249"/>
                    <a:pt x="1285" y="1249"/>
                  </a:cubicBezTo>
                  <a:cubicBezTo>
                    <a:pt x="1044" y="54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55"/>
            <p:cNvSpPr/>
            <p:nvPr/>
          </p:nvSpPr>
          <p:spPr>
            <a:xfrm>
              <a:off x="6289983" y="893752"/>
              <a:ext cx="211407" cy="355028"/>
            </a:xfrm>
            <a:custGeom>
              <a:avLst/>
              <a:gdLst/>
              <a:ahLst/>
              <a:cxnLst/>
              <a:rect l="l" t="t" r="r" b="b"/>
              <a:pathLst>
                <a:path w="3284" h="5515" extrusionOk="0">
                  <a:moveTo>
                    <a:pt x="1421" y="0"/>
                  </a:moveTo>
                  <a:cubicBezTo>
                    <a:pt x="820" y="0"/>
                    <a:pt x="493" y="623"/>
                    <a:pt x="250" y="2714"/>
                  </a:cubicBezTo>
                  <a:cubicBezTo>
                    <a:pt x="1" y="4864"/>
                    <a:pt x="179" y="5515"/>
                    <a:pt x="179" y="5515"/>
                  </a:cubicBezTo>
                  <a:lnTo>
                    <a:pt x="3283" y="4043"/>
                  </a:lnTo>
                  <a:cubicBezTo>
                    <a:pt x="3283" y="4043"/>
                    <a:pt x="2177" y="46"/>
                    <a:pt x="1472" y="2"/>
                  </a:cubicBezTo>
                  <a:cubicBezTo>
                    <a:pt x="1455" y="1"/>
                    <a:pt x="1438" y="0"/>
                    <a:pt x="14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55"/>
            <p:cNvSpPr/>
            <p:nvPr/>
          </p:nvSpPr>
          <p:spPr>
            <a:xfrm>
              <a:off x="6296871" y="1130651"/>
              <a:ext cx="198211" cy="93473"/>
            </a:xfrm>
            <a:custGeom>
              <a:avLst/>
              <a:gdLst/>
              <a:ahLst/>
              <a:cxnLst/>
              <a:rect l="l" t="t" r="r" b="b"/>
              <a:pathLst>
                <a:path w="3079" h="1452" extrusionOk="0">
                  <a:moveTo>
                    <a:pt x="3056" y="0"/>
                  </a:moveTo>
                  <a:cubicBezTo>
                    <a:pt x="3052" y="0"/>
                    <a:pt x="3046" y="2"/>
                    <a:pt x="3043" y="6"/>
                  </a:cubicBezTo>
                  <a:lnTo>
                    <a:pt x="9" y="1416"/>
                  </a:lnTo>
                  <a:cubicBezTo>
                    <a:pt x="1" y="1416"/>
                    <a:pt x="1" y="1433"/>
                    <a:pt x="1" y="1442"/>
                  </a:cubicBezTo>
                  <a:cubicBezTo>
                    <a:pt x="9" y="1451"/>
                    <a:pt x="9" y="1451"/>
                    <a:pt x="18" y="1451"/>
                  </a:cubicBezTo>
                  <a:lnTo>
                    <a:pt x="27" y="1451"/>
                  </a:lnTo>
                  <a:lnTo>
                    <a:pt x="3060" y="42"/>
                  </a:lnTo>
                  <a:cubicBezTo>
                    <a:pt x="3069" y="33"/>
                    <a:pt x="3078" y="24"/>
                    <a:pt x="3069" y="15"/>
                  </a:cubicBezTo>
                  <a:cubicBezTo>
                    <a:pt x="3069" y="4"/>
                    <a:pt x="3063" y="0"/>
                    <a:pt x="3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55"/>
            <p:cNvSpPr/>
            <p:nvPr/>
          </p:nvSpPr>
          <p:spPr>
            <a:xfrm>
              <a:off x="6621897" y="1783408"/>
              <a:ext cx="141947" cy="227437"/>
            </a:xfrm>
            <a:custGeom>
              <a:avLst/>
              <a:gdLst/>
              <a:ahLst/>
              <a:cxnLst/>
              <a:rect l="l" t="t" r="r" b="b"/>
              <a:pathLst>
                <a:path w="2205" h="3533" extrusionOk="0">
                  <a:moveTo>
                    <a:pt x="1312" y="0"/>
                  </a:moveTo>
                  <a:lnTo>
                    <a:pt x="1268" y="999"/>
                  </a:lnTo>
                  <a:lnTo>
                    <a:pt x="313" y="714"/>
                  </a:lnTo>
                  <a:lnTo>
                    <a:pt x="920" y="1508"/>
                  </a:lnTo>
                  <a:lnTo>
                    <a:pt x="1" y="1909"/>
                  </a:lnTo>
                  <a:lnTo>
                    <a:pt x="982" y="2123"/>
                  </a:lnTo>
                  <a:lnTo>
                    <a:pt x="536" y="3024"/>
                  </a:lnTo>
                  <a:lnTo>
                    <a:pt x="1419" y="2552"/>
                  </a:lnTo>
                  <a:lnTo>
                    <a:pt x="1660" y="3533"/>
                  </a:lnTo>
                  <a:lnTo>
                    <a:pt x="2035" y="2605"/>
                  </a:lnTo>
                  <a:lnTo>
                    <a:pt x="2204" y="2721"/>
                  </a:lnTo>
                  <a:lnTo>
                    <a:pt x="2204" y="464"/>
                  </a:lnTo>
                  <a:lnTo>
                    <a:pt x="1865" y="839"/>
                  </a:lnTo>
                  <a:lnTo>
                    <a:pt x="131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55"/>
            <p:cNvSpPr/>
            <p:nvPr/>
          </p:nvSpPr>
          <p:spPr>
            <a:xfrm>
              <a:off x="6404247" y="1773044"/>
              <a:ext cx="163770" cy="194734"/>
            </a:xfrm>
            <a:custGeom>
              <a:avLst/>
              <a:gdLst/>
              <a:ahLst/>
              <a:cxnLst/>
              <a:rect l="l" t="t" r="r" b="b"/>
              <a:pathLst>
                <a:path w="2544" h="3025" extrusionOk="0">
                  <a:moveTo>
                    <a:pt x="1312" y="1"/>
                  </a:moveTo>
                  <a:lnTo>
                    <a:pt x="1268" y="1000"/>
                  </a:lnTo>
                  <a:lnTo>
                    <a:pt x="313" y="714"/>
                  </a:lnTo>
                  <a:lnTo>
                    <a:pt x="920" y="1508"/>
                  </a:lnTo>
                  <a:lnTo>
                    <a:pt x="1" y="1910"/>
                  </a:lnTo>
                  <a:lnTo>
                    <a:pt x="982" y="2124"/>
                  </a:lnTo>
                  <a:lnTo>
                    <a:pt x="536" y="3025"/>
                  </a:lnTo>
                  <a:lnTo>
                    <a:pt x="1419" y="2561"/>
                  </a:lnTo>
                  <a:lnTo>
                    <a:pt x="1455" y="2695"/>
                  </a:lnTo>
                  <a:lnTo>
                    <a:pt x="1865" y="2061"/>
                  </a:lnTo>
                  <a:cubicBezTo>
                    <a:pt x="2097" y="1714"/>
                    <a:pt x="2285" y="1339"/>
                    <a:pt x="2445" y="955"/>
                  </a:cubicBezTo>
                  <a:lnTo>
                    <a:pt x="2543" y="99"/>
                  </a:lnTo>
                  <a:lnTo>
                    <a:pt x="1865" y="839"/>
                  </a:lnTo>
                  <a:lnTo>
                    <a:pt x="131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55"/>
            <p:cNvSpPr/>
            <p:nvPr/>
          </p:nvSpPr>
          <p:spPr>
            <a:xfrm>
              <a:off x="6562802" y="2436939"/>
              <a:ext cx="314729" cy="201622"/>
            </a:xfrm>
            <a:custGeom>
              <a:avLst/>
              <a:gdLst/>
              <a:ahLst/>
              <a:cxnLst/>
              <a:rect l="l" t="t" r="r" b="b"/>
              <a:pathLst>
                <a:path w="4889" h="3132" extrusionOk="0">
                  <a:moveTo>
                    <a:pt x="0" y="0"/>
                  </a:moveTo>
                  <a:lnTo>
                    <a:pt x="0" y="3132"/>
                  </a:lnTo>
                  <a:lnTo>
                    <a:pt x="4737" y="3132"/>
                  </a:lnTo>
                  <a:cubicBezTo>
                    <a:pt x="4737" y="3132"/>
                    <a:pt x="4889" y="1767"/>
                    <a:pt x="4514" y="1562"/>
                  </a:cubicBezTo>
                  <a:cubicBezTo>
                    <a:pt x="4471" y="1538"/>
                    <a:pt x="4423" y="1528"/>
                    <a:pt x="4371" y="1528"/>
                  </a:cubicBezTo>
                  <a:cubicBezTo>
                    <a:pt x="3987" y="1528"/>
                    <a:pt x="3426" y="2097"/>
                    <a:pt x="3426" y="2097"/>
                  </a:cubicBezTo>
                  <a:lnTo>
                    <a:pt x="2186" y="1062"/>
                  </a:lnTo>
                  <a:lnTo>
                    <a:pt x="238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55"/>
            <p:cNvSpPr/>
            <p:nvPr/>
          </p:nvSpPr>
          <p:spPr>
            <a:xfrm>
              <a:off x="6562802" y="2610364"/>
              <a:ext cx="306682" cy="28196"/>
            </a:xfrm>
            <a:custGeom>
              <a:avLst/>
              <a:gdLst/>
              <a:ahLst/>
              <a:cxnLst/>
              <a:rect l="l" t="t" r="r" b="b"/>
              <a:pathLst>
                <a:path w="4764" h="438" extrusionOk="0">
                  <a:moveTo>
                    <a:pt x="0" y="1"/>
                  </a:moveTo>
                  <a:lnTo>
                    <a:pt x="0" y="438"/>
                  </a:lnTo>
                  <a:lnTo>
                    <a:pt x="4737" y="438"/>
                  </a:lnTo>
                  <a:cubicBezTo>
                    <a:pt x="4737" y="438"/>
                    <a:pt x="4755" y="250"/>
                    <a:pt x="47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55"/>
            <p:cNvSpPr/>
            <p:nvPr/>
          </p:nvSpPr>
          <p:spPr>
            <a:xfrm>
              <a:off x="6673590" y="2451874"/>
              <a:ext cx="69010" cy="2897"/>
            </a:xfrm>
            <a:custGeom>
              <a:avLst/>
              <a:gdLst/>
              <a:ahLst/>
              <a:cxnLst/>
              <a:rect l="l" t="t" r="r" b="b"/>
              <a:pathLst>
                <a:path w="1072" h="45" extrusionOk="0">
                  <a:moveTo>
                    <a:pt x="19" y="0"/>
                  </a:moveTo>
                  <a:cubicBezTo>
                    <a:pt x="10" y="0"/>
                    <a:pt x="1" y="9"/>
                    <a:pt x="1" y="18"/>
                  </a:cubicBezTo>
                  <a:cubicBezTo>
                    <a:pt x="1" y="27"/>
                    <a:pt x="10" y="45"/>
                    <a:pt x="19" y="45"/>
                  </a:cubicBezTo>
                  <a:lnTo>
                    <a:pt x="1045" y="45"/>
                  </a:lnTo>
                  <a:cubicBezTo>
                    <a:pt x="1062" y="45"/>
                    <a:pt x="1071" y="27"/>
                    <a:pt x="1071" y="18"/>
                  </a:cubicBezTo>
                  <a:cubicBezTo>
                    <a:pt x="1071" y="9"/>
                    <a:pt x="1062" y="0"/>
                    <a:pt x="10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55"/>
            <p:cNvSpPr/>
            <p:nvPr/>
          </p:nvSpPr>
          <p:spPr>
            <a:xfrm>
              <a:off x="6673590" y="2478847"/>
              <a:ext cx="69010" cy="2961"/>
            </a:xfrm>
            <a:custGeom>
              <a:avLst/>
              <a:gdLst/>
              <a:ahLst/>
              <a:cxnLst/>
              <a:rect l="l" t="t" r="r" b="b"/>
              <a:pathLst>
                <a:path w="1072" h="46" extrusionOk="0">
                  <a:moveTo>
                    <a:pt x="19" y="1"/>
                  </a:moveTo>
                  <a:cubicBezTo>
                    <a:pt x="10" y="1"/>
                    <a:pt x="1" y="10"/>
                    <a:pt x="1" y="18"/>
                  </a:cubicBezTo>
                  <a:cubicBezTo>
                    <a:pt x="1" y="27"/>
                    <a:pt x="10" y="45"/>
                    <a:pt x="19" y="45"/>
                  </a:cubicBezTo>
                  <a:lnTo>
                    <a:pt x="1045" y="45"/>
                  </a:lnTo>
                  <a:cubicBezTo>
                    <a:pt x="1062" y="45"/>
                    <a:pt x="1071" y="27"/>
                    <a:pt x="1071" y="18"/>
                  </a:cubicBezTo>
                  <a:cubicBezTo>
                    <a:pt x="1071" y="10"/>
                    <a:pt x="1062" y="1"/>
                    <a:pt x="10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55"/>
            <p:cNvSpPr/>
            <p:nvPr/>
          </p:nvSpPr>
          <p:spPr>
            <a:xfrm>
              <a:off x="6575419" y="2502987"/>
              <a:ext cx="69525" cy="69525"/>
            </a:xfrm>
            <a:custGeom>
              <a:avLst/>
              <a:gdLst/>
              <a:ahLst/>
              <a:cxnLst/>
              <a:rect l="l" t="t" r="r" b="b"/>
              <a:pathLst>
                <a:path w="1080" h="1080" extrusionOk="0">
                  <a:moveTo>
                    <a:pt x="544" y="45"/>
                  </a:moveTo>
                  <a:cubicBezTo>
                    <a:pt x="812" y="45"/>
                    <a:pt x="1035" y="268"/>
                    <a:pt x="1035" y="536"/>
                  </a:cubicBezTo>
                  <a:cubicBezTo>
                    <a:pt x="1035" y="812"/>
                    <a:pt x="812" y="1035"/>
                    <a:pt x="544" y="1035"/>
                  </a:cubicBezTo>
                  <a:cubicBezTo>
                    <a:pt x="268" y="1035"/>
                    <a:pt x="45" y="812"/>
                    <a:pt x="45" y="536"/>
                  </a:cubicBezTo>
                  <a:cubicBezTo>
                    <a:pt x="45" y="268"/>
                    <a:pt x="268" y="45"/>
                    <a:pt x="544" y="45"/>
                  </a:cubicBezTo>
                  <a:close/>
                  <a:moveTo>
                    <a:pt x="544" y="0"/>
                  </a:moveTo>
                  <a:cubicBezTo>
                    <a:pt x="250" y="0"/>
                    <a:pt x="0" y="241"/>
                    <a:pt x="0" y="536"/>
                  </a:cubicBezTo>
                  <a:cubicBezTo>
                    <a:pt x="0" y="839"/>
                    <a:pt x="250" y="1080"/>
                    <a:pt x="544" y="1080"/>
                  </a:cubicBezTo>
                  <a:cubicBezTo>
                    <a:pt x="839" y="1080"/>
                    <a:pt x="1080" y="839"/>
                    <a:pt x="1080" y="536"/>
                  </a:cubicBezTo>
                  <a:cubicBezTo>
                    <a:pt x="1080" y="241"/>
                    <a:pt x="839" y="0"/>
                    <a:pt x="5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55"/>
            <p:cNvSpPr/>
            <p:nvPr/>
          </p:nvSpPr>
          <p:spPr>
            <a:xfrm>
              <a:off x="6350881" y="1011558"/>
              <a:ext cx="385993" cy="324836"/>
            </a:xfrm>
            <a:custGeom>
              <a:avLst/>
              <a:gdLst/>
              <a:ahLst/>
              <a:cxnLst/>
              <a:rect l="l" t="t" r="r" b="b"/>
              <a:pathLst>
                <a:path w="5996" h="5046" extrusionOk="0">
                  <a:moveTo>
                    <a:pt x="5023" y="0"/>
                  </a:moveTo>
                  <a:lnTo>
                    <a:pt x="2337" y="2213"/>
                  </a:lnTo>
                  <a:lnTo>
                    <a:pt x="0" y="3319"/>
                  </a:lnTo>
                  <a:cubicBezTo>
                    <a:pt x="0" y="3319"/>
                    <a:pt x="345" y="5045"/>
                    <a:pt x="1658" y="5045"/>
                  </a:cubicBezTo>
                  <a:cubicBezTo>
                    <a:pt x="1696" y="5045"/>
                    <a:pt x="1735" y="5044"/>
                    <a:pt x="1775" y="5041"/>
                  </a:cubicBezTo>
                  <a:cubicBezTo>
                    <a:pt x="3185" y="4934"/>
                    <a:pt x="5995" y="1107"/>
                    <a:pt x="5995" y="1107"/>
                  </a:cubicBezTo>
                  <a:lnTo>
                    <a:pt x="502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55"/>
            <p:cNvSpPr/>
            <p:nvPr/>
          </p:nvSpPr>
          <p:spPr>
            <a:xfrm>
              <a:off x="6350881" y="1153954"/>
              <a:ext cx="150509" cy="118386"/>
            </a:xfrm>
            <a:custGeom>
              <a:avLst/>
              <a:gdLst/>
              <a:ahLst/>
              <a:cxnLst/>
              <a:rect l="l" t="t" r="r" b="b"/>
              <a:pathLst>
                <a:path w="2338" h="1839" extrusionOk="0">
                  <a:moveTo>
                    <a:pt x="2337" y="1"/>
                  </a:moveTo>
                  <a:lnTo>
                    <a:pt x="0" y="1107"/>
                  </a:lnTo>
                  <a:cubicBezTo>
                    <a:pt x="0" y="1107"/>
                    <a:pt x="72" y="1455"/>
                    <a:pt x="268" y="1839"/>
                  </a:cubicBezTo>
                  <a:lnTo>
                    <a:pt x="2337" y="1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55"/>
            <p:cNvSpPr/>
            <p:nvPr/>
          </p:nvSpPr>
          <p:spPr>
            <a:xfrm>
              <a:off x="5956910" y="2272140"/>
              <a:ext cx="313635" cy="310738"/>
            </a:xfrm>
            <a:custGeom>
              <a:avLst/>
              <a:gdLst/>
              <a:ahLst/>
              <a:cxnLst/>
              <a:rect l="l" t="t" r="r" b="b"/>
              <a:pathLst>
                <a:path w="4872" h="4827" extrusionOk="0">
                  <a:moveTo>
                    <a:pt x="1454" y="0"/>
                  </a:moveTo>
                  <a:lnTo>
                    <a:pt x="0" y="2319"/>
                  </a:lnTo>
                  <a:lnTo>
                    <a:pt x="4015" y="4826"/>
                  </a:lnTo>
                  <a:cubicBezTo>
                    <a:pt x="4015" y="4826"/>
                    <a:pt x="4871" y="3756"/>
                    <a:pt x="4666" y="3381"/>
                  </a:cubicBezTo>
                  <a:cubicBezTo>
                    <a:pt x="4574" y="3223"/>
                    <a:pt x="4337" y="3178"/>
                    <a:pt x="4097" y="3178"/>
                  </a:cubicBezTo>
                  <a:cubicBezTo>
                    <a:pt x="3782" y="3178"/>
                    <a:pt x="3462" y="3256"/>
                    <a:pt x="3462" y="3256"/>
                  </a:cubicBezTo>
                  <a:lnTo>
                    <a:pt x="2953" y="1722"/>
                  </a:lnTo>
                  <a:lnTo>
                    <a:pt x="3685" y="919"/>
                  </a:lnTo>
                  <a:lnTo>
                    <a:pt x="145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55"/>
            <p:cNvSpPr/>
            <p:nvPr/>
          </p:nvSpPr>
          <p:spPr>
            <a:xfrm>
              <a:off x="5956910" y="2397284"/>
              <a:ext cx="275139" cy="185593"/>
            </a:xfrm>
            <a:custGeom>
              <a:avLst/>
              <a:gdLst/>
              <a:ahLst/>
              <a:cxnLst/>
              <a:rect l="l" t="t" r="r" b="b"/>
              <a:pathLst>
                <a:path w="4274" h="2883" extrusionOk="0">
                  <a:moveTo>
                    <a:pt x="232" y="1"/>
                  </a:moveTo>
                  <a:lnTo>
                    <a:pt x="0" y="375"/>
                  </a:lnTo>
                  <a:lnTo>
                    <a:pt x="4015" y="2882"/>
                  </a:lnTo>
                  <a:cubicBezTo>
                    <a:pt x="4015" y="2882"/>
                    <a:pt x="4131" y="2740"/>
                    <a:pt x="4273" y="2534"/>
                  </a:cubicBezTo>
                  <a:lnTo>
                    <a:pt x="23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55"/>
            <p:cNvSpPr/>
            <p:nvPr/>
          </p:nvSpPr>
          <p:spPr>
            <a:xfrm>
              <a:off x="6149260" y="2322223"/>
              <a:ext cx="58646" cy="37788"/>
            </a:xfrm>
            <a:custGeom>
              <a:avLst/>
              <a:gdLst/>
              <a:ahLst/>
              <a:cxnLst/>
              <a:rect l="l" t="t" r="r" b="b"/>
              <a:pathLst>
                <a:path w="911" h="587" extrusionOk="0">
                  <a:moveTo>
                    <a:pt x="15" y="0"/>
                  </a:moveTo>
                  <a:cubicBezTo>
                    <a:pt x="10" y="0"/>
                    <a:pt x="5" y="3"/>
                    <a:pt x="1" y="7"/>
                  </a:cubicBezTo>
                  <a:cubicBezTo>
                    <a:pt x="1" y="16"/>
                    <a:pt x="1" y="34"/>
                    <a:pt x="10" y="43"/>
                  </a:cubicBezTo>
                  <a:lnTo>
                    <a:pt x="875" y="587"/>
                  </a:lnTo>
                  <a:lnTo>
                    <a:pt x="893" y="587"/>
                  </a:lnTo>
                  <a:cubicBezTo>
                    <a:pt x="902" y="587"/>
                    <a:pt x="902" y="587"/>
                    <a:pt x="911" y="578"/>
                  </a:cubicBezTo>
                  <a:cubicBezTo>
                    <a:pt x="911" y="569"/>
                    <a:pt x="911" y="551"/>
                    <a:pt x="902" y="542"/>
                  </a:cubicBezTo>
                  <a:lnTo>
                    <a:pt x="37" y="7"/>
                  </a:lnTo>
                  <a:cubicBezTo>
                    <a:pt x="28" y="3"/>
                    <a:pt x="21" y="0"/>
                    <a:pt x="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3" name="Google Shape;1943;p55"/>
            <p:cNvSpPr/>
            <p:nvPr/>
          </p:nvSpPr>
          <p:spPr>
            <a:xfrm>
              <a:off x="6134905" y="2345076"/>
              <a:ext cx="59225" cy="37917"/>
            </a:xfrm>
            <a:custGeom>
              <a:avLst/>
              <a:gdLst/>
              <a:ahLst/>
              <a:cxnLst/>
              <a:rect l="l" t="t" r="r" b="b"/>
              <a:pathLst>
                <a:path w="920" h="589" extrusionOk="0">
                  <a:moveTo>
                    <a:pt x="37" y="0"/>
                  </a:moveTo>
                  <a:cubicBezTo>
                    <a:pt x="28" y="0"/>
                    <a:pt x="10" y="0"/>
                    <a:pt x="1" y="9"/>
                  </a:cubicBezTo>
                  <a:cubicBezTo>
                    <a:pt x="1" y="18"/>
                    <a:pt x="1" y="36"/>
                    <a:pt x="10" y="36"/>
                  </a:cubicBezTo>
                  <a:lnTo>
                    <a:pt x="875" y="580"/>
                  </a:lnTo>
                  <a:cubicBezTo>
                    <a:pt x="884" y="589"/>
                    <a:pt x="884" y="589"/>
                    <a:pt x="893" y="589"/>
                  </a:cubicBezTo>
                  <a:cubicBezTo>
                    <a:pt x="902" y="589"/>
                    <a:pt x="902" y="580"/>
                    <a:pt x="911" y="580"/>
                  </a:cubicBezTo>
                  <a:cubicBezTo>
                    <a:pt x="920" y="562"/>
                    <a:pt x="911" y="553"/>
                    <a:pt x="902" y="544"/>
                  </a:cubicBezTo>
                  <a:lnTo>
                    <a:pt x="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4" name="Google Shape;1944;p55"/>
            <p:cNvSpPr/>
            <p:nvPr/>
          </p:nvSpPr>
          <p:spPr>
            <a:xfrm>
              <a:off x="6011435" y="2326215"/>
              <a:ext cx="79310" cy="69461"/>
            </a:xfrm>
            <a:custGeom>
              <a:avLst/>
              <a:gdLst/>
              <a:ahLst/>
              <a:cxnLst/>
              <a:rect l="l" t="t" r="r" b="b"/>
              <a:pathLst>
                <a:path w="1232" h="1079" extrusionOk="0">
                  <a:moveTo>
                    <a:pt x="616" y="43"/>
                  </a:moveTo>
                  <a:cubicBezTo>
                    <a:pt x="706" y="43"/>
                    <a:pt x="795" y="70"/>
                    <a:pt x="875" y="124"/>
                  </a:cubicBezTo>
                  <a:cubicBezTo>
                    <a:pt x="1107" y="266"/>
                    <a:pt x="1178" y="570"/>
                    <a:pt x="1036" y="802"/>
                  </a:cubicBezTo>
                  <a:cubicBezTo>
                    <a:pt x="964" y="917"/>
                    <a:pt x="857" y="998"/>
                    <a:pt x="723" y="1025"/>
                  </a:cubicBezTo>
                  <a:cubicBezTo>
                    <a:pt x="687" y="1032"/>
                    <a:pt x="650" y="1036"/>
                    <a:pt x="613" y="1036"/>
                  </a:cubicBezTo>
                  <a:cubicBezTo>
                    <a:pt x="522" y="1036"/>
                    <a:pt x="431" y="1013"/>
                    <a:pt x="349" y="962"/>
                  </a:cubicBezTo>
                  <a:cubicBezTo>
                    <a:pt x="117" y="819"/>
                    <a:pt x="45" y="507"/>
                    <a:pt x="197" y="275"/>
                  </a:cubicBezTo>
                  <a:cubicBezTo>
                    <a:pt x="286" y="124"/>
                    <a:pt x="447" y="43"/>
                    <a:pt x="616" y="43"/>
                  </a:cubicBezTo>
                  <a:close/>
                  <a:moveTo>
                    <a:pt x="619" y="0"/>
                  </a:moveTo>
                  <a:cubicBezTo>
                    <a:pt x="438" y="0"/>
                    <a:pt x="260" y="89"/>
                    <a:pt x="161" y="257"/>
                  </a:cubicBezTo>
                  <a:cubicBezTo>
                    <a:pt x="1" y="507"/>
                    <a:pt x="72" y="837"/>
                    <a:pt x="331" y="998"/>
                  </a:cubicBezTo>
                  <a:cubicBezTo>
                    <a:pt x="411" y="1051"/>
                    <a:pt x="509" y="1078"/>
                    <a:pt x="616" y="1078"/>
                  </a:cubicBezTo>
                  <a:cubicBezTo>
                    <a:pt x="652" y="1078"/>
                    <a:pt x="697" y="1078"/>
                    <a:pt x="732" y="1069"/>
                  </a:cubicBezTo>
                  <a:cubicBezTo>
                    <a:pt x="875" y="1033"/>
                    <a:pt x="991" y="944"/>
                    <a:pt x="1071" y="828"/>
                  </a:cubicBezTo>
                  <a:cubicBezTo>
                    <a:pt x="1232" y="578"/>
                    <a:pt x="1152" y="239"/>
                    <a:pt x="902" y="79"/>
                  </a:cubicBezTo>
                  <a:cubicBezTo>
                    <a:pt x="814" y="26"/>
                    <a:pt x="716" y="0"/>
                    <a:pt x="6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55"/>
            <p:cNvSpPr/>
            <p:nvPr/>
          </p:nvSpPr>
          <p:spPr>
            <a:xfrm>
              <a:off x="6318114" y="863882"/>
              <a:ext cx="201622" cy="224669"/>
            </a:xfrm>
            <a:custGeom>
              <a:avLst/>
              <a:gdLst/>
              <a:ahLst/>
              <a:cxnLst/>
              <a:rect l="l" t="t" r="r" b="b"/>
              <a:pathLst>
                <a:path w="3132" h="3490" extrusionOk="0">
                  <a:moveTo>
                    <a:pt x="1567" y="1"/>
                  </a:moveTo>
                  <a:cubicBezTo>
                    <a:pt x="755" y="1"/>
                    <a:pt x="1" y="796"/>
                    <a:pt x="1" y="796"/>
                  </a:cubicBezTo>
                  <a:lnTo>
                    <a:pt x="340" y="885"/>
                  </a:lnTo>
                  <a:cubicBezTo>
                    <a:pt x="340" y="885"/>
                    <a:pt x="502" y="462"/>
                    <a:pt x="938" y="462"/>
                  </a:cubicBezTo>
                  <a:cubicBezTo>
                    <a:pt x="1061" y="462"/>
                    <a:pt x="1206" y="495"/>
                    <a:pt x="1374" y="582"/>
                  </a:cubicBezTo>
                  <a:cubicBezTo>
                    <a:pt x="2133" y="974"/>
                    <a:pt x="2597" y="3490"/>
                    <a:pt x="2597" y="3490"/>
                  </a:cubicBezTo>
                  <a:cubicBezTo>
                    <a:pt x="2597" y="3490"/>
                    <a:pt x="3132" y="733"/>
                    <a:pt x="2142" y="153"/>
                  </a:cubicBezTo>
                  <a:cubicBezTo>
                    <a:pt x="1953" y="45"/>
                    <a:pt x="1759" y="1"/>
                    <a:pt x="156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55"/>
            <p:cNvSpPr/>
            <p:nvPr/>
          </p:nvSpPr>
          <p:spPr>
            <a:xfrm>
              <a:off x="6129755" y="1186721"/>
              <a:ext cx="147676" cy="26458"/>
            </a:xfrm>
            <a:custGeom>
              <a:avLst/>
              <a:gdLst/>
              <a:ahLst/>
              <a:cxnLst/>
              <a:rect l="l" t="t" r="r" b="b"/>
              <a:pathLst>
                <a:path w="2294" h="411" extrusionOk="0">
                  <a:moveTo>
                    <a:pt x="1" y="0"/>
                  </a:moveTo>
                  <a:lnTo>
                    <a:pt x="1" y="411"/>
                  </a:lnTo>
                  <a:lnTo>
                    <a:pt x="2293" y="411"/>
                  </a:lnTo>
                  <a:lnTo>
                    <a:pt x="229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55"/>
            <p:cNvSpPr/>
            <p:nvPr/>
          </p:nvSpPr>
          <p:spPr>
            <a:xfrm>
              <a:off x="6119391" y="1211956"/>
              <a:ext cx="168341" cy="174649"/>
            </a:xfrm>
            <a:custGeom>
              <a:avLst/>
              <a:gdLst/>
              <a:ahLst/>
              <a:cxnLst/>
              <a:rect l="l" t="t" r="r" b="b"/>
              <a:pathLst>
                <a:path w="2615" h="2713" extrusionOk="0">
                  <a:moveTo>
                    <a:pt x="162" y="1"/>
                  </a:moveTo>
                  <a:cubicBezTo>
                    <a:pt x="144" y="1"/>
                    <a:pt x="135" y="10"/>
                    <a:pt x="135" y="19"/>
                  </a:cubicBezTo>
                  <a:cubicBezTo>
                    <a:pt x="135" y="90"/>
                    <a:pt x="1" y="1723"/>
                    <a:pt x="634" y="2418"/>
                  </a:cubicBezTo>
                  <a:cubicBezTo>
                    <a:pt x="813" y="2615"/>
                    <a:pt x="1036" y="2713"/>
                    <a:pt x="1303" y="2713"/>
                  </a:cubicBezTo>
                  <a:cubicBezTo>
                    <a:pt x="1571" y="2713"/>
                    <a:pt x="1803" y="2615"/>
                    <a:pt x="1981" y="2418"/>
                  </a:cubicBezTo>
                  <a:cubicBezTo>
                    <a:pt x="2615" y="1723"/>
                    <a:pt x="2481" y="90"/>
                    <a:pt x="2481" y="19"/>
                  </a:cubicBezTo>
                  <a:cubicBezTo>
                    <a:pt x="2472" y="10"/>
                    <a:pt x="2463" y="1"/>
                    <a:pt x="2454" y="1"/>
                  </a:cubicBezTo>
                  <a:cubicBezTo>
                    <a:pt x="2445" y="1"/>
                    <a:pt x="2436" y="10"/>
                    <a:pt x="2436" y="19"/>
                  </a:cubicBezTo>
                  <a:cubicBezTo>
                    <a:pt x="2436" y="37"/>
                    <a:pt x="2570" y="1714"/>
                    <a:pt x="1946" y="2383"/>
                  </a:cubicBezTo>
                  <a:cubicBezTo>
                    <a:pt x="1776" y="2570"/>
                    <a:pt x="1562" y="2668"/>
                    <a:pt x="1303" y="2668"/>
                  </a:cubicBezTo>
                  <a:cubicBezTo>
                    <a:pt x="1054" y="2668"/>
                    <a:pt x="840" y="2570"/>
                    <a:pt x="661" y="2383"/>
                  </a:cubicBezTo>
                  <a:cubicBezTo>
                    <a:pt x="46" y="1714"/>
                    <a:pt x="179" y="37"/>
                    <a:pt x="179" y="19"/>
                  </a:cubicBezTo>
                  <a:cubicBezTo>
                    <a:pt x="179" y="10"/>
                    <a:pt x="170" y="1"/>
                    <a:pt x="16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55"/>
            <p:cNvSpPr/>
            <p:nvPr/>
          </p:nvSpPr>
          <p:spPr>
            <a:xfrm>
              <a:off x="6174560" y="901284"/>
              <a:ext cx="136153" cy="285503"/>
            </a:xfrm>
            <a:custGeom>
              <a:avLst/>
              <a:gdLst/>
              <a:ahLst/>
              <a:cxnLst/>
              <a:rect l="l" t="t" r="r" b="b"/>
              <a:pathLst>
                <a:path w="2115" h="4435" extrusionOk="0">
                  <a:moveTo>
                    <a:pt x="1267" y="1"/>
                  </a:moveTo>
                  <a:lnTo>
                    <a:pt x="1080" y="456"/>
                  </a:lnTo>
                  <a:cubicBezTo>
                    <a:pt x="1080" y="456"/>
                    <a:pt x="716" y="4"/>
                    <a:pt x="308" y="4"/>
                  </a:cubicBezTo>
                  <a:cubicBezTo>
                    <a:pt x="283" y="4"/>
                    <a:pt x="258" y="6"/>
                    <a:pt x="232" y="10"/>
                  </a:cubicBezTo>
                  <a:lnTo>
                    <a:pt x="0" y="4434"/>
                  </a:lnTo>
                  <a:lnTo>
                    <a:pt x="1080" y="4434"/>
                  </a:lnTo>
                  <a:lnTo>
                    <a:pt x="2115" y="670"/>
                  </a:lnTo>
                  <a:cubicBezTo>
                    <a:pt x="2115" y="670"/>
                    <a:pt x="1954" y="99"/>
                    <a:pt x="12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55"/>
            <p:cNvSpPr/>
            <p:nvPr/>
          </p:nvSpPr>
          <p:spPr>
            <a:xfrm>
              <a:off x="6244020" y="909910"/>
              <a:ext cx="74160" cy="46157"/>
            </a:xfrm>
            <a:custGeom>
              <a:avLst/>
              <a:gdLst/>
              <a:ahLst/>
              <a:cxnLst/>
              <a:rect l="l" t="t" r="r" b="b"/>
              <a:pathLst>
                <a:path w="1152" h="717" extrusionOk="0">
                  <a:moveTo>
                    <a:pt x="135" y="0"/>
                  </a:moveTo>
                  <a:lnTo>
                    <a:pt x="1" y="322"/>
                  </a:lnTo>
                  <a:cubicBezTo>
                    <a:pt x="1" y="322"/>
                    <a:pt x="411" y="717"/>
                    <a:pt x="740" y="717"/>
                  </a:cubicBezTo>
                  <a:cubicBezTo>
                    <a:pt x="856" y="717"/>
                    <a:pt x="961" y="668"/>
                    <a:pt x="1036" y="536"/>
                  </a:cubicBezTo>
                  <a:cubicBezTo>
                    <a:pt x="1152" y="322"/>
                    <a:pt x="135" y="0"/>
                    <a:pt x="135" y="0"/>
                  </a:cubicBezTo>
                  <a:close/>
                </a:path>
              </a:pathLst>
            </a:custGeom>
            <a:solidFill>
              <a:srgbClr val="4354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55"/>
            <p:cNvSpPr/>
            <p:nvPr/>
          </p:nvSpPr>
          <p:spPr>
            <a:xfrm>
              <a:off x="6376116" y="1464111"/>
              <a:ext cx="69589" cy="85039"/>
            </a:xfrm>
            <a:custGeom>
              <a:avLst/>
              <a:gdLst/>
              <a:ahLst/>
              <a:cxnLst/>
              <a:rect l="l" t="t" r="r" b="b"/>
              <a:pathLst>
                <a:path w="1081" h="1321" extrusionOk="0">
                  <a:moveTo>
                    <a:pt x="1053" y="0"/>
                  </a:moveTo>
                  <a:cubicBezTo>
                    <a:pt x="1044" y="0"/>
                    <a:pt x="1036" y="9"/>
                    <a:pt x="1036" y="18"/>
                  </a:cubicBezTo>
                  <a:cubicBezTo>
                    <a:pt x="955" y="634"/>
                    <a:pt x="786" y="1035"/>
                    <a:pt x="509" y="1196"/>
                  </a:cubicBezTo>
                  <a:cubicBezTo>
                    <a:pt x="402" y="1259"/>
                    <a:pt x="297" y="1277"/>
                    <a:pt x="213" y="1277"/>
                  </a:cubicBezTo>
                  <a:cubicBezTo>
                    <a:pt x="108" y="1277"/>
                    <a:pt x="36" y="1249"/>
                    <a:pt x="36" y="1249"/>
                  </a:cubicBezTo>
                  <a:cubicBezTo>
                    <a:pt x="34" y="1247"/>
                    <a:pt x="30" y="1245"/>
                    <a:pt x="27" y="1245"/>
                  </a:cubicBezTo>
                  <a:cubicBezTo>
                    <a:pt x="19" y="1245"/>
                    <a:pt x="10" y="1252"/>
                    <a:pt x="10" y="1258"/>
                  </a:cubicBezTo>
                  <a:cubicBezTo>
                    <a:pt x="1" y="1267"/>
                    <a:pt x="10" y="1285"/>
                    <a:pt x="19" y="1285"/>
                  </a:cubicBezTo>
                  <a:cubicBezTo>
                    <a:pt x="27" y="1285"/>
                    <a:pt x="108" y="1321"/>
                    <a:pt x="215" y="1321"/>
                  </a:cubicBezTo>
                  <a:cubicBezTo>
                    <a:pt x="304" y="1321"/>
                    <a:pt x="411" y="1303"/>
                    <a:pt x="527" y="1231"/>
                  </a:cubicBezTo>
                  <a:cubicBezTo>
                    <a:pt x="812" y="1062"/>
                    <a:pt x="1000" y="660"/>
                    <a:pt x="1071" y="27"/>
                  </a:cubicBezTo>
                  <a:cubicBezTo>
                    <a:pt x="1080" y="18"/>
                    <a:pt x="1071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55"/>
            <p:cNvSpPr/>
            <p:nvPr/>
          </p:nvSpPr>
          <p:spPr>
            <a:xfrm>
              <a:off x="6074650" y="1560029"/>
              <a:ext cx="305009" cy="680573"/>
            </a:xfrm>
            <a:custGeom>
              <a:avLst/>
              <a:gdLst/>
              <a:ahLst/>
              <a:cxnLst/>
              <a:rect l="l" t="t" r="r" b="b"/>
              <a:pathLst>
                <a:path w="4738" h="10572" extrusionOk="0">
                  <a:moveTo>
                    <a:pt x="4710" y="0"/>
                  </a:moveTo>
                  <a:cubicBezTo>
                    <a:pt x="4702" y="0"/>
                    <a:pt x="4693" y="9"/>
                    <a:pt x="4693" y="27"/>
                  </a:cubicBezTo>
                  <a:lnTo>
                    <a:pt x="4568" y="3461"/>
                  </a:lnTo>
                  <a:lnTo>
                    <a:pt x="9" y="10536"/>
                  </a:lnTo>
                  <a:cubicBezTo>
                    <a:pt x="0" y="10545"/>
                    <a:pt x="0" y="10562"/>
                    <a:pt x="18" y="10562"/>
                  </a:cubicBezTo>
                  <a:cubicBezTo>
                    <a:pt x="18" y="10571"/>
                    <a:pt x="18" y="10571"/>
                    <a:pt x="27" y="10571"/>
                  </a:cubicBezTo>
                  <a:cubicBezTo>
                    <a:pt x="36" y="10571"/>
                    <a:pt x="36" y="10562"/>
                    <a:pt x="45" y="10562"/>
                  </a:cubicBezTo>
                  <a:lnTo>
                    <a:pt x="4603" y="3479"/>
                  </a:lnTo>
                  <a:cubicBezTo>
                    <a:pt x="4612" y="3479"/>
                    <a:pt x="4612" y="3470"/>
                    <a:pt x="4612" y="3470"/>
                  </a:cubicBezTo>
                  <a:lnTo>
                    <a:pt x="4737" y="27"/>
                  </a:lnTo>
                  <a:cubicBezTo>
                    <a:pt x="4737" y="9"/>
                    <a:pt x="4728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2" name="Google Shape;1952;p55"/>
            <p:cNvSpPr/>
            <p:nvPr/>
          </p:nvSpPr>
          <p:spPr>
            <a:xfrm>
              <a:off x="6674169" y="945509"/>
              <a:ext cx="125853" cy="137312"/>
            </a:xfrm>
            <a:custGeom>
              <a:avLst/>
              <a:gdLst/>
              <a:ahLst/>
              <a:cxnLst/>
              <a:rect l="l" t="t" r="r" b="b"/>
              <a:pathLst>
                <a:path w="1955" h="2133" extrusionOk="0">
                  <a:moveTo>
                    <a:pt x="750" y="1"/>
                  </a:moveTo>
                  <a:lnTo>
                    <a:pt x="1" y="1026"/>
                  </a:lnTo>
                  <a:lnTo>
                    <a:pt x="973" y="2133"/>
                  </a:lnTo>
                  <a:lnTo>
                    <a:pt x="1954" y="1169"/>
                  </a:lnTo>
                  <a:lnTo>
                    <a:pt x="75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3" name="Google Shape;1953;p55"/>
            <p:cNvSpPr/>
            <p:nvPr/>
          </p:nvSpPr>
          <p:spPr>
            <a:xfrm>
              <a:off x="6714403" y="912292"/>
              <a:ext cx="53431" cy="60513"/>
            </a:xfrm>
            <a:custGeom>
              <a:avLst/>
              <a:gdLst/>
              <a:ahLst/>
              <a:cxnLst/>
              <a:rect l="l" t="t" r="r" b="b"/>
              <a:pathLst>
                <a:path w="830" h="940" extrusionOk="0">
                  <a:moveTo>
                    <a:pt x="541" y="0"/>
                  </a:moveTo>
                  <a:cubicBezTo>
                    <a:pt x="453" y="0"/>
                    <a:pt x="369" y="46"/>
                    <a:pt x="321" y="124"/>
                  </a:cubicBezTo>
                  <a:lnTo>
                    <a:pt x="72" y="561"/>
                  </a:lnTo>
                  <a:cubicBezTo>
                    <a:pt x="0" y="686"/>
                    <a:pt x="45" y="838"/>
                    <a:pt x="161" y="909"/>
                  </a:cubicBezTo>
                  <a:cubicBezTo>
                    <a:pt x="201" y="929"/>
                    <a:pt x="244" y="939"/>
                    <a:pt x="286" y="939"/>
                  </a:cubicBezTo>
                  <a:cubicBezTo>
                    <a:pt x="374" y="939"/>
                    <a:pt x="457" y="895"/>
                    <a:pt x="500" y="811"/>
                  </a:cubicBezTo>
                  <a:lnTo>
                    <a:pt x="758" y="374"/>
                  </a:lnTo>
                  <a:cubicBezTo>
                    <a:pt x="830" y="258"/>
                    <a:pt x="785" y="106"/>
                    <a:pt x="669" y="35"/>
                  </a:cubicBezTo>
                  <a:cubicBezTo>
                    <a:pt x="628" y="11"/>
                    <a:pt x="584" y="0"/>
                    <a:pt x="5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55"/>
            <p:cNvSpPr/>
            <p:nvPr/>
          </p:nvSpPr>
          <p:spPr>
            <a:xfrm>
              <a:off x="6734488" y="927356"/>
              <a:ext cx="58066" cy="56264"/>
            </a:xfrm>
            <a:custGeom>
              <a:avLst/>
              <a:gdLst/>
              <a:ahLst/>
              <a:cxnLst/>
              <a:rect l="l" t="t" r="r" b="b"/>
              <a:pathLst>
                <a:path w="902" h="874" extrusionOk="0">
                  <a:moveTo>
                    <a:pt x="625" y="0"/>
                  </a:moveTo>
                  <a:cubicBezTo>
                    <a:pt x="557" y="0"/>
                    <a:pt x="490" y="29"/>
                    <a:pt x="438" y="86"/>
                  </a:cubicBezTo>
                  <a:lnTo>
                    <a:pt x="99" y="452"/>
                  </a:lnTo>
                  <a:cubicBezTo>
                    <a:pt x="0" y="559"/>
                    <a:pt x="9" y="720"/>
                    <a:pt x="116" y="809"/>
                  </a:cubicBezTo>
                  <a:cubicBezTo>
                    <a:pt x="163" y="851"/>
                    <a:pt x="224" y="874"/>
                    <a:pt x="285" y="874"/>
                  </a:cubicBezTo>
                  <a:cubicBezTo>
                    <a:pt x="352" y="874"/>
                    <a:pt x="418" y="847"/>
                    <a:pt x="464" y="791"/>
                  </a:cubicBezTo>
                  <a:lnTo>
                    <a:pt x="812" y="416"/>
                  </a:lnTo>
                  <a:cubicBezTo>
                    <a:pt x="901" y="318"/>
                    <a:pt x="893" y="158"/>
                    <a:pt x="794" y="68"/>
                  </a:cubicBezTo>
                  <a:cubicBezTo>
                    <a:pt x="744" y="23"/>
                    <a:pt x="685" y="0"/>
                    <a:pt x="6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55"/>
            <p:cNvSpPr/>
            <p:nvPr/>
          </p:nvSpPr>
          <p:spPr>
            <a:xfrm>
              <a:off x="6755732" y="947441"/>
              <a:ext cx="56328" cy="57873"/>
            </a:xfrm>
            <a:custGeom>
              <a:avLst/>
              <a:gdLst/>
              <a:ahLst/>
              <a:cxnLst/>
              <a:rect l="l" t="t" r="r" b="b"/>
              <a:pathLst>
                <a:path w="875" h="899" extrusionOk="0">
                  <a:moveTo>
                    <a:pt x="593" y="1"/>
                  </a:moveTo>
                  <a:cubicBezTo>
                    <a:pt x="518" y="1"/>
                    <a:pt x="445" y="33"/>
                    <a:pt x="393" y="95"/>
                  </a:cubicBezTo>
                  <a:lnTo>
                    <a:pt x="81" y="497"/>
                  </a:lnTo>
                  <a:cubicBezTo>
                    <a:pt x="0" y="604"/>
                    <a:pt x="18" y="765"/>
                    <a:pt x="125" y="845"/>
                  </a:cubicBezTo>
                  <a:cubicBezTo>
                    <a:pt x="169" y="881"/>
                    <a:pt x="222" y="899"/>
                    <a:pt x="276" y="899"/>
                  </a:cubicBezTo>
                  <a:cubicBezTo>
                    <a:pt x="352" y="899"/>
                    <a:pt x="430" y="863"/>
                    <a:pt x="482" y="800"/>
                  </a:cubicBezTo>
                  <a:lnTo>
                    <a:pt x="786" y="399"/>
                  </a:lnTo>
                  <a:cubicBezTo>
                    <a:pt x="875" y="292"/>
                    <a:pt x="857" y="140"/>
                    <a:pt x="750" y="51"/>
                  </a:cubicBezTo>
                  <a:cubicBezTo>
                    <a:pt x="702" y="17"/>
                    <a:pt x="647" y="1"/>
                    <a:pt x="59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55"/>
            <p:cNvSpPr/>
            <p:nvPr/>
          </p:nvSpPr>
          <p:spPr>
            <a:xfrm>
              <a:off x="6771825" y="971130"/>
              <a:ext cx="60899" cy="53367"/>
            </a:xfrm>
            <a:custGeom>
              <a:avLst/>
              <a:gdLst/>
              <a:ahLst/>
              <a:cxnLst/>
              <a:rect l="l" t="t" r="r" b="b"/>
              <a:pathLst>
                <a:path w="946" h="829" extrusionOk="0">
                  <a:moveTo>
                    <a:pt x="667" y="0"/>
                  </a:moveTo>
                  <a:cubicBezTo>
                    <a:pt x="611" y="0"/>
                    <a:pt x="555" y="19"/>
                    <a:pt x="509" y="58"/>
                  </a:cubicBezTo>
                  <a:lnTo>
                    <a:pt x="116" y="388"/>
                  </a:lnTo>
                  <a:cubicBezTo>
                    <a:pt x="9" y="468"/>
                    <a:pt x="0" y="628"/>
                    <a:pt x="89" y="736"/>
                  </a:cubicBezTo>
                  <a:cubicBezTo>
                    <a:pt x="135" y="796"/>
                    <a:pt x="207" y="828"/>
                    <a:pt x="279" y="828"/>
                  </a:cubicBezTo>
                  <a:cubicBezTo>
                    <a:pt x="335" y="828"/>
                    <a:pt x="391" y="810"/>
                    <a:pt x="437" y="771"/>
                  </a:cubicBezTo>
                  <a:lnTo>
                    <a:pt x="830" y="441"/>
                  </a:lnTo>
                  <a:cubicBezTo>
                    <a:pt x="937" y="361"/>
                    <a:pt x="946" y="200"/>
                    <a:pt x="857" y="93"/>
                  </a:cubicBezTo>
                  <a:cubicBezTo>
                    <a:pt x="811" y="32"/>
                    <a:pt x="740" y="0"/>
                    <a:pt x="66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55"/>
            <p:cNvSpPr/>
            <p:nvPr/>
          </p:nvSpPr>
          <p:spPr>
            <a:xfrm>
              <a:off x="6682216" y="916670"/>
              <a:ext cx="58646" cy="55041"/>
            </a:xfrm>
            <a:custGeom>
              <a:avLst/>
              <a:gdLst/>
              <a:ahLst/>
              <a:cxnLst/>
              <a:rect l="l" t="t" r="r" b="b"/>
              <a:pathLst>
                <a:path w="911" h="855" extrusionOk="0">
                  <a:moveTo>
                    <a:pt x="277" y="0"/>
                  </a:moveTo>
                  <a:cubicBezTo>
                    <a:pt x="212" y="0"/>
                    <a:pt x="148" y="25"/>
                    <a:pt x="99" y="74"/>
                  </a:cubicBezTo>
                  <a:cubicBezTo>
                    <a:pt x="1" y="172"/>
                    <a:pt x="1" y="324"/>
                    <a:pt x="99" y="422"/>
                  </a:cubicBezTo>
                  <a:lnTo>
                    <a:pt x="456" y="788"/>
                  </a:lnTo>
                  <a:cubicBezTo>
                    <a:pt x="505" y="832"/>
                    <a:pt x="569" y="854"/>
                    <a:pt x="634" y="854"/>
                  </a:cubicBezTo>
                  <a:cubicBezTo>
                    <a:pt x="699" y="854"/>
                    <a:pt x="763" y="832"/>
                    <a:pt x="812" y="788"/>
                  </a:cubicBezTo>
                  <a:cubicBezTo>
                    <a:pt x="911" y="689"/>
                    <a:pt x="911" y="529"/>
                    <a:pt x="812" y="431"/>
                  </a:cubicBezTo>
                  <a:lnTo>
                    <a:pt x="456" y="74"/>
                  </a:lnTo>
                  <a:cubicBezTo>
                    <a:pt x="407" y="25"/>
                    <a:pt x="342" y="0"/>
                    <a:pt x="27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55"/>
            <p:cNvSpPr/>
            <p:nvPr/>
          </p:nvSpPr>
          <p:spPr>
            <a:xfrm>
              <a:off x="6742535" y="931283"/>
              <a:ext cx="21888" cy="29226"/>
            </a:xfrm>
            <a:custGeom>
              <a:avLst/>
              <a:gdLst/>
              <a:ahLst/>
              <a:cxnLst/>
              <a:rect l="l" t="t" r="r" b="b"/>
              <a:pathLst>
                <a:path w="340" h="454" extrusionOk="0">
                  <a:moveTo>
                    <a:pt x="309" y="1"/>
                  </a:moveTo>
                  <a:cubicBezTo>
                    <a:pt x="304" y="1"/>
                    <a:pt x="299" y="3"/>
                    <a:pt x="295" y="7"/>
                  </a:cubicBezTo>
                  <a:lnTo>
                    <a:pt x="9" y="418"/>
                  </a:lnTo>
                  <a:cubicBezTo>
                    <a:pt x="0" y="427"/>
                    <a:pt x="9" y="436"/>
                    <a:pt x="18" y="445"/>
                  </a:cubicBezTo>
                  <a:cubicBezTo>
                    <a:pt x="18" y="445"/>
                    <a:pt x="27" y="453"/>
                    <a:pt x="27" y="453"/>
                  </a:cubicBezTo>
                  <a:cubicBezTo>
                    <a:pt x="36" y="453"/>
                    <a:pt x="45" y="445"/>
                    <a:pt x="45" y="445"/>
                  </a:cubicBezTo>
                  <a:lnTo>
                    <a:pt x="330" y="34"/>
                  </a:lnTo>
                  <a:cubicBezTo>
                    <a:pt x="339" y="25"/>
                    <a:pt x="339" y="7"/>
                    <a:pt x="330" y="7"/>
                  </a:cubicBezTo>
                  <a:cubicBezTo>
                    <a:pt x="321" y="3"/>
                    <a:pt x="315" y="1"/>
                    <a:pt x="309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55"/>
            <p:cNvSpPr/>
            <p:nvPr/>
          </p:nvSpPr>
          <p:spPr>
            <a:xfrm>
              <a:off x="6763199" y="946217"/>
              <a:ext cx="28776" cy="33797"/>
            </a:xfrm>
            <a:custGeom>
              <a:avLst/>
              <a:gdLst/>
              <a:ahLst/>
              <a:cxnLst/>
              <a:rect l="l" t="t" r="r" b="b"/>
              <a:pathLst>
                <a:path w="447" h="525" extrusionOk="0">
                  <a:moveTo>
                    <a:pt x="415" y="1"/>
                  </a:moveTo>
                  <a:cubicBezTo>
                    <a:pt x="411" y="1"/>
                    <a:pt x="406" y="3"/>
                    <a:pt x="402" y="7"/>
                  </a:cubicBezTo>
                  <a:lnTo>
                    <a:pt x="0" y="489"/>
                  </a:lnTo>
                  <a:cubicBezTo>
                    <a:pt x="0" y="498"/>
                    <a:pt x="0" y="507"/>
                    <a:pt x="9" y="516"/>
                  </a:cubicBezTo>
                  <a:cubicBezTo>
                    <a:pt x="9" y="525"/>
                    <a:pt x="18" y="525"/>
                    <a:pt x="18" y="525"/>
                  </a:cubicBezTo>
                  <a:cubicBezTo>
                    <a:pt x="27" y="525"/>
                    <a:pt x="36" y="516"/>
                    <a:pt x="36" y="516"/>
                  </a:cubicBezTo>
                  <a:lnTo>
                    <a:pt x="438" y="43"/>
                  </a:lnTo>
                  <a:cubicBezTo>
                    <a:pt x="447" y="34"/>
                    <a:pt x="438" y="16"/>
                    <a:pt x="429" y="7"/>
                  </a:cubicBezTo>
                  <a:cubicBezTo>
                    <a:pt x="424" y="3"/>
                    <a:pt x="420" y="1"/>
                    <a:pt x="415" y="1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55"/>
            <p:cNvSpPr/>
            <p:nvPr/>
          </p:nvSpPr>
          <p:spPr>
            <a:xfrm>
              <a:off x="6785022" y="972096"/>
              <a:ext cx="23046" cy="28583"/>
            </a:xfrm>
            <a:custGeom>
              <a:avLst/>
              <a:gdLst/>
              <a:ahLst/>
              <a:cxnLst/>
              <a:rect l="l" t="t" r="r" b="b"/>
              <a:pathLst>
                <a:path w="358" h="444" extrusionOk="0">
                  <a:moveTo>
                    <a:pt x="331" y="0"/>
                  </a:moveTo>
                  <a:cubicBezTo>
                    <a:pt x="324" y="0"/>
                    <a:pt x="317" y="2"/>
                    <a:pt x="313" y="7"/>
                  </a:cubicBezTo>
                  <a:lnTo>
                    <a:pt x="9" y="408"/>
                  </a:lnTo>
                  <a:cubicBezTo>
                    <a:pt x="0" y="417"/>
                    <a:pt x="0" y="426"/>
                    <a:pt x="9" y="435"/>
                  </a:cubicBezTo>
                  <a:cubicBezTo>
                    <a:pt x="9" y="444"/>
                    <a:pt x="18" y="444"/>
                    <a:pt x="27" y="444"/>
                  </a:cubicBezTo>
                  <a:cubicBezTo>
                    <a:pt x="27" y="444"/>
                    <a:pt x="36" y="435"/>
                    <a:pt x="36" y="435"/>
                  </a:cubicBezTo>
                  <a:lnTo>
                    <a:pt x="348" y="34"/>
                  </a:lnTo>
                  <a:cubicBezTo>
                    <a:pt x="357" y="25"/>
                    <a:pt x="357" y="7"/>
                    <a:pt x="348" y="7"/>
                  </a:cubicBezTo>
                  <a:cubicBezTo>
                    <a:pt x="344" y="2"/>
                    <a:pt x="337" y="0"/>
                    <a:pt x="331" y="0"/>
                  </a:cubicBezTo>
                  <a:close/>
                </a:path>
              </a:pathLst>
            </a:custGeom>
            <a:solidFill>
              <a:srgbClr val="38302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61" name="Google Shape;1961;p55"/>
          <p:cNvGrpSpPr/>
          <p:nvPr/>
        </p:nvGrpSpPr>
        <p:grpSpPr>
          <a:xfrm>
            <a:off x="248199" y="3456424"/>
            <a:ext cx="5154467" cy="1577006"/>
            <a:chOff x="120199" y="3803274"/>
            <a:chExt cx="5154467" cy="1577006"/>
          </a:xfrm>
        </p:grpSpPr>
        <p:grpSp>
          <p:nvGrpSpPr>
            <p:cNvPr id="1962" name="Google Shape;1962;p55"/>
            <p:cNvGrpSpPr/>
            <p:nvPr/>
          </p:nvGrpSpPr>
          <p:grpSpPr>
            <a:xfrm>
              <a:off x="3198130" y="3988263"/>
              <a:ext cx="497701" cy="1047494"/>
              <a:chOff x="6555578" y="3799525"/>
              <a:chExt cx="201107" cy="423264"/>
            </a:xfrm>
          </p:grpSpPr>
          <p:sp>
            <p:nvSpPr>
              <p:cNvPr id="1963" name="Google Shape;1963;p55"/>
              <p:cNvSpPr/>
              <p:nvPr/>
            </p:nvSpPr>
            <p:spPr>
              <a:xfrm>
                <a:off x="6638878" y="4002820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rgbClr val="2A2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4" name="Google Shape;1964;p55"/>
              <p:cNvSpPr/>
              <p:nvPr/>
            </p:nvSpPr>
            <p:spPr>
              <a:xfrm>
                <a:off x="6555578" y="3799525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rgbClr val="2A25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965" name="Google Shape;1965;p55"/>
            <p:cNvSpPr/>
            <p:nvPr/>
          </p:nvSpPr>
          <p:spPr>
            <a:xfrm>
              <a:off x="120199" y="3803274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rgbClr val="F3AA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66" name="Google Shape;1966;p55"/>
            <p:cNvGrpSpPr/>
            <p:nvPr/>
          </p:nvGrpSpPr>
          <p:grpSpPr>
            <a:xfrm>
              <a:off x="4030358" y="4110121"/>
              <a:ext cx="1244307" cy="1270159"/>
              <a:chOff x="4030358" y="4110121"/>
              <a:chExt cx="1244307" cy="1270159"/>
            </a:xfrm>
          </p:grpSpPr>
          <p:grpSp>
            <p:nvGrpSpPr>
              <p:cNvPr id="1967" name="Google Shape;1967;p55"/>
              <p:cNvGrpSpPr/>
              <p:nvPr/>
            </p:nvGrpSpPr>
            <p:grpSpPr>
              <a:xfrm>
                <a:off x="40303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1968" name="Google Shape;1968;p55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rgbClr val="43543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969" name="Google Shape;1969;p55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1970" name="Google Shape;1970;p55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71" name="Google Shape;1971;p55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72" name="Google Shape;1972;p55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73" name="Google Shape;1973;p55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74" name="Google Shape;1974;p55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75" name="Google Shape;1975;p55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76" name="Google Shape;1976;p55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77" name="Google Shape;1977;p55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78" name="Google Shape;1978;p55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1979" name="Google Shape;1979;p55"/>
              <p:cNvGrpSpPr/>
              <p:nvPr/>
            </p:nvGrpSpPr>
            <p:grpSpPr>
              <a:xfrm>
                <a:off x="4414163" y="4110121"/>
                <a:ext cx="519026" cy="1270159"/>
                <a:chOff x="5724904" y="2758554"/>
                <a:chExt cx="228596" cy="559418"/>
              </a:xfrm>
            </p:grpSpPr>
            <p:sp>
              <p:nvSpPr>
                <p:cNvPr id="1980" name="Google Shape;1980;p55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rgbClr val="43543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981" name="Google Shape;1981;p55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1982" name="Google Shape;1982;p55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83" name="Google Shape;1983;p55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84" name="Google Shape;1984;p55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85" name="Google Shape;1985;p55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86" name="Google Shape;1986;p55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87" name="Google Shape;1987;p55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88" name="Google Shape;1988;p55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89" name="Google Shape;1989;p55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90" name="Google Shape;1990;p55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  <p:grpSp>
            <p:nvGrpSpPr>
              <p:cNvPr id="1991" name="Google Shape;1991;p55"/>
              <p:cNvGrpSpPr/>
              <p:nvPr/>
            </p:nvGrpSpPr>
            <p:grpSpPr>
              <a:xfrm>
                <a:off x="4881458" y="4264078"/>
                <a:ext cx="393207" cy="962255"/>
                <a:chOff x="5724904" y="2758554"/>
                <a:chExt cx="228596" cy="559418"/>
              </a:xfrm>
            </p:grpSpPr>
            <p:sp>
              <p:nvSpPr>
                <p:cNvPr id="1992" name="Google Shape;1992;p55"/>
                <p:cNvSpPr/>
                <p:nvPr/>
              </p:nvSpPr>
              <p:spPr>
                <a:xfrm>
                  <a:off x="5724904" y="2758554"/>
                  <a:ext cx="228596" cy="558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551" h="8672" extrusionOk="0">
                      <a:moveTo>
                        <a:pt x="1776" y="0"/>
                      </a:moveTo>
                      <a:cubicBezTo>
                        <a:pt x="0" y="0"/>
                        <a:pt x="1187" y="8671"/>
                        <a:pt x="1187" y="8671"/>
                      </a:cubicBezTo>
                      <a:lnTo>
                        <a:pt x="2498" y="8671"/>
                      </a:lnTo>
                      <a:cubicBezTo>
                        <a:pt x="2498" y="8671"/>
                        <a:pt x="3551" y="0"/>
                        <a:pt x="1776" y="0"/>
                      </a:cubicBezTo>
                      <a:close/>
                    </a:path>
                  </a:pathLst>
                </a:custGeom>
                <a:solidFill>
                  <a:srgbClr val="43543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grpSp>
              <p:nvGrpSpPr>
                <p:cNvPr id="1993" name="Google Shape;1993;p55"/>
                <p:cNvGrpSpPr/>
                <p:nvPr/>
              </p:nvGrpSpPr>
              <p:grpSpPr>
                <a:xfrm>
                  <a:off x="5793785" y="2828593"/>
                  <a:ext cx="91412" cy="489379"/>
                  <a:chOff x="5793785" y="2828593"/>
                  <a:chExt cx="91412" cy="489379"/>
                </a:xfrm>
              </p:grpSpPr>
              <p:sp>
                <p:nvSpPr>
                  <p:cNvPr id="1994" name="Google Shape;1994;p55"/>
                  <p:cNvSpPr/>
                  <p:nvPr/>
                </p:nvSpPr>
                <p:spPr>
                  <a:xfrm>
                    <a:off x="5839748" y="2828593"/>
                    <a:ext cx="2382" cy="48937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7" h="7602" extrusionOk="0">
                        <a:moveTo>
                          <a:pt x="18" y="0"/>
                        </a:moveTo>
                        <a:cubicBezTo>
                          <a:pt x="9" y="0"/>
                          <a:pt x="0" y="9"/>
                          <a:pt x="0" y="18"/>
                        </a:cubicBezTo>
                        <a:lnTo>
                          <a:pt x="0" y="7583"/>
                        </a:lnTo>
                        <a:cubicBezTo>
                          <a:pt x="0" y="7592"/>
                          <a:pt x="9" y="7601"/>
                          <a:pt x="18" y="7601"/>
                        </a:cubicBezTo>
                        <a:cubicBezTo>
                          <a:pt x="27" y="7601"/>
                          <a:pt x="36" y="7592"/>
                          <a:pt x="36" y="7583"/>
                        </a:cubicBezTo>
                        <a:lnTo>
                          <a:pt x="36" y="18"/>
                        </a:lnTo>
                        <a:cubicBezTo>
                          <a:pt x="36" y="9"/>
                          <a:pt x="27" y="0"/>
                          <a:pt x="18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95" name="Google Shape;1995;p55"/>
                  <p:cNvSpPr/>
                  <p:nvPr/>
                </p:nvSpPr>
                <p:spPr>
                  <a:xfrm>
                    <a:off x="5839748" y="2875844"/>
                    <a:ext cx="43131" cy="6077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4" extrusionOk="0">
                        <a:moveTo>
                          <a:pt x="643" y="0"/>
                        </a:moveTo>
                        <a:cubicBezTo>
                          <a:pt x="636" y="0"/>
                          <a:pt x="629" y="2"/>
                          <a:pt x="625" y="7"/>
                        </a:cubicBezTo>
                        <a:lnTo>
                          <a:pt x="0" y="908"/>
                        </a:lnTo>
                        <a:cubicBezTo>
                          <a:pt x="0" y="917"/>
                          <a:pt x="0" y="935"/>
                          <a:pt x="9" y="935"/>
                        </a:cubicBezTo>
                        <a:cubicBezTo>
                          <a:pt x="9" y="944"/>
                          <a:pt x="18" y="944"/>
                          <a:pt x="18" y="944"/>
                        </a:cubicBezTo>
                        <a:cubicBezTo>
                          <a:pt x="27" y="944"/>
                          <a:pt x="27" y="935"/>
                          <a:pt x="36" y="935"/>
                        </a:cubicBezTo>
                        <a:lnTo>
                          <a:pt x="661" y="34"/>
                        </a:lnTo>
                        <a:cubicBezTo>
                          <a:pt x="670" y="25"/>
                          <a:pt x="670" y="7"/>
                          <a:pt x="661" y="7"/>
                        </a:cubicBezTo>
                        <a:cubicBezTo>
                          <a:pt x="656" y="2"/>
                          <a:pt x="649" y="0"/>
                          <a:pt x="64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96" name="Google Shape;1996;p55"/>
                  <p:cNvSpPr/>
                  <p:nvPr/>
                </p:nvSpPr>
                <p:spPr>
                  <a:xfrm>
                    <a:off x="5793785" y="2904942"/>
                    <a:ext cx="48925" cy="822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0" h="1277" extrusionOk="0">
                        <a:moveTo>
                          <a:pt x="19" y="1"/>
                        </a:moveTo>
                        <a:cubicBezTo>
                          <a:pt x="10" y="10"/>
                          <a:pt x="1" y="19"/>
                          <a:pt x="10" y="28"/>
                        </a:cubicBezTo>
                        <a:lnTo>
                          <a:pt x="714" y="1268"/>
                        </a:lnTo>
                        <a:cubicBezTo>
                          <a:pt x="723" y="1277"/>
                          <a:pt x="723" y="1277"/>
                          <a:pt x="732" y="1277"/>
                        </a:cubicBezTo>
                        <a:lnTo>
                          <a:pt x="741" y="1277"/>
                        </a:lnTo>
                        <a:cubicBezTo>
                          <a:pt x="750" y="1268"/>
                          <a:pt x="759" y="1259"/>
                          <a:pt x="750" y="1250"/>
                        </a:cubicBezTo>
                        <a:lnTo>
                          <a:pt x="45" y="10"/>
                        </a:lnTo>
                        <a:cubicBezTo>
                          <a:pt x="36" y="1"/>
                          <a:pt x="28" y="1"/>
                          <a:pt x="1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97" name="Google Shape;1997;p55"/>
                  <p:cNvSpPr/>
                  <p:nvPr/>
                </p:nvSpPr>
                <p:spPr>
                  <a:xfrm>
                    <a:off x="5842066" y="2963329"/>
                    <a:ext cx="43131" cy="6057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1" extrusionOk="0">
                        <a:moveTo>
                          <a:pt x="652" y="0"/>
                        </a:moveTo>
                        <a:cubicBezTo>
                          <a:pt x="646" y="0"/>
                          <a:pt x="640" y="7"/>
                          <a:pt x="634" y="13"/>
                        </a:cubicBezTo>
                        <a:lnTo>
                          <a:pt x="9" y="914"/>
                        </a:lnTo>
                        <a:cubicBezTo>
                          <a:pt x="0" y="923"/>
                          <a:pt x="0" y="932"/>
                          <a:pt x="9" y="941"/>
                        </a:cubicBezTo>
                        <a:lnTo>
                          <a:pt x="27" y="941"/>
                        </a:lnTo>
                        <a:cubicBezTo>
                          <a:pt x="27" y="941"/>
                          <a:pt x="36" y="941"/>
                          <a:pt x="36" y="932"/>
                        </a:cubicBezTo>
                        <a:lnTo>
                          <a:pt x="669" y="31"/>
                        </a:lnTo>
                        <a:cubicBezTo>
                          <a:pt x="669" y="22"/>
                          <a:pt x="669" y="13"/>
                          <a:pt x="660" y="4"/>
                        </a:cubicBezTo>
                        <a:cubicBezTo>
                          <a:pt x="658" y="1"/>
                          <a:pt x="655" y="0"/>
                          <a:pt x="652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98" name="Google Shape;1998;p55"/>
                  <p:cNvSpPr/>
                  <p:nvPr/>
                </p:nvSpPr>
                <p:spPr>
                  <a:xfrm>
                    <a:off x="5796682" y="2992234"/>
                    <a:ext cx="42552" cy="7248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61" h="1126" extrusionOk="0">
                        <a:moveTo>
                          <a:pt x="9" y="1"/>
                        </a:moveTo>
                        <a:cubicBezTo>
                          <a:pt x="0" y="10"/>
                          <a:pt x="0" y="19"/>
                          <a:pt x="0" y="28"/>
                        </a:cubicBezTo>
                        <a:lnTo>
                          <a:pt x="616" y="1116"/>
                        </a:lnTo>
                        <a:cubicBezTo>
                          <a:pt x="625" y="1116"/>
                          <a:pt x="634" y="1125"/>
                          <a:pt x="634" y="1125"/>
                        </a:cubicBezTo>
                        <a:cubicBezTo>
                          <a:pt x="643" y="1125"/>
                          <a:pt x="643" y="1125"/>
                          <a:pt x="643" y="1116"/>
                        </a:cubicBezTo>
                        <a:cubicBezTo>
                          <a:pt x="661" y="1116"/>
                          <a:pt x="661" y="1098"/>
                          <a:pt x="652" y="1089"/>
                        </a:cubicBezTo>
                        <a:lnTo>
                          <a:pt x="36" y="10"/>
                        </a:lnTo>
                        <a:cubicBezTo>
                          <a:pt x="36" y="1"/>
                          <a:pt x="18" y="1"/>
                          <a:pt x="9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99" name="Google Shape;1999;p55"/>
                  <p:cNvSpPr/>
                  <p:nvPr/>
                </p:nvSpPr>
                <p:spPr>
                  <a:xfrm>
                    <a:off x="5842066" y="3050814"/>
                    <a:ext cx="43131" cy="603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38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lnTo>
                          <a:pt x="27" y="938"/>
                        </a:lnTo>
                        <a:cubicBezTo>
                          <a:pt x="27" y="938"/>
                          <a:pt x="36" y="938"/>
                          <a:pt x="36" y="929"/>
                        </a:cubicBezTo>
                        <a:lnTo>
                          <a:pt x="669" y="28"/>
                        </a:lnTo>
                        <a:cubicBezTo>
                          <a:pt x="669" y="19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00" name="Google Shape;2000;p55"/>
                  <p:cNvSpPr/>
                  <p:nvPr/>
                </p:nvSpPr>
                <p:spPr>
                  <a:xfrm>
                    <a:off x="5796682" y="3079783"/>
                    <a:ext cx="46028" cy="8999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398" extrusionOk="0">
                        <a:moveTo>
                          <a:pt x="23" y="0"/>
                        </a:moveTo>
                        <a:cubicBezTo>
                          <a:pt x="18" y="0"/>
                          <a:pt x="13" y="2"/>
                          <a:pt x="9" y="6"/>
                        </a:cubicBezTo>
                        <a:cubicBezTo>
                          <a:pt x="0" y="6"/>
                          <a:pt x="0" y="15"/>
                          <a:pt x="0" y="33"/>
                        </a:cubicBezTo>
                        <a:lnTo>
                          <a:pt x="669" y="1389"/>
                        </a:lnTo>
                        <a:cubicBezTo>
                          <a:pt x="669" y="1398"/>
                          <a:pt x="678" y="1398"/>
                          <a:pt x="687" y="1398"/>
                        </a:cubicBezTo>
                        <a:lnTo>
                          <a:pt x="696" y="1398"/>
                        </a:lnTo>
                        <a:cubicBezTo>
                          <a:pt x="705" y="1389"/>
                          <a:pt x="714" y="1380"/>
                          <a:pt x="705" y="1371"/>
                        </a:cubicBezTo>
                        <a:lnTo>
                          <a:pt x="36" y="15"/>
                        </a:lnTo>
                        <a:cubicBezTo>
                          <a:pt x="36" y="4"/>
                          <a:pt x="30" y="0"/>
                          <a:pt x="23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01" name="Google Shape;2001;p55"/>
                  <p:cNvSpPr/>
                  <p:nvPr/>
                </p:nvSpPr>
                <p:spPr>
                  <a:xfrm>
                    <a:off x="5842066" y="3138106"/>
                    <a:ext cx="43131" cy="6096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70" h="947" extrusionOk="0">
                        <a:moveTo>
                          <a:pt x="660" y="1"/>
                        </a:moveTo>
                        <a:cubicBezTo>
                          <a:pt x="651" y="1"/>
                          <a:pt x="642" y="1"/>
                          <a:pt x="634" y="10"/>
                        </a:cubicBezTo>
                        <a:lnTo>
                          <a:pt x="9" y="911"/>
                        </a:lnTo>
                        <a:cubicBezTo>
                          <a:pt x="0" y="920"/>
                          <a:pt x="0" y="929"/>
                          <a:pt x="9" y="938"/>
                        </a:cubicBezTo>
                        <a:cubicBezTo>
                          <a:pt x="18" y="938"/>
                          <a:pt x="18" y="947"/>
                          <a:pt x="27" y="947"/>
                        </a:cubicBezTo>
                        <a:cubicBezTo>
                          <a:pt x="27" y="947"/>
                          <a:pt x="36" y="938"/>
                          <a:pt x="36" y="938"/>
                        </a:cubicBezTo>
                        <a:lnTo>
                          <a:pt x="669" y="37"/>
                        </a:lnTo>
                        <a:cubicBezTo>
                          <a:pt x="669" y="28"/>
                          <a:pt x="669" y="10"/>
                          <a:pt x="660" y="1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02" name="Google Shape;2002;p55"/>
                  <p:cNvSpPr/>
                  <p:nvPr/>
                </p:nvSpPr>
                <p:spPr>
                  <a:xfrm>
                    <a:off x="5796682" y="3167204"/>
                    <a:ext cx="46028" cy="9218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15" h="1432" extrusionOk="0">
                        <a:moveTo>
                          <a:pt x="19" y="0"/>
                        </a:moveTo>
                        <a:cubicBezTo>
                          <a:pt x="15" y="0"/>
                          <a:pt x="12" y="1"/>
                          <a:pt x="9" y="4"/>
                        </a:cubicBezTo>
                        <a:cubicBezTo>
                          <a:pt x="0" y="4"/>
                          <a:pt x="0" y="22"/>
                          <a:pt x="0" y="31"/>
                        </a:cubicBezTo>
                        <a:lnTo>
                          <a:pt x="669" y="1422"/>
                        </a:lnTo>
                        <a:cubicBezTo>
                          <a:pt x="669" y="1422"/>
                          <a:pt x="678" y="1431"/>
                          <a:pt x="687" y="1431"/>
                        </a:cubicBezTo>
                        <a:lnTo>
                          <a:pt x="696" y="1431"/>
                        </a:lnTo>
                        <a:cubicBezTo>
                          <a:pt x="705" y="1422"/>
                          <a:pt x="714" y="1413"/>
                          <a:pt x="705" y="1404"/>
                        </a:cubicBezTo>
                        <a:lnTo>
                          <a:pt x="36" y="13"/>
                        </a:lnTo>
                        <a:cubicBezTo>
                          <a:pt x="36" y="6"/>
                          <a:pt x="27" y="0"/>
                          <a:pt x="19" y="0"/>
                        </a:cubicBezTo>
                        <a:close/>
                      </a:path>
                    </a:pathLst>
                  </a:custGeom>
                  <a:solidFill>
                    <a:srgbClr val="5A7A45"/>
                  </a:solidFill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</p:grpSp>
        </p:grpSp>
      </p:grpSp>
      <p:sp>
        <p:nvSpPr>
          <p:cNvPr id="2003" name="Google Shape;2003;p55"/>
          <p:cNvSpPr/>
          <p:nvPr/>
        </p:nvSpPr>
        <p:spPr>
          <a:xfrm flipH="1">
            <a:off x="825927" y="994025"/>
            <a:ext cx="1419784" cy="414576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04" name="Google Shape;2004;p55"/>
          <p:cNvSpPr/>
          <p:nvPr/>
        </p:nvSpPr>
        <p:spPr>
          <a:xfrm>
            <a:off x="2819075" y="2936604"/>
            <a:ext cx="361500" cy="361500"/>
          </a:xfrm>
          <a:prstGeom prst="ellipse">
            <a:avLst/>
          </a:prstGeom>
          <a:noFill/>
          <a:ln w="9525" cap="flat" cmpd="sng">
            <a:solidFill>
              <a:srgbClr val="2A2524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" name="Google Shape;1356;p43"/>
          <p:cNvSpPr/>
          <p:nvPr/>
        </p:nvSpPr>
        <p:spPr>
          <a:xfrm>
            <a:off x="1913127" y="72441"/>
            <a:ext cx="5283000" cy="1077884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7" name="Google Shape;1357;p43"/>
          <p:cNvSpPr txBox="1">
            <a:spLocks noGrp="1"/>
          </p:cNvSpPr>
          <p:nvPr>
            <p:ph type="title"/>
          </p:nvPr>
        </p:nvSpPr>
        <p:spPr>
          <a:xfrm>
            <a:off x="2149411" y="174447"/>
            <a:ext cx="4810500" cy="92909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dirty="0"/>
              <a:t>N</a:t>
            </a:r>
            <a:r>
              <a:rPr lang="en" sz="5400" dirty="0"/>
              <a:t>hiệm vụ</a:t>
            </a:r>
            <a:endParaRPr sz="5400" dirty="0"/>
          </a:p>
        </p:txBody>
      </p:sp>
      <p:grpSp>
        <p:nvGrpSpPr>
          <p:cNvPr id="1358" name="Google Shape;1358;p43"/>
          <p:cNvGrpSpPr/>
          <p:nvPr/>
        </p:nvGrpSpPr>
        <p:grpSpPr>
          <a:xfrm>
            <a:off x="841300" y="1265225"/>
            <a:ext cx="632425" cy="382725"/>
            <a:chOff x="7353950" y="658350"/>
            <a:chExt cx="632425" cy="382725"/>
          </a:xfrm>
        </p:grpSpPr>
        <p:sp>
          <p:nvSpPr>
            <p:cNvPr id="1359" name="Google Shape;1359;p43"/>
            <p:cNvSpPr/>
            <p:nvPr/>
          </p:nvSpPr>
          <p:spPr>
            <a:xfrm>
              <a:off x="7353950" y="65835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43"/>
            <p:cNvSpPr/>
            <p:nvPr/>
          </p:nvSpPr>
          <p:spPr>
            <a:xfrm>
              <a:off x="7707375" y="7620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1" name="Google Shape;1361;p43"/>
          <p:cNvGrpSpPr/>
          <p:nvPr/>
        </p:nvGrpSpPr>
        <p:grpSpPr>
          <a:xfrm>
            <a:off x="4525675" y="3331100"/>
            <a:ext cx="521500" cy="450325"/>
            <a:chOff x="7743875" y="901575"/>
            <a:chExt cx="521500" cy="450325"/>
          </a:xfrm>
        </p:grpSpPr>
        <p:sp>
          <p:nvSpPr>
            <p:cNvPr id="1362" name="Google Shape;1362;p43"/>
            <p:cNvSpPr/>
            <p:nvPr/>
          </p:nvSpPr>
          <p:spPr>
            <a:xfrm>
              <a:off x="7986375" y="901575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43"/>
            <p:cNvSpPr/>
            <p:nvPr/>
          </p:nvSpPr>
          <p:spPr>
            <a:xfrm>
              <a:off x="7743875" y="1072900"/>
              <a:ext cx="279000" cy="279000"/>
            </a:xfrm>
            <a:prstGeom prst="star4">
              <a:avLst>
                <a:gd name="adj" fmla="val 12500"/>
              </a:avLst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4" name="Google Shape;1364;p43"/>
          <p:cNvSpPr/>
          <p:nvPr/>
        </p:nvSpPr>
        <p:spPr>
          <a:xfrm flipH="1">
            <a:off x="7549552" y="1519512"/>
            <a:ext cx="1419784" cy="414576"/>
          </a:xfrm>
          <a:custGeom>
            <a:avLst/>
            <a:gdLst/>
            <a:ahLst/>
            <a:cxnLst/>
            <a:rect l="l" t="t" r="r" b="b"/>
            <a:pathLst>
              <a:path w="7138" h="1732" extrusionOk="0">
                <a:moveTo>
                  <a:pt x="5527" y="1"/>
                </a:moveTo>
                <a:cubicBezTo>
                  <a:pt x="4897" y="1"/>
                  <a:pt x="5001" y="640"/>
                  <a:pt x="4550" y="715"/>
                </a:cubicBezTo>
                <a:cubicBezTo>
                  <a:pt x="4492" y="725"/>
                  <a:pt x="4436" y="730"/>
                  <a:pt x="4381" y="730"/>
                </a:cubicBezTo>
                <a:cubicBezTo>
                  <a:pt x="4103" y="730"/>
                  <a:pt x="3867" y="614"/>
                  <a:pt x="3609" y="614"/>
                </a:cubicBezTo>
                <a:cubicBezTo>
                  <a:pt x="3492" y="614"/>
                  <a:pt x="3371" y="638"/>
                  <a:pt x="3239" y="706"/>
                </a:cubicBezTo>
                <a:cubicBezTo>
                  <a:pt x="2766" y="956"/>
                  <a:pt x="2427" y="1125"/>
                  <a:pt x="2070" y="1143"/>
                </a:cubicBezTo>
                <a:cubicBezTo>
                  <a:pt x="1713" y="1161"/>
                  <a:pt x="1428" y="1732"/>
                  <a:pt x="0" y="1732"/>
                </a:cubicBezTo>
                <a:lnTo>
                  <a:pt x="7137" y="1732"/>
                </a:lnTo>
                <a:cubicBezTo>
                  <a:pt x="7137" y="1732"/>
                  <a:pt x="6441" y="108"/>
                  <a:pt x="5665" y="10"/>
                </a:cubicBezTo>
                <a:cubicBezTo>
                  <a:pt x="5616" y="4"/>
                  <a:pt x="5570" y="1"/>
                  <a:pt x="55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5" name="Google Shape;1365;p43"/>
          <p:cNvSpPr txBox="1">
            <a:spLocks noGrp="1"/>
          </p:cNvSpPr>
          <p:nvPr>
            <p:ph type="subTitle" idx="1"/>
          </p:nvPr>
        </p:nvSpPr>
        <p:spPr>
          <a:xfrm>
            <a:off x="951571" y="1252331"/>
            <a:ext cx="7233424" cy="250906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800" dirty="0">
                <a:latin typeface="Cambria" panose="02040503050406030204" pitchFamily="18" charset="0"/>
                <a:ea typeface="Cambria" panose="02040503050406030204" pitchFamily="18" charset="0"/>
              </a:rPr>
              <a:t>Các nhóm đã thực hiện phần tập luyện trong thời gian trước sẽ được bốc thăm ngẫu nhiên và tham gia trình bày bài nói trước lớp.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800" dirty="0">
                <a:latin typeface="Cambria" panose="02040503050406030204" pitchFamily="18" charset="0"/>
                <a:ea typeface="Cambria" panose="02040503050406030204" pitchFamily="18" charset="0"/>
              </a:rPr>
              <a:t>Các nhóm còn lại sẽ lắng nghe và chuẩn bị phần góp ý dựa theo phiếu học tập có sẵn.</a:t>
            </a:r>
          </a:p>
          <a:p>
            <a:pPr marL="28575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sz="1800" dirty="0">
                <a:latin typeface="Cambria" panose="02040503050406030204" pitchFamily="18" charset="0"/>
                <a:ea typeface="Cambria" panose="02040503050406030204" pitchFamily="18" charset="0"/>
              </a:rPr>
              <a:t>Thời gian mỗi nhóm trình bày: 7 phút</a:t>
            </a:r>
            <a:endParaRPr sz="1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66" name="Google Shape;1366;p43"/>
          <p:cNvSpPr/>
          <p:nvPr/>
        </p:nvSpPr>
        <p:spPr>
          <a:xfrm flipH="1">
            <a:off x="6060724" y="458279"/>
            <a:ext cx="2340298" cy="361426"/>
          </a:xfrm>
          <a:custGeom>
            <a:avLst/>
            <a:gdLst/>
            <a:ahLst/>
            <a:cxnLst/>
            <a:rect l="l" t="t" r="r" b="b"/>
            <a:pathLst>
              <a:path w="6246" h="1510" extrusionOk="0">
                <a:moveTo>
                  <a:pt x="1349" y="1"/>
                </a:moveTo>
                <a:cubicBezTo>
                  <a:pt x="675" y="1"/>
                  <a:pt x="763" y="1019"/>
                  <a:pt x="389" y="1019"/>
                </a:cubicBezTo>
                <a:cubicBezTo>
                  <a:pt x="388" y="1019"/>
                  <a:pt x="386" y="1019"/>
                  <a:pt x="385" y="1018"/>
                </a:cubicBezTo>
                <a:cubicBezTo>
                  <a:pt x="381" y="1018"/>
                  <a:pt x="378" y="1018"/>
                  <a:pt x="374" y="1018"/>
                </a:cubicBezTo>
                <a:cubicBezTo>
                  <a:pt x="1" y="1018"/>
                  <a:pt x="1" y="1509"/>
                  <a:pt x="1" y="1509"/>
                </a:cubicBezTo>
                <a:lnTo>
                  <a:pt x="6246" y="1509"/>
                </a:lnTo>
                <a:cubicBezTo>
                  <a:pt x="6246" y="1509"/>
                  <a:pt x="5113" y="1340"/>
                  <a:pt x="4756" y="1233"/>
                </a:cubicBezTo>
                <a:cubicBezTo>
                  <a:pt x="4390" y="1126"/>
                  <a:pt x="4149" y="688"/>
                  <a:pt x="3864" y="626"/>
                </a:cubicBezTo>
                <a:cubicBezTo>
                  <a:pt x="3830" y="618"/>
                  <a:pt x="3800" y="615"/>
                  <a:pt x="3773" y="615"/>
                </a:cubicBezTo>
                <a:cubicBezTo>
                  <a:pt x="3599" y="615"/>
                  <a:pt x="3576" y="757"/>
                  <a:pt x="3447" y="757"/>
                </a:cubicBezTo>
                <a:cubicBezTo>
                  <a:pt x="3433" y="757"/>
                  <a:pt x="3417" y="755"/>
                  <a:pt x="3400" y="751"/>
                </a:cubicBezTo>
                <a:cubicBezTo>
                  <a:pt x="3195" y="706"/>
                  <a:pt x="3034" y="144"/>
                  <a:pt x="2713" y="109"/>
                </a:cubicBezTo>
                <a:cubicBezTo>
                  <a:pt x="2705" y="108"/>
                  <a:pt x="2697" y="108"/>
                  <a:pt x="2689" y="108"/>
                </a:cubicBezTo>
                <a:cubicBezTo>
                  <a:pt x="2387" y="108"/>
                  <a:pt x="2361" y="582"/>
                  <a:pt x="2179" y="582"/>
                </a:cubicBezTo>
                <a:cubicBezTo>
                  <a:pt x="2175" y="582"/>
                  <a:pt x="2172" y="582"/>
                  <a:pt x="2169" y="581"/>
                </a:cubicBezTo>
                <a:cubicBezTo>
                  <a:pt x="1964" y="564"/>
                  <a:pt x="2080" y="28"/>
                  <a:pt x="1375" y="1"/>
                </a:cubicBezTo>
                <a:cubicBezTo>
                  <a:pt x="1366" y="1"/>
                  <a:pt x="1357" y="1"/>
                  <a:pt x="1349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67" name="Google Shape;1367;p43"/>
          <p:cNvGrpSpPr/>
          <p:nvPr/>
        </p:nvGrpSpPr>
        <p:grpSpPr>
          <a:xfrm>
            <a:off x="242971" y="3502425"/>
            <a:ext cx="3229639" cy="1753803"/>
            <a:chOff x="6100442" y="3237669"/>
            <a:chExt cx="2861633" cy="1553963"/>
          </a:xfrm>
        </p:grpSpPr>
        <p:sp>
          <p:nvSpPr>
            <p:cNvPr id="1368" name="Google Shape;1368;p43"/>
            <p:cNvSpPr/>
            <p:nvPr/>
          </p:nvSpPr>
          <p:spPr>
            <a:xfrm>
              <a:off x="7634839" y="3872370"/>
              <a:ext cx="294665" cy="530807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69" name="Google Shape;1369;p43"/>
            <p:cNvGrpSpPr/>
            <p:nvPr/>
          </p:nvGrpSpPr>
          <p:grpSpPr>
            <a:xfrm>
              <a:off x="6100442" y="3744138"/>
              <a:ext cx="497701" cy="1047494"/>
              <a:chOff x="6601233" y="3833609"/>
              <a:chExt cx="201107" cy="423264"/>
            </a:xfrm>
          </p:grpSpPr>
          <p:sp>
            <p:nvSpPr>
              <p:cNvPr id="1370" name="Google Shape;1370;p43"/>
              <p:cNvSpPr/>
              <p:nvPr/>
            </p:nvSpPr>
            <p:spPr>
              <a:xfrm>
                <a:off x="6684534" y="4036904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43"/>
              <p:cNvSpPr/>
              <p:nvPr/>
            </p:nvSpPr>
            <p:spPr>
              <a:xfrm>
                <a:off x="6601233" y="3833609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72" name="Google Shape;1372;p43"/>
            <p:cNvSpPr/>
            <p:nvPr/>
          </p:nvSpPr>
          <p:spPr>
            <a:xfrm>
              <a:off x="6492305" y="3237669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43"/>
            <p:cNvSpPr/>
            <p:nvPr/>
          </p:nvSpPr>
          <p:spPr>
            <a:xfrm>
              <a:off x="7137241" y="3647297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43"/>
            <p:cNvSpPr/>
            <p:nvPr/>
          </p:nvSpPr>
          <p:spPr>
            <a:xfrm>
              <a:off x="8071120" y="3667138"/>
              <a:ext cx="321066" cy="695024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43"/>
            <p:cNvSpPr/>
            <p:nvPr/>
          </p:nvSpPr>
          <p:spPr>
            <a:xfrm>
              <a:off x="8533819" y="3691147"/>
              <a:ext cx="428256" cy="771967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6" name="Google Shape;1376;p43"/>
          <p:cNvGrpSpPr/>
          <p:nvPr/>
        </p:nvGrpSpPr>
        <p:grpSpPr>
          <a:xfrm flipH="1">
            <a:off x="4907145" y="3417692"/>
            <a:ext cx="3939167" cy="1623831"/>
            <a:chOff x="5141489" y="3242066"/>
            <a:chExt cx="3490312" cy="1438801"/>
          </a:xfrm>
        </p:grpSpPr>
        <p:sp>
          <p:nvSpPr>
            <p:cNvPr id="1377" name="Google Shape;1377;p43"/>
            <p:cNvSpPr/>
            <p:nvPr/>
          </p:nvSpPr>
          <p:spPr>
            <a:xfrm>
              <a:off x="8337136" y="3876767"/>
              <a:ext cx="294665" cy="530807"/>
            </a:xfrm>
            <a:custGeom>
              <a:avLst/>
              <a:gdLst/>
              <a:ahLst/>
              <a:cxnLst/>
              <a:rect l="l" t="t" r="r" b="b"/>
              <a:pathLst>
                <a:path w="3596" h="6478" extrusionOk="0">
                  <a:moveTo>
                    <a:pt x="1794" y="1"/>
                  </a:moveTo>
                  <a:lnTo>
                    <a:pt x="1098" y="2535"/>
                  </a:lnTo>
                  <a:lnTo>
                    <a:pt x="1491" y="2017"/>
                  </a:lnTo>
                  <a:lnTo>
                    <a:pt x="1000" y="2865"/>
                  </a:lnTo>
                  <a:lnTo>
                    <a:pt x="670" y="4060"/>
                  </a:lnTo>
                  <a:lnTo>
                    <a:pt x="1348" y="3239"/>
                  </a:lnTo>
                  <a:lnTo>
                    <a:pt x="563" y="4461"/>
                  </a:lnTo>
                  <a:lnTo>
                    <a:pt x="268" y="5505"/>
                  </a:lnTo>
                  <a:lnTo>
                    <a:pt x="1080" y="5282"/>
                  </a:lnTo>
                  <a:lnTo>
                    <a:pt x="1080" y="5282"/>
                  </a:lnTo>
                  <a:lnTo>
                    <a:pt x="215" y="5710"/>
                  </a:lnTo>
                  <a:lnTo>
                    <a:pt x="1" y="6478"/>
                  </a:lnTo>
                  <a:lnTo>
                    <a:pt x="3596" y="6478"/>
                  </a:lnTo>
                  <a:lnTo>
                    <a:pt x="3364" y="5639"/>
                  </a:lnTo>
                  <a:lnTo>
                    <a:pt x="2258" y="4212"/>
                  </a:lnTo>
                  <a:lnTo>
                    <a:pt x="3168" y="4934"/>
                  </a:lnTo>
                  <a:lnTo>
                    <a:pt x="2784" y="3560"/>
                  </a:lnTo>
                  <a:lnTo>
                    <a:pt x="2053" y="2624"/>
                  </a:lnTo>
                  <a:lnTo>
                    <a:pt x="2722" y="3320"/>
                  </a:lnTo>
                  <a:lnTo>
                    <a:pt x="2392" y="2160"/>
                  </a:lnTo>
                  <a:lnTo>
                    <a:pt x="1740" y="902"/>
                  </a:lnTo>
                  <a:lnTo>
                    <a:pt x="2302" y="1839"/>
                  </a:lnTo>
                  <a:lnTo>
                    <a:pt x="1794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78" name="Google Shape;1378;p43"/>
            <p:cNvGrpSpPr/>
            <p:nvPr/>
          </p:nvGrpSpPr>
          <p:grpSpPr>
            <a:xfrm>
              <a:off x="5141489" y="3614032"/>
              <a:ext cx="497701" cy="1047494"/>
              <a:chOff x="6213746" y="3781037"/>
              <a:chExt cx="201107" cy="423264"/>
            </a:xfrm>
          </p:grpSpPr>
          <p:sp>
            <p:nvSpPr>
              <p:cNvPr id="1379" name="Google Shape;1379;p43"/>
              <p:cNvSpPr/>
              <p:nvPr/>
            </p:nvSpPr>
            <p:spPr>
              <a:xfrm>
                <a:off x="6297046" y="3984331"/>
                <a:ext cx="33926" cy="219969"/>
              </a:xfrm>
              <a:custGeom>
                <a:avLst/>
                <a:gdLst/>
                <a:ahLst/>
                <a:cxnLst/>
                <a:rect l="l" t="t" r="r" b="b"/>
                <a:pathLst>
                  <a:path w="527" h="3417" extrusionOk="0">
                    <a:moveTo>
                      <a:pt x="268" y="0"/>
                    </a:moveTo>
                    <a:lnTo>
                      <a:pt x="72" y="2471"/>
                    </a:lnTo>
                    <a:lnTo>
                      <a:pt x="0" y="3417"/>
                    </a:lnTo>
                    <a:lnTo>
                      <a:pt x="527" y="3417"/>
                    </a:lnTo>
                    <a:lnTo>
                      <a:pt x="455" y="2471"/>
                    </a:lnTo>
                    <a:lnTo>
                      <a:pt x="2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0" name="Google Shape;1380;p43"/>
              <p:cNvSpPr/>
              <p:nvPr/>
            </p:nvSpPr>
            <p:spPr>
              <a:xfrm>
                <a:off x="6213746" y="3781037"/>
                <a:ext cx="201107" cy="362431"/>
              </a:xfrm>
              <a:custGeom>
                <a:avLst/>
                <a:gdLst/>
                <a:ahLst/>
                <a:cxnLst/>
                <a:rect l="l" t="t" r="r" b="b"/>
                <a:pathLst>
                  <a:path w="3124" h="5630" extrusionOk="0">
                    <a:moveTo>
                      <a:pt x="1562" y="0"/>
                    </a:moveTo>
                    <a:lnTo>
                      <a:pt x="946" y="2204"/>
                    </a:lnTo>
                    <a:lnTo>
                      <a:pt x="1294" y="1758"/>
                    </a:lnTo>
                    <a:lnTo>
                      <a:pt x="866" y="2489"/>
                    </a:lnTo>
                    <a:lnTo>
                      <a:pt x="581" y="3533"/>
                    </a:lnTo>
                    <a:lnTo>
                      <a:pt x="1169" y="2819"/>
                    </a:lnTo>
                    <a:lnTo>
                      <a:pt x="482" y="3881"/>
                    </a:lnTo>
                    <a:lnTo>
                      <a:pt x="233" y="4791"/>
                    </a:lnTo>
                    <a:lnTo>
                      <a:pt x="233" y="4791"/>
                    </a:lnTo>
                    <a:lnTo>
                      <a:pt x="937" y="4595"/>
                    </a:lnTo>
                    <a:lnTo>
                      <a:pt x="937" y="4595"/>
                    </a:lnTo>
                    <a:lnTo>
                      <a:pt x="179" y="4969"/>
                    </a:lnTo>
                    <a:lnTo>
                      <a:pt x="1" y="5629"/>
                    </a:lnTo>
                    <a:lnTo>
                      <a:pt x="3123" y="5629"/>
                    </a:lnTo>
                    <a:lnTo>
                      <a:pt x="2918" y="4898"/>
                    </a:lnTo>
                    <a:lnTo>
                      <a:pt x="1963" y="3658"/>
                    </a:lnTo>
                    <a:lnTo>
                      <a:pt x="1963" y="3658"/>
                    </a:lnTo>
                    <a:lnTo>
                      <a:pt x="2748" y="4291"/>
                    </a:lnTo>
                    <a:lnTo>
                      <a:pt x="2418" y="3096"/>
                    </a:lnTo>
                    <a:lnTo>
                      <a:pt x="1776" y="2284"/>
                    </a:lnTo>
                    <a:lnTo>
                      <a:pt x="2356" y="2891"/>
                    </a:lnTo>
                    <a:lnTo>
                      <a:pt x="2356" y="2891"/>
                    </a:lnTo>
                    <a:lnTo>
                      <a:pt x="2079" y="1874"/>
                    </a:lnTo>
                    <a:lnTo>
                      <a:pt x="1508" y="785"/>
                    </a:lnTo>
                    <a:lnTo>
                      <a:pt x="1999" y="1597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81" name="Google Shape;1381;p43"/>
            <p:cNvSpPr/>
            <p:nvPr/>
          </p:nvSpPr>
          <p:spPr>
            <a:xfrm>
              <a:off x="5802667" y="3242066"/>
              <a:ext cx="538795" cy="1165512"/>
            </a:xfrm>
            <a:custGeom>
              <a:avLst/>
              <a:gdLst/>
              <a:ahLst/>
              <a:cxnLst/>
              <a:rect l="l" t="t" r="r" b="b"/>
              <a:pathLst>
                <a:path w="3382" h="7316" extrusionOk="0">
                  <a:moveTo>
                    <a:pt x="1695" y="0"/>
                  </a:moveTo>
                  <a:lnTo>
                    <a:pt x="1035" y="2864"/>
                  </a:lnTo>
                  <a:lnTo>
                    <a:pt x="1401" y="2284"/>
                  </a:lnTo>
                  <a:lnTo>
                    <a:pt x="946" y="3239"/>
                  </a:lnTo>
                  <a:lnTo>
                    <a:pt x="634" y="4595"/>
                  </a:lnTo>
                  <a:lnTo>
                    <a:pt x="1267" y="3658"/>
                  </a:lnTo>
                  <a:lnTo>
                    <a:pt x="526" y="5041"/>
                  </a:lnTo>
                  <a:lnTo>
                    <a:pt x="259" y="6227"/>
                  </a:lnTo>
                  <a:lnTo>
                    <a:pt x="1017" y="5978"/>
                  </a:lnTo>
                  <a:lnTo>
                    <a:pt x="1017" y="5978"/>
                  </a:lnTo>
                  <a:lnTo>
                    <a:pt x="205" y="6459"/>
                  </a:lnTo>
                  <a:lnTo>
                    <a:pt x="0" y="7316"/>
                  </a:lnTo>
                  <a:lnTo>
                    <a:pt x="3381" y="7316"/>
                  </a:lnTo>
                  <a:lnTo>
                    <a:pt x="3167" y="6370"/>
                  </a:lnTo>
                  <a:lnTo>
                    <a:pt x="2132" y="4755"/>
                  </a:lnTo>
                  <a:lnTo>
                    <a:pt x="2980" y="5585"/>
                  </a:lnTo>
                  <a:lnTo>
                    <a:pt x="2623" y="4024"/>
                  </a:lnTo>
                  <a:lnTo>
                    <a:pt x="1936" y="2962"/>
                  </a:lnTo>
                  <a:lnTo>
                    <a:pt x="1936" y="2962"/>
                  </a:lnTo>
                  <a:lnTo>
                    <a:pt x="2560" y="3756"/>
                  </a:lnTo>
                  <a:lnTo>
                    <a:pt x="2257" y="2445"/>
                  </a:lnTo>
                  <a:lnTo>
                    <a:pt x="1633" y="1026"/>
                  </a:lnTo>
                  <a:lnTo>
                    <a:pt x="1633" y="1026"/>
                  </a:lnTo>
                  <a:lnTo>
                    <a:pt x="2168" y="2079"/>
                  </a:lnTo>
                  <a:lnTo>
                    <a:pt x="169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43"/>
            <p:cNvSpPr/>
            <p:nvPr/>
          </p:nvSpPr>
          <p:spPr>
            <a:xfrm>
              <a:off x="6604446" y="3697292"/>
              <a:ext cx="375370" cy="695932"/>
            </a:xfrm>
            <a:custGeom>
              <a:avLst/>
              <a:gdLst/>
              <a:ahLst/>
              <a:cxnLst/>
              <a:rect l="l" t="t" r="r" b="b"/>
              <a:pathLst>
                <a:path w="2945" h="5460" extrusionOk="0">
                  <a:moveTo>
                    <a:pt x="1517" y="0"/>
                  </a:moveTo>
                  <a:lnTo>
                    <a:pt x="813" y="2525"/>
                  </a:lnTo>
                  <a:lnTo>
                    <a:pt x="1214" y="2016"/>
                  </a:lnTo>
                  <a:lnTo>
                    <a:pt x="804" y="2730"/>
                  </a:lnTo>
                  <a:lnTo>
                    <a:pt x="732" y="2855"/>
                  </a:lnTo>
                  <a:lnTo>
                    <a:pt x="723" y="2864"/>
                  </a:lnTo>
                  <a:lnTo>
                    <a:pt x="625" y="3203"/>
                  </a:lnTo>
                  <a:lnTo>
                    <a:pt x="393" y="4059"/>
                  </a:lnTo>
                  <a:lnTo>
                    <a:pt x="830" y="3524"/>
                  </a:lnTo>
                  <a:lnTo>
                    <a:pt x="1071" y="3230"/>
                  </a:lnTo>
                  <a:lnTo>
                    <a:pt x="857" y="3560"/>
                  </a:lnTo>
                  <a:lnTo>
                    <a:pt x="286" y="4452"/>
                  </a:lnTo>
                  <a:lnTo>
                    <a:pt x="135" y="4978"/>
                  </a:lnTo>
                  <a:lnTo>
                    <a:pt x="1" y="5460"/>
                  </a:lnTo>
                  <a:lnTo>
                    <a:pt x="161" y="5460"/>
                  </a:lnTo>
                  <a:lnTo>
                    <a:pt x="804" y="5282"/>
                  </a:lnTo>
                  <a:lnTo>
                    <a:pt x="447" y="5460"/>
                  </a:lnTo>
                  <a:lnTo>
                    <a:pt x="2945" y="5460"/>
                  </a:lnTo>
                  <a:lnTo>
                    <a:pt x="2151" y="4425"/>
                  </a:lnTo>
                  <a:lnTo>
                    <a:pt x="1981" y="4202"/>
                  </a:lnTo>
                  <a:lnTo>
                    <a:pt x="2258" y="4425"/>
                  </a:lnTo>
                  <a:lnTo>
                    <a:pt x="2891" y="4934"/>
                  </a:lnTo>
                  <a:lnTo>
                    <a:pt x="2749" y="4425"/>
                  </a:lnTo>
                  <a:lnTo>
                    <a:pt x="2508" y="3560"/>
                  </a:lnTo>
                  <a:lnTo>
                    <a:pt x="2347" y="3355"/>
                  </a:lnTo>
                  <a:lnTo>
                    <a:pt x="2240" y="3221"/>
                  </a:lnTo>
                  <a:lnTo>
                    <a:pt x="2151" y="3105"/>
                  </a:lnTo>
                  <a:lnTo>
                    <a:pt x="1776" y="2614"/>
                  </a:lnTo>
                  <a:lnTo>
                    <a:pt x="2169" y="3033"/>
                  </a:lnTo>
                  <a:lnTo>
                    <a:pt x="2329" y="3194"/>
                  </a:lnTo>
                  <a:lnTo>
                    <a:pt x="2436" y="3310"/>
                  </a:lnTo>
                  <a:lnTo>
                    <a:pt x="2401" y="3176"/>
                  </a:lnTo>
                  <a:lnTo>
                    <a:pt x="2267" y="2694"/>
                  </a:lnTo>
                  <a:lnTo>
                    <a:pt x="2115" y="2150"/>
                  </a:lnTo>
                  <a:lnTo>
                    <a:pt x="1455" y="901"/>
                  </a:lnTo>
                  <a:lnTo>
                    <a:pt x="2026" y="1829"/>
                  </a:lnTo>
                  <a:lnTo>
                    <a:pt x="151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43"/>
            <p:cNvSpPr/>
            <p:nvPr/>
          </p:nvSpPr>
          <p:spPr>
            <a:xfrm>
              <a:off x="7789959" y="3603482"/>
              <a:ext cx="497698" cy="1077386"/>
            </a:xfrm>
            <a:custGeom>
              <a:avLst/>
              <a:gdLst/>
              <a:ahLst/>
              <a:cxnLst/>
              <a:rect l="l" t="t" r="r" b="b"/>
              <a:pathLst>
                <a:path w="3891" h="8423" extrusionOk="0">
                  <a:moveTo>
                    <a:pt x="1945" y="1"/>
                  </a:moveTo>
                  <a:lnTo>
                    <a:pt x="1187" y="3302"/>
                  </a:lnTo>
                  <a:lnTo>
                    <a:pt x="1187" y="3302"/>
                  </a:lnTo>
                  <a:lnTo>
                    <a:pt x="1606" y="2633"/>
                  </a:lnTo>
                  <a:lnTo>
                    <a:pt x="1089" y="3730"/>
                  </a:lnTo>
                  <a:lnTo>
                    <a:pt x="723" y="5282"/>
                  </a:lnTo>
                  <a:lnTo>
                    <a:pt x="1464" y="4212"/>
                  </a:lnTo>
                  <a:lnTo>
                    <a:pt x="607" y="5808"/>
                  </a:lnTo>
                  <a:lnTo>
                    <a:pt x="295" y="7173"/>
                  </a:lnTo>
                  <a:lnTo>
                    <a:pt x="1169" y="6879"/>
                  </a:lnTo>
                  <a:lnTo>
                    <a:pt x="233" y="7441"/>
                  </a:lnTo>
                  <a:lnTo>
                    <a:pt x="1" y="8422"/>
                  </a:lnTo>
                  <a:lnTo>
                    <a:pt x="3890" y="8422"/>
                  </a:lnTo>
                  <a:lnTo>
                    <a:pt x="3640" y="7334"/>
                  </a:lnTo>
                  <a:lnTo>
                    <a:pt x="2445" y="5478"/>
                  </a:lnTo>
                  <a:lnTo>
                    <a:pt x="3426" y="6424"/>
                  </a:lnTo>
                  <a:lnTo>
                    <a:pt x="3016" y="4640"/>
                  </a:lnTo>
                  <a:lnTo>
                    <a:pt x="2222" y="3418"/>
                  </a:lnTo>
                  <a:lnTo>
                    <a:pt x="2945" y="4319"/>
                  </a:lnTo>
                  <a:lnTo>
                    <a:pt x="2597" y="2811"/>
                  </a:lnTo>
                  <a:lnTo>
                    <a:pt x="1883" y="1178"/>
                  </a:lnTo>
                  <a:lnTo>
                    <a:pt x="2498" y="2392"/>
                  </a:lnTo>
                  <a:lnTo>
                    <a:pt x="194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43"/>
            <p:cNvSpPr/>
            <p:nvPr/>
          </p:nvSpPr>
          <p:spPr>
            <a:xfrm>
              <a:off x="7242797" y="3512893"/>
              <a:ext cx="497697" cy="897160"/>
            </a:xfrm>
            <a:custGeom>
              <a:avLst/>
              <a:gdLst/>
              <a:ahLst/>
              <a:cxnLst/>
              <a:rect l="l" t="t" r="r" b="b"/>
              <a:pathLst>
                <a:path w="4336" h="7816" extrusionOk="0">
                  <a:moveTo>
                    <a:pt x="2168" y="0"/>
                  </a:moveTo>
                  <a:lnTo>
                    <a:pt x="1320" y="3060"/>
                  </a:lnTo>
                  <a:lnTo>
                    <a:pt x="1793" y="2436"/>
                  </a:lnTo>
                  <a:lnTo>
                    <a:pt x="1213" y="3462"/>
                  </a:lnTo>
                  <a:lnTo>
                    <a:pt x="812" y="4898"/>
                  </a:lnTo>
                  <a:lnTo>
                    <a:pt x="1624" y="3908"/>
                  </a:lnTo>
                  <a:lnTo>
                    <a:pt x="678" y="5380"/>
                  </a:lnTo>
                  <a:lnTo>
                    <a:pt x="330" y="6647"/>
                  </a:lnTo>
                  <a:lnTo>
                    <a:pt x="330" y="6647"/>
                  </a:lnTo>
                  <a:lnTo>
                    <a:pt x="1303" y="6379"/>
                  </a:lnTo>
                  <a:lnTo>
                    <a:pt x="259" y="6896"/>
                  </a:lnTo>
                  <a:lnTo>
                    <a:pt x="0" y="7815"/>
                  </a:lnTo>
                  <a:lnTo>
                    <a:pt x="4336" y="7815"/>
                  </a:lnTo>
                  <a:lnTo>
                    <a:pt x="4059" y="6798"/>
                  </a:lnTo>
                  <a:lnTo>
                    <a:pt x="2730" y="5076"/>
                  </a:lnTo>
                  <a:lnTo>
                    <a:pt x="3818" y="5960"/>
                  </a:lnTo>
                  <a:lnTo>
                    <a:pt x="3363" y="4300"/>
                  </a:lnTo>
                  <a:lnTo>
                    <a:pt x="2480" y="3167"/>
                  </a:lnTo>
                  <a:lnTo>
                    <a:pt x="3283" y="4006"/>
                  </a:lnTo>
                  <a:lnTo>
                    <a:pt x="2890" y="2605"/>
                  </a:lnTo>
                  <a:lnTo>
                    <a:pt x="2096" y="1089"/>
                  </a:lnTo>
                  <a:lnTo>
                    <a:pt x="2783" y="2213"/>
                  </a:lnTo>
                  <a:lnTo>
                    <a:pt x="216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5" name="Google Shape;1385;p43"/>
          <p:cNvSpPr/>
          <p:nvPr/>
        </p:nvSpPr>
        <p:spPr>
          <a:xfrm>
            <a:off x="8094125" y="3266396"/>
            <a:ext cx="495000" cy="495000"/>
          </a:xfrm>
          <a:prstGeom prst="ellipse">
            <a:avLst/>
          </a:prstGeom>
          <a:noFill/>
          <a:ln w="9525" cap="flat" cmpd="sng">
            <a:solidFill>
              <a:schemeClr val="dk1"/>
            </a:solidFill>
            <a:prstDash val="lg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6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6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6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6" grpId="0" animBg="1"/>
      <p:bldP spid="1357" grpId="0"/>
      <p:bldP spid="1365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9426B8-A004-45FB-ABA2-F74CC4520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3" y="204863"/>
            <a:ext cx="7704000" cy="572700"/>
          </a:xfrm>
        </p:spPr>
        <p:txBody>
          <a:bodyPr/>
          <a:lstStyle/>
          <a:p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Một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lưu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ý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với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người</a:t>
            </a:r>
            <a:r>
              <a:rPr lang="en-US" sz="24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>
                <a:latin typeface="Cambria" panose="02040503050406030204" pitchFamily="18" charset="0"/>
                <a:ea typeface="Cambria" panose="02040503050406030204" pitchFamily="18" charset="0"/>
              </a:rPr>
              <a:t>nói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9179176-944E-40DC-B1A1-55FA6A75D19B}"/>
              </a:ext>
            </a:extLst>
          </p:cNvPr>
          <p:cNvSpPr/>
          <p:nvPr/>
        </p:nvSpPr>
        <p:spPr>
          <a:xfrm>
            <a:off x="111512" y="899532"/>
            <a:ext cx="4155688" cy="37914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Khi </a:t>
            </a:r>
            <a:r>
              <a:rPr lang="en-US" sz="1800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trình</a:t>
            </a: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bày</a:t>
            </a: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ý </a:t>
            </a:r>
            <a:r>
              <a:rPr lang="en-US" sz="1800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kiến</a:t>
            </a:r>
            <a:endParaRPr lang="en-US" sz="18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Nêu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vấn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nói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rõ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nét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tầm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trọng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vấn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Trình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bày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được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thái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độ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bản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thân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về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vấn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Phân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tích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các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khía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cạnh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để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rõ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vấn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Sử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dụng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lí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lẽ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để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sáng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tỏ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vấn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đề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710640-BCFE-43A9-8EBB-0E9DD234359B}"/>
              </a:ext>
            </a:extLst>
          </p:cNvPr>
          <p:cNvSpPr/>
          <p:nvPr/>
        </p:nvSpPr>
        <p:spPr>
          <a:xfrm>
            <a:off x="4572000" y="899532"/>
            <a:ext cx="4155688" cy="379141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Khi </a:t>
            </a:r>
            <a:r>
              <a:rPr lang="en-US" sz="1800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bảo</a:t>
            </a: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vệ</a:t>
            </a:r>
            <a:r>
              <a:rPr lang="en-US" sz="18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ý </a:t>
            </a:r>
            <a:r>
              <a:rPr lang="en-US" sz="1800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kiến</a:t>
            </a:r>
            <a:endParaRPr lang="en-US" sz="1800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Xác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định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chính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xác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ý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kiến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câu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hỏi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người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nghe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gì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?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Giải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thích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minh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để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làm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rõ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đúng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đắn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ý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kiến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Bảo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vệ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quan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điểm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bằng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dẫn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chứng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cụ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thể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thuyết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phục</a:t>
            </a:r>
            <a:r>
              <a:rPr lang="en-US" sz="18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8436119"/>
      </p:ext>
    </p:extLst>
  </p:cSld>
  <p:clrMapOvr>
    <a:masterClrMapping/>
  </p:clrMapOvr>
  <mc:AlternateContent xmlns:mc="http://schemas.openxmlformats.org/markup-compatibility/2006">
    <mc:Choice xmlns=""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Project-Based Learning for Middle School: Your Tourist Guide by Slidesgo">
  <a:themeElements>
    <a:clrScheme name="Simple Light">
      <a:dk1>
        <a:srgbClr val="2A2524"/>
      </a:dk1>
      <a:lt1>
        <a:srgbClr val="FDE9DD"/>
      </a:lt1>
      <a:dk2>
        <a:srgbClr val="FFFFFF"/>
      </a:dk2>
      <a:lt2>
        <a:srgbClr val="E8A442"/>
      </a:lt2>
      <a:accent1>
        <a:srgbClr val="5A7A45"/>
      </a:accent1>
      <a:accent2>
        <a:srgbClr val="F3AAA6"/>
      </a:accent2>
      <a:accent3>
        <a:srgbClr val="E8823F"/>
      </a:accent3>
      <a:accent4>
        <a:srgbClr val="435439"/>
      </a:accent4>
      <a:accent5>
        <a:srgbClr val="E78F8D"/>
      </a:accent5>
      <a:accent6>
        <a:srgbClr val="FFFFFF"/>
      </a:accent6>
      <a:hlink>
        <a:srgbClr val="2A25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531</Words>
  <Application>Microsoft Office PowerPoint</Application>
  <PresentationFormat>On-screen Show (16:9)</PresentationFormat>
  <Paragraphs>63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Bebas Neue</vt:lpstr>
      <vt:lpstr>Cambria</vt:lpstr>
      <vt:lpstr>Actor</vt:lpstr>
      <vt:lpstr>Paytone One</vt:lpstr>
      <vt:lpstr>Project-Based Learning for Middle School: Your Tourist Guide by Slidesgo</vt:lpstr>
      <vt:lpstr>TRÌNH BÀY Ý KIẾN VỀ MỘT VẤN ĐỀ TRONG ĐỜI SỐNG</vt:lpstr>
      <vt:lpstr>TRƯỚC KHI NÓI</vt:lpstr>
      <vt:lpstr>Chuẩn bị PHT</vt:lpstr>
      <vt:lpstr>Vấn đề trình bày</vt:lpstr>
      <vt:lpstr>Theo em, khi chuyển nội dung bài viết sang bài nói, chúng ta cần lưu ý điều gì?</vt:lpstr>
      <vt:lpstr>Tập luyện theo nhóm</vt:lpstr>
      <vt:lpstr>TRÌNH BÀY BÀI NÓI</vt:lpstr>
      <vt:lpstr>Nhiệm vụ</vt:lpstr>
      <vt:lpstr>Một số lưu ý với người nói</vt:lpstr>
      <vt:lpstr>Một số lưu ý với người nghe</vt:lpstr>
      <vt:lpstr>SAU KHI NÓI</vt:lpstr>
      <vt:lpstr>Phiếu đánh giá bài nói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TRÌNH BÀY Ý KIẾN VỀ MỘT VẤN ĐỀ TRONG ĐỜI SỐNG</dc:title>
  <cp:lastModifiedBy>Administrator</cp:lastModifiedBy>
  <cp:revision>4</cp:revision>
  <dcterms:modified xsi:type="dcterms:W3CDTF">2023-06-01T04:08:39Z</dcterms:modified>
</cp:coreProperties>
</file>