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22"/>
  </p:notesMasterIdLst>
  <p:sldIdLst>
    <p:sldId id="258" r:id="rId2"/>
    <p:sldId id="268" r:id="rId3"/>
    <p:sldId id="319" r:id="rId4"/>
    <p:sldId id="320" r:id="rId5"/>
    <p:sldId id="274" r:id="rId6"/>
    <p:sldId id="278" r:id="rId7"/>
    <p:sldId id="277" r:id="rId8"/>
    <p:sldId id="269" r:id="rId9"/>
    <p:sldId id="322" r:id="rId10"/>
    <p:sldId id="323" r:id="rId11"/>
    <p:sldId id="321" r:id="rId12"/>
    <p:sldId id="324" r:id="rId13"/>
    <p:sldId id="326" r:id="rId14"/>
    <p:sldId id="327" r:id="rId15"/>
    <p:sldId id="328" r:id="rId16"/>
    <p:sldId id="325" r:id="rId17"/>
    <p:sldId id="329" r:id="rId18"/>
    <p:sldId id="330" r:id="rId19"/>
    <p:sldId id="275" r:id="rId20"/>
    <p:sldId id="272" r:id="rId21"/>
  </p:sldIdLst>
  <p:sldSz cx="9144000" cy="5143500" type="screen16x9"/>
  <p:notesSz cx="6858000" cy="9144000"/>
  <p:embeddedFontLst>
    <p:embeddedFont>
      <p:font typeface="#9Slide06 LesFruits" panose="020B0604020202020204" charset="0"/>
      <p:regular r:id="rId23"/>
    </p:embeddedFont>
    <p:embeddedFont>
      <p:font typeface="Lato Light" panose="020B0604020202020204" charset="0"/>
      <p:regular r:id="rId24"/>
      <p:bold r:id="rId25"/>
      <p:italic r:id="rId26"/>
      <p:boldItalic r:id="rId27"/>
    </p:embeddedFont>
    <p:embeddedFont>
      <p:font typeface="Fira Sans Extra Condensed Medium" panose="020B060402020202020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Lato" panose="020B0604020202020204" charset="0"/>
      <p:regular r:id="rId36"/>
      <p:bold r:id="rId37"/>
      <p:italic r:id="rId38"/>
      <p:boldItalic r:id="rId39"/>
    </p:embeddedFont>
    <p:embeddedFont>
      <p:font typeface="Pathway Gothic One"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3E0537-3643-4D3A-9AEA-C11E520C8446}">
  <a:tblStyle styleId="{3D3E0537-3643-4D3A-9AEA-C11E520C844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5F7E2C-08A6-4064-8CBA-5F7BA65F2C8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8" autoAdjust="0"/>
  </p:normalViewPr>
  <p:slideViewPr>
    <p:cSldViewPr snapToGrid="0">
      <p:cViewPr varScale="1">
        <p:scale>
          <a:sx n="87" d="100"/>
          <a:sy n="87" d="100"/>
        </p:scale>
        <p:origin x="8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ca05082306_3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ca05082306_3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79ffe6f79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79ffe6f79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ca05082306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ca05082306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9ffe6f79c_0_22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79ffe6f79c_0_22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ca05082306_3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ca05082306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ca05082306_3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ca05082306_3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ca05082306_3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ca05082306_3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9ffe6f79c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79ffe6f79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ca05082306_3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ca05082306_3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31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9ffe6f79c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79ffe6f79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04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9ffe6f79c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79ffe6f79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304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7"/>
          <p:cNvSpPr/>
          <p:nvPr/>
        </p:nvSpPr>
        <p:spPr>
          <a:xfrm>
            <a:off x="-381000" y="1123950"/>
            <a:ext cx="5372100" cy="6165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txBox="1">
            <a:spLocks noGrp="1"/>
          </p:cNvSpPr>
          <p:nvPr>
            <p:ph type="body" idx="1"/>
          </p:nvPr>
        </p:nvSpPr>
        <p:spPr>
          <a:xfrm>
            <a:off x="2389650" y="2134800"/>
            <a:ext cx="4364700" cy="1476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1pPr>
            <a:lvl2pPr marL="914400" lvl="1"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2pPr>
            <a:lvl3pPr marL="1371600" lvl="2"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3pPr>
            <a:lvl4pPr marL="1828800" lvl="3"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4pPr>
            <a:lvl5pPr marL="2286000" lvl="4"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5pPr>
            <a:lvl6pPr marL="2743200" lvl="5"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6pPr>
            <a:lvl7pPr marL="3200400" lvl="6"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7pPr>
            <a:lvl8pPr marL="3657600" lvl="7"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8pPr>
            <a:lvl9pPr marL="4114800" lvl="8" indent="-298450" rtl="0">
              <a:spcBef>
                <a:spcPts val="0"/>
              </a:spcBef>
              <a:spcAft>
                <a:spcPts val="0"/>
              </a:spcAft>
              <a:buClr>
                <a:srgbClr val="E1D2EC"/>
              </a:buClr>
              <a:buSzPts val="1100"/>
              <a:buFont typeface="Lato"/>
              <a:buChar char="■"/>
              <a:defRPr sz="1100">
                <a:solidFill>
                  <a:srgbClr val="E1D2EC"/>
                </a:solidFill>
                <a:latin typeface="Lato"/>
                <a:ea typeface="Lato"/>
                <a:cs typeface="Lato"/>
                <a:sym typeface="Lato"/>
              </a:defRPr>
            </a:lvl9pPr>
          </a:lstStyle>
          <a:p>
            <a:endParaRPr/>
          </a:p>
        </p:txBody>
      </p:sp>
      <p:sp>
        <p:nvSpPr>
          <p:cNvPr id="44" name="Google Shape;44;p7"/>
          <p:cNvSpPr txBox="1">
            <a:spLocks noGrp="1"/>
          </p:cNvSpPr>
          <p:nvPr>
            <p:ph type="title"/>
          </p:nvPr>
        </p:nvSpPr>
        <p:spPr>
          <a:xfrm>
            <a:off x="1024797" y="843575"/>
            <a:ext cx="3808200" cy="896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2">
  <p:cSld name="CUSTOM_24">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37"/>
          <p:cNvSpPr txBox="1">
            <a:spLocks noGrp="1"/>
          </p:cNvSpPr>
          <p:nvPr>
            <p:ph type="ctrTitle"/>
          </p:nvPr>
        </p:nvSpPr>
        <p:spPr>
          <a:xfrm>
            <a:off x="773350" y="2186078"/>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31" name="Google Shape;231;p37"/>
          <p:cNvSpPr txBox="1">
            <a:spLocks noGrp="1"/>
          </p:cNvSpPr>
          <p:nvPr>
            <p:ph type="subTitle" idx="1"/>
          </p:nvPr>
        </p:nvSpPr>
        <p:spPr>
          <a:xfrm>
            <a:off x="773350" y="3356573"/>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32" name="Google Shape;232;p37"/>
          <p:cNvSpPr txBox="1">
            <a:spLocks noGrp="1"/>
          </p:cNvSpPr>
          <p:nvPr>
            <p:ph type="ctrTitle" idx="2"/>
          </p:nvPr>
        </p:nvSpPr>
        <p:spPr>
          <a:xfrm>
            <a:off x="2705667" y="2186078"/>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33" name="Google Shape;233;p37"/>
          <p:cNvSpPr txBox="1">
            <a:spLocks noGrp="1"/>
          </p:cNvSpPr>
          <p:nvPr>
            <p:ph type="subTitle" idx="3"/>
          </p:nvPr>
        </p:nvSpPr>
        <p:spPr>
          <a:xfrm>
            <a:off x="2705646" y="3356566"/>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34" name="Google Shape;234;p37"/>
          <p:cNvSpPr txBox="1">
            <a:spLocks noGrp="1"/>
          </p:cNvSpPr>
          <p:nvPr>
            <p:ph type="ctrTitle" idx="4"/>
          </p:nvPr>
        </p:nvSpPr>
        <p:spPr>
          <a:xfrm>
            <a:off x="4637823" y="2186078"/>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35" name="Google Shape;235;p37"/>
          <p:cNvSpPr txBox="1">
            <a:spLocks noGrp="1"/>
          </p:cNvSpPr>
          <p:nvPr>
            <p:ph type="subTitle" idx="5"/>
          </p:nvPr>
        </p:nvSpPr>
        <p:spPr>
          <a:xfrm>
            <a:off x="4637975" y="3356566"/>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36" name="Google Shape;236;p37"/>
          <p:cNvSpPr txBox="1">
            <a:spLocks noGrp="1"/>
          </p:cNvSpPr>
          <p:nvPr>
            <p:ph type="ctrTitle" idx="6"/>
          </p:nvPr>
        </p:nvSpPr>
        <p:spPr>
          <a:xfrm>
            <a:off x="6570302" y="2186076"/>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37" name="Google Shape;237;p37"/>
          <p:cNvSpPr txBox="1">
            <a:spLocks noGrp="1"/>
          </p:cNvSpPr>
          <p:nvPr>
            <p:ph type="subTitle" idx="7"/>
          </p:nvPr>
        </p:nvSpPr>
        <p:spPr>
          <a:xfrm>
            <a:off x="6570448" y="3356571"/>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38" name="Google Shape;238;p37"/>
          <p:cNvSpPr txBox="1">
            <a:spLocks noGrp="1"/>
          </p:cNvSpPr>
          <p:nvPr>
            <p:ph type="ctrTitle" idx="8"/>
          </p:nvPr>
        </p:nvSpPr>
        <p:spPr>
          <a:xfrm flipH="1">
            <a:off x="713275" y="357000"/>
            <a:ext cx="77175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E1D2EC"/>
              </a:buClr>
              <a:buSzPts val="2800"/>
              <a:buNone/>
              <a:defRPr>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2">
  <p:cSld name="CUSTOM_37">
    <p:bg>
      <p:bgPr>
        <a:blipFill>
          <a:blip r:embed="rId2">
            <a:alphaModFix/>
          </a:blip>
          <a:stretch>
            <a:fillRect/>
          </a:stretch>
        </a:blipFill>
        <a:effectLst/>
      </p:bgPr>
    </p:bg>
    <p:spTree>
      <p:nvGrpSpPr>
        <p:cNvPr id="1" name="Shape 310"/>
        <p:cNvGrpSpPr/>
        <p:nvPr/>
      </p:nvGrpSpPr>
      <p:grpSpPr>
        <a:xfrm>
          <a:off x="0" y="0"/>
          <a:ext cx="0" cy="0"/>
          <a:chOff x="0" y="0"/>
          <a:chExt cx="0" cy="0"/>
        </a:xfrm>
      </p:grpSpPr>
      <p:sp>
        <p:nvSpPr>
          <p:cNvPr id="311" name="Google Shape;311;p50"/>
          <p:cNvSpPr txBox="1">
            <a:spLocks noGrp="1"/>
          </p:cNvSpPr>
          <p:nvPr>
            <p:ph type="ctrTitle"/>
          </p:nvPr>
        </p:nvSpPr>
        <p:spPr>
          <a:xfrm>
            <a:off x="1281950" y="1657725"/>
            <a:ext cx="5100000" cy="2309400"/>
          </a:xfrm>
          <a:prstGeom prst="rect">
            <a:avLst/>
          </a:prstGeom>
        </p:spPr>
        <p:txBody>
          <a:bodyPr spcFirstLastPara="1" wrap="square" lIns="91425" tIns="234000" rIns="91425" bIns="91425" anchor="ctr" anchorCtr="0">
            <a:noAutofit/>
          </a:bodyPr>
          <a:lstStyle>
            <a:lvl1pPr lvl="0" rtl="0">
              <a:spcBef>
                <a:spcPts val="0"/>
              </a:spcBef>
              <a:spcAft>
                <a:spcPts val="0"/>
              </a:spcAft>
              <a:buClr>
                <a:srgbClr val="BB4592"/>
              </a:buClr>
              <a:buSzPts val="6000"/>
              <a:buNone/>
              <a:defRPr sz="8000">
                <a:solidFill>
                  <a:schemeClr val="accent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312" name="Google Shape;312;p50"/>
          <p:cNvSpPr txBox="1">
            <a:spLocks noGrp="1"/>
          </p:cNvSpPr>
          <p:nvPr>
            <p:ph type="subTitle" idx="1"/>
          </p:nvPr>
        </p:nvSpPr>
        <p:spPr>
          <a:xfrm>
            <a:off x="1281950" y="3967125"/>
            <a:ext cx="5100000" cy="4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CUSTOM_3">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title" hasCustomPrompt="1"/>
          </p:nvPr>
        </p:nvSpPr>
        <p:spPr>
          <a:xfrm>
            <a:off x="3534972" y="1362150"/>
            <a:ext cx="2135100" cy="577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1"/>
              </a:buClr>
              <a:buSzPts val="6000"/>
              <a:buNone/>
              <a:defRPr sz="6000">
                <a:solidFill>
                  <a:schemeClr val="accent1"/>
                </a:solidFill>
              </a:defRPr>
            </a:lvl1pPr>
            <a:lvl2pPr lvl="1"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6"/>
          <p:cNvSpPr txBox="1">
            <a:spLocks noGrp="1"/>
          </p:cNvSpPr>
          <p:nvPr>
            <p:ph type="subTitle" idx="1"/>
          </p:nvPr>
        </p:nvSpPr>
        <p:spPr>
          <a:xfrm>
            <a:off x="3534975" y="1787542"/>
            <a:ext cx="3502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2pPr>
            <a:lvl3pPr lvl="2" algn="ctr" rtl="0">
              <a:lnSpc>
                <a:spcPct val="100000"/>
              </a:lnSpc>
              <a:spcBef>
                <a:spcPts val="0"/>
              </a:spcBef>
              <a:spcAft>
                <a:spcPts val="0"/>
              </a:spcAft>
              <a:buClr>
                <a:schemeClr val="accent2"/>
              </a:buClr>
              <a:buSzPts val="1000"/>
              <a:buNone/>
              <a:defRPr sz="1000">
                <a:solidFill>
                  <a:schemeClr val="accent2"/>
                </a:solidFill>
                <a:latin typeface="Lato Light"/>
                <a:ea typeface="Lato Light"/>
                <a:cs typeface="Lato Light"/>
                <a:sym typeface="Lato Light"/>
              </a:defRPr>
            </a:lvl3pPr>
            <a:lvl4pPr lvl="3"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4pPr>
            <a:lvl5pPr lvl="4"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5pPr>
            <a:lvl6pPr lvl="5"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6pPr>
            <a:lvl7pPr lvl="6"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7pPr>
            <a:lvl8pPr lvl="7"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8pPr>
            <a:lvl9pPr lvl="8"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9pPr>
          </a:lstStyle>
          <a:p>
            <a:endParaRPr/>
          </a:p>
        </p:txBody>
      </p:sp>
      <p:sp>
        <p:nvSpPr>
          <p:cNvPr id="94" name="Google Shape;94;p16"/>
          <p:cNvSpPr txBox="1">
            <a:spLocks noGrp="1"/>
          </p:cNvSpPr>
          <p:nvPr>
            <p:ph type="ctrTitle" idx="2"/>
          </p:nvPr>
        </p:nvSpPr>
        <p:spPr>
          <a:xfrm>
            <a:off x="4316025" y="940340"/>
            <a:ext cx="4528200" cy="999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6000"/>
              <a:buNone/>
              <a:defRPr sz="6000">
                <a:solidFill>
                  <a:schemeClr val="dk2"/>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endParaRPr/>
          </a:p>
        </p:txBody>
      </p:sp>
      <p:cxnSp>
        <p:nvCxnSpPr>
          <p:cNvPr id="95" name="Google Shape;95;p16"/>
          <p:cNvCxnSpPr/>
          <p:nvPr/>
        </p:nvCxnSpPr>
        <p:spPr>
          <a:xfrm>
            <a:off x="3381375" y="-619125"/>
            <a:ext cx="0" cy="2053500"/>
          </a:xfrm>
          <a:prstGeom prst="straightConnector1">
            <a:avLst/>
          </a:prstGeom>
          <a:noFill/>
          <a:ln w="9525" cap="flat" cmpd="sng">
            <a:solidFill>
              <a:schemeClr val="accent1"/>
            </a:solidFill>
            <a:prstDash val="solid"/>
            <a:round/>
            <a:headEnd type="none" w="med" len="med"/>
            <a:tailEnd type="oval"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p:cSld name="CUSTOM_11">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4"/>
          <p:cNvSpPr txBox="1">
            <a:spLocks noGrp="1"/>
          </p:cNvSpPr>
          <p:nvPr>
            <p:ph type="ctrTitle"/>
          </p:nvPr>
        </p:nvSpPr>
        <p:spPr>
          <a:xfrm>
            <a:off x="713225" y="2480603"/>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200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56" name="Google Shape;156;p24"/>
          <p:cNvSpPr txBox="1">
            <a:spLocks noGrp="1"/>
          </p:cNvSpPr>
          <p:nvPr>
            <p:ph type="subTitle" idx="1"/>
          </p:nvPr>
        </p:nvSpPr>
        <p:spPr>
          <a:xfrm>
            <a:off x="713225" y="2935948"/>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57" name="Google Shape;157;p24"/>
          <p:cNvSpPr txBox="1">
            <a:spLocks noGrp="1"/>
          </p:cNvSpPr>
          <p:nvPr>
            <p:ph type="ctrTitle" idx="2"/>
          </p:nvPr>
        </p:nvSpPr>
        <p:spPr>
          <a:xfrm>
            <a:off x="2675542" y="2480603"/>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200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58" name="Google Shape;158;p24"/>
          <p:cNvSpPr txBox="1">
            <a:spLocks noGrp="1"/>
          </p:cNvSpPr>
          <p:nvPr>
            <p:ph type="subTitle" idx="3"/>
          </p:nvPr>
        </p:nvSpPr>
        <p:spPr>
          <a:xfrm>
            <a:off x="2675521" y="2935941"/>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59" name="Google Shape;159;p24"/>
          <p:cNvSpPr txBox="1">
            <a:spLocks noGrp="1"/>
          </p:cNvSpPr>
          <p:nvPr>
            <p:ph type="ctrTitle" idx="4"/>
          </p:nvPr>
        </p:nvSpPr>
        <p:spPr>
          <a:xfrm>
            <a:off x="4637823" y="2480603"/>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200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60" name="Google Shape;160;p24"/>
          <p:cNvSpPr txBox="1">
            <a:spLocks noGrp="1"/>
          </p:cNvSpPr>
          <p:nvPr>
            <p:ph type="subTitle" idx="5"/>
          </p:nvPr>
        </p:nvSpPr>
        <p:spPr>
          <a:xfrm>
            <a:off x="4637975" y="2935941"/>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61" name="Google Shape;161;p24"/>
          <p:cNvSpPr txBox="1">
            <a:spLocks noGrp="1"/>
          </p:cNvSpPr>
          <p:nvPr>
            <p:ph type="ctrTitle" idx="6"/>
          </p:nvPr>
        </p:nvSpPr>
        <p:spPr>
          <a:xfrm>
            <a:off x="6600427" y="2480601"/>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200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62" name="Google Shape;162;p24"/>
          <p:cNvSpPr txBox="1">
            <a:spLocks noGrp="1"/>
          </p:cNvSpPr>
          <p:nvPr>
            <p:ph type="subTitle" idx="7"/>
          </p:nvPr>
        </p:nvSpPr>
        <p:spPr>
          <a:xfrm>
            <a:off x="6600573" y="2935946"/>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63" name="Google Shape;163;p24"/>
          <p:cNvSpPr txBox="1">
            <a:spLocks noGrp="1"/>
          </p:cNvSpPr>
          <p:nvPr>
            <p:ph type="ctrTitle" idx="8"/>
          </p:nvPr>
        </p:nvSpPr>
        <p:spPr>
          <a:xfrm flipH="1">
            <a:off x="713275" y="357000"/>
            <a:ext cx="77175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3">
  <p:cSld name="CUSTOM_17">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0"/>
          <p:cNvSpPr txBox="1">
            <a:spLocks noGrp="1"/>
          </p:cNvSpPr>
          <p:nvPr>
            <p:ph type="title" hasCustomPrompt="1"/>
          </p:nvPr>
        </p:nvSpPr>
        <p:spPr>
          <a:xfrm>
            <a:off x="3732100" y="1439513"/>
            <a:ext cx="1596300" cy="805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7300"/>
            </a:lvl1pPr>
            <a:lvl2pPr lvl="1"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t>xx%</a:t>
            </a:r>
          </a:p>
        </p:txBody>
      </p:sp>
      <p:sp>
        <p:nvSpPr>
          <p:cNvPr id="194" name="Google Shape;194;p30"/>
          <p:cNvSpPr txBox="1">
            <a:spLocks noGrp="1"/>
          </p:cNvSpPr>
          <p:nvPr>
            <p:ph type="subTitle" idx="1"/>
          </p:nvPr>
        </p:nvSpPr>
        <p:spPr>
          <a:xfrm>
            <a:off x="3732100" y="3314288"/>
            <a:ext cx="4528200" cy="40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2pPr>
            <a:lvl3pPr lvl="2" algn="ctr" rtl="0">
              <a:lnSpc>
                <a:spcPct val="100000"/>
              </a:lnSpc>
              <a:spcBef>
                <a:spcPts val="0"/>
              </a:spcBef>
              <a:spcAft>
                <a:spcPts val="0"/>
              </a:spcAft>
              <a:buClr>
                <a:schemeClr val="accent2"/>
              </a:buClr>
              <a:buSzPts val="1000"/>
              <a:buNone/>
              <a:defRPr sz="1000">
                <a:solidFill>
                  <a:schemeClr val="accent2"/>
                </a:solidFill>
                <a:latin typeface="Lato Light"/>
                <a:ea typeface="Lato Light"/>
                <a:cs typeface="Lato Light"/>
                <a:sym typeface="Lato Light"/>
              </a:defRPr>
            </a:lvl3pPr>
            <a:lvl4pPr lvl="3"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4pPr>
            <a:lvl5pPr lvl="4"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5pPr>
            <a:lvl6pPr lvl="5"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6pPr>
            <a:lvl7pPr lvl="6"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7pPr>
            <a:lvl8pPr lvl="7"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8pPr>
            <a:lvl9pPr lvl="8"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9pPr>
          </a:lstStyle>
          <a:p>
            <a:endParaRPr/>
          </a:p>
        </p:txBody>
      </p:sp>
      <p:sp>
        <p:nvSpPr>
          <p:cNvPr id="195" name="Google Shape;195;p30"/>
          <p:cNvSpPr txBox="1">
            <a:spLocks noGrp="1"/>
          </p:cNvSpPr>
          <p:nvPr>
            <p:ph type="ctrTitle" idx="2"/>
          </p:nvPr>
        </p:nvSpPr>
        <p:spPr>
          <a:xfrm>
            <a:off x="3732098" y="2314688"/>
            <a:ext cx="4528200" cy="999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3">
  <p:cSld name="CUSTOM_19">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2"/>
          <p:cNvSpPr txBox="1">
            <a:spLocks noGrp="1"/>
          </p:cNvSpPr>
          <p:nvPr>
            <p:ph type="ctrTitle"/>
          </p:nvPr>
        </p:nvSpPr>
        <p:spPr>
          <a:xfrm>
            <a:off x="713225" y="2427100"/>
            <a:ext cx="26184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solidFill>
                  <a:schemeClr val="accent1"/>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01" name="Google Shape;201;p32"/>
          <p:cNvSpPr txBox="1">
            <a:spLocks noGrp="1"/>
          </p:cNvSpPr>
          <p:nvPr>
            <p:ph type="subTitle" idx="1"/>
          </p:nvPr>
        </p:nvSpPr>
        <p:spPr>
          <a:xfrm>
            <a:off x="713225" y="2882450"/>
            <a:ext cx="2618400" cy="97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1DAF2"/>
              </a:buClr>
              <a:buSzPts val="1100"/>
              <a:buNone/>
              <a:defRPr>
                <a:solidFill>
                  <a:schemeClr val="accent2"/>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02" name="Google Shape;202;p32"/>
          <p:cNvSpPr txBox="1">
            <a:spLocks noGrp="1"/>
          </p:cNvSpPr>
          <p:nvPr>
            <p:ph type="ctrTitle" idx="2"/>
          </p:nvPr>
        </p:nvSpPr>
        <p:spPr>
          <a:xfrm flipH="1">
            <a:off x="713275" y="357000"/>
            <a:ext cx="77175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03" name="Google Shape;203;p32"/>
          <p:cNvSpPr txBox="1">
            <a:spLocks noGrp="1"/>
          </p:cNvSpPr>
          <p:nvPr>
            <p:ph type="ctrTitle" idx="3"/>
          </p:nvPr>
        </p:nvSpPr>
        <p:spPr>
          <a:xfrm>
            <a:off x="5812500" y="2427100"/>
            <a:ext cx="26184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solidFill>
                  <a:schemeClr val="accent1"/>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04" name="Google Shape;204;p32"/>
          <p:cNvSpPr txBox="1">
            <a:spLocks noGrp="1"/>
          </p:cNvSpPr>
          <p:nvPr>
            <p:ph type="subTitle" idx="4"/>
          </p:nvPr>
        </p:nvSpPr>
        <p:spPr>
          <a:xfrm>
            <a:off x="5812500" y="2882450"/>
            <a:ext cx="2618400" cy="97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1DAF2"/>
              </a:buClr>
              <a:buSzPts val="1100"/>
              <a:buNone/>
              <a:defRPr>
                <a:solidFill>
                  <a:schemeClr val="accent2"/>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4">
  <p:cSld name="CUSTOM_20">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3"/>
          <p:cNvSpPr txBox="1">
            <a:spLocks noGrp="1"/>
          </p:cNvSpPr>
          <p:nvPr>
            <p:ph type="ctrTitle"/>
          </p:nvPr>
        </p:nvSpPr>
        <p:spPr>
          <a:xfrm>
            <a:off x="713225" y="1636425"/>
            <a:ext cx="26184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solidFill>
                  <a:schemeClr val="accent1"/>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07" name="Google Shape;207;p33"/>
          <p:cNvSpPr txBox="1">
            <a:spLocks noGrp="1"/>
          </p:cNvSpPr>
          <p:nvPr>
            <p:ph type="subTitle" idx="1"/>
          </p:nvPr>
        </p:nvSpPr>
        <p:spPr>
          <a:xfrm>
            <a:off x="713225" y="2091775"/>
            <a:ext cx="2618400" cy="97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1DAF2"/>
              </a:buClr>
              <a:buSzPts val="1100"/>
              <a:buNone/>
              <a:defRPr>
                <a:solidFill>
                  <a:schemeClr val="accent2"/>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08" name="Google Shape;208;p33"/>
          <p:cNvSpPr txBox="1">
            <a:spLocks noGrp="1"/>
          </p:cNvSpPr>
          <p:nvPr>
            <p:ph type="ctrTitle" idx="2"/>
          </p:nvPr>
        </p:nvSpPr>
        <p:spPr>
          <a:xfrm flipH="1">
            <a:off x="713275" y="357000"/>
            <a:ext cx="77175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09" name="Google Shape;209;p33"/>
          <p:cNvSpPr txBox="1">
            <a:spLocks noGrp="1"/>
          </p:cNvSpPr>
          <p:nvPr>
            <p:ph type="ctrTitle" idx="3"/>
          </p:nvPr>
        </p:nvSpPr>
        <p:spPr>
          <a:xfrm>
            <a:off x="5812500" y="2663475"/>
            <a:ext cx="26184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4A947"/>
              </a:buClr>
              <a:buSzPts val="1600"/>
              <a:buNone/>
              <a:defRPr sz="2000">
                <a:solidFill>
                  <a:schemeClr val="accent1"/>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10" name="Google Shape;210;p33"/>
          <p:cNvSpPr txBox="1">
            <a:spLocks noGrp="1"/>
          </p:cNvSpPr>
          <p:nvPr>
            <p:ph type="subTitle" idx="4"/>
          </p:nvPr>
        </p:nvSpPr>
        <p:spPr>
          <a:xfrm>
            <a:off x="5812500" y="3118825"/>
            <a:ext cx="2618400" cy="97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1DAF2"/>
              </a:buClr>
              <a:buSzPts val="1100"/>
              <a:buNone/>
              <a:defRPr>
                <a:solidFill>
                  <a:schemeClr val="accent2"/>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4">
  <p:cSld name="CUSTOM_21">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34"/>
          <p:cNvSpPr txBox="1">
            <a:spLocks noGrp="1"/>
          </p:cNvSpPr>
          <p:nvPr>
            <p:ph type="title" hasCustomPrompt="1"/>
          </p:nvPr>
        </p:nvSpPr>
        <p:spPr>
          <a:xfrm>
            <a:off x="3447613" y="1435150"/>
            <a:ext cx="1488900" cy="805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BB4592"/>
              </a:buClr>
              <a:buSzPts val="6000"/>
              <a:buNone/>
              <a:defRPr sz="7300">
                <a:solidFill>
                  <a:schemeClr val="accent1"/>
                </a:solidFill>
              </a:defRPr>
            </a:lvl1pPr>
            <a:lvl2pPr lvl="1"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t>xx%</a:t>
            </a:r>
          </a:p>
        </p:txBody>
      </p:sp>
      <p:sp>
        <p:nvSpPr>
          <p:cNvPr id="213" name="Google Shape;213;p34"/>
          <p:cNvSpPr txBox="1">
            <a:spLocks noGrp="1"/>
          </p:cNvSpPr>
          <p:nvPr>
            <p:ph type="subTitle" idx="1"/>
          </p:nvPr>
        </p:nvSpPr>
        <p:spPr>
          <a:xfrm>
            <a:off x="713227" y="3309925"/>
            <a:ext cx="4223100" cy="40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2pPr>
            <a:lvl3pPr lvl="2" algn="ctr" rtl="0">
              <a:lnSpc>
                <a:spcPct val="100000"/>
              </a:lnSpc>
              <a:spcBef>
                <a:spcPts val="0"/>
              </a:spcBef>
              <a:spcAft>
                <a:spcPts val="0"/>
              </a:spcAft>
              <a:buClr>
                <a:schemeClr val="accent2"/>
              </a:buClr>
              <a:buSzPts val="1000"/>
              <a:buNone/>
              <a:defRPr sz="1000">
                <a:solidFill>
                  <a:schemeClr val="accent2"/>
                </a:solidFill>
                <a:latin typeface="Lato Light"/>
                <a:ea typeface="Lato Light"/>
                <a:cs typeface="Lato Light"/>
                <a:sym typeface="Lato Light"/>
              </a:defRPr>
            </a:lvl3pPr>
            <a:lvl4pPr lvl="3"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4pPr>
            <a:lvl5pPr lvl="4"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5pPr>
            <a:lvl6pPr lvl="5"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6pPr>
            <a:lvl7pPr lvl="6"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7pPr>
            <a:lvl8pPr lvl="7"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8pPr>
            <a:lvl9pPr lvl="8" algn="ctr" rtl="0">
              <a:lnSpc>
                <a:spcPct val="100000"/>
              </a:lnSpc>
              <a:spcBef>
                <a:spcPts val="0"/>
              </a:spcBef>
              <a:spcAft>
                <a:spcPts val="0"/>
              </a:spcAft>
              <a:buClr>
                <a:schemeClr val="accent2"/>
              </a:buClr>
              <a:buSzPts val="1000"/>
              <a:buFont typeface="Lato Light"/>
              <a:buNone/>
              <a:defRPr sz="1000">
                <a:solidFill>
                  <a:schemeClr val="accent2"/>
                </a:solidFill>
                <a:latin typeface="Lato Light"/>
                <a:ea typeface="Lato Light"/>
                <a:cs typeface="Lato Light"/>
                <a:sym typeface="Lato Light"/>
              </a:defRPr>
            </a:lvl9pPr>
          </a:lstStyle>
          <a:p>
            <a:endParaRPr/>
          </a:p>
        </p:txBody>
      </p:sp>
      <p:sp>
        <p:nvSpPr>
          <p:cNvPr id="214" name="Google Shape;214;p34"/>
          <p:cNvSpPr txBox="1">
            <a:spLocks noGrp="1"/>
          </p:cNvSpPr>
          <p:nvPr>
            <p:ph type="ctrTitle" idx="2"/>
          </p:nvPr>
        </p:nvSpPr>
        <p:spPr>
          <a:xfrm>
            <a:off x="713225" y="2310325"/>
            <a:ext cx="4223100" cy="999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3">
  <p:cSld name="CUSTOM_22">
    <p:bg>
      <p:bgPr>
        <a:blipFill>
          <a:blip r:embed="rId2">
            <a:alphaModFix/>
          </a:blip>
          <a:stretch>
            <a:fillRect/>
          </a:stretch>
        </a:blipFill>
        <a:effectLst/>
      </p:bgPr>
    </p:bg>
    <p:spTree>
      <p:nvGrpSpPr>
        <p:cNvPr id="1" name="Shape 215"/>
        <p:cNvGrpSpPr/>
        <p:nvPr/>
      </p:nvGrpSpPr>
      <p:grpSpPr>
        <a:xfrm>
          <a:off x="0" y="0"/>
          <a:ext cx="0" cy="0"/>
          <a:chOff x="0" y="0"/>
          <a:chExt cx="0" cy="0"/>
        </a:xfrm>
      </p:grpSpPr>
      <p:sp>
        <p:nvSpPr>
          <p:cNvPr id="216" name="Google Shape;216;p35"/>
          <p:cNvSpPr txBox="1">
            <a:spLocks noGrp="1"/>
          </p:cNvSpPr>
          <p:nvPr>
            <p:ph type="ctrTitle"/>
          </p:nvPr>
        </p:nvSpPr>
        <p:spPr>
          <a:xfrm>
            <a:off x="1349450" y="2301253"/>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200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17" name="Google Shape;217;p35"/>
          <p:cNvSpPr txBox="1">
            <a:spLocks noGrp="1"/>
          </p:cNvSpPr>
          <p:nvPr>
            <p:ph type="subTitle" idx="1"/>
          </p:nvPr>
        </p:nvSpPr>
        <p:spPr>
          <a:xfrm>
            <a:off x="1349450" y="2756598"/>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18" name="Google Shape;218;p35"/>
          <p:cNvSpPr txBox="1">
            <a:spLocks noGrp="1"/>
          </p:cNvSpPr>
          <p:nvPr>
            <p:ph type="ctrTitle" idx="2"/>
          </p:nvPr>
        </p:nvSpPr>
        <p:spPr>
          <a:xfrm>
            <a:off x="3656917" y="2761453"/>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200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19" name="Google Shape;219;p35"/>
          <p:cNvSpPr txBox="1">
            <a:spLocks noGrp="1"/>
          </p:cNvSpPr>
          <p:nvPr>
            <p:ph type="subTitle" idx="3"/>
          </p:nvPr>
        </p:nvSpPr>
        <p:spPr>
          <a:xfrm>
            <a:off x="3656896" y="3216791"/>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20" name="Google Shape;220;p35"/>
          <p:cNvSpPr txBox="1">
            <a:spLocks noGrp="1"/>
          </p:cNvSpPr>
          <p:nvPr>
            <p:ph type="ctrTitle" idx="4"/>
          </p:nvPr>
        </p:nvSpPr>
        <p:spPr>
          <a:xfrm>
            <a:off x="5964398" y="3221653"/>
            <a:ext cx="1830000" cy="46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200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221" name="Google Shape;221;p35"/>
          <p:cNvSpPr txBox="1">
            <a:spLocks noGrp="1"/>
          </p:cNvSpPr>
          <p:nvPr>
            <p:ph type="subTitle" idx="5"/>
          </p:nvPr>
        </p:nvSpPr>
        <p:spPr>
          <a:xfrm>
            <a:off x="5964550" y="3676991"/>
            <a:ext cx="1830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22" name="Google Shape;222;p35"/>
          <p:cNvSpPr txBox="1">
            <a:spLocks noGrp="1"/>
          </p:cNvSpPr>
          <p:nvPr>
            <p:ph type="ctrTitle" idx="6"/>
          </p:nvPr>
        </p:nvSpPr>
        <p:spPr>
          <a:xfrm flipH="1">
            <a:off x="713275" y="357000"/>
            <a:ext cx="77175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3" name="Google Shape;223;p35"/>
          <p:cNvSpPr txBox="1">
            <a:spLocks noGrp="1"/>
          </p:cNvSpPr>
          <p:nvPr>
            <p:ph type="title" idx="7" hasCustomPrompt="1"/>
          </p:nvPr>
        </p:nvSpPr>
        <p:spPr>
          <a:xfrm>
            <a:off x="1788500" y="1521050"/>
            <a:ext cx="951900" cy="780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E4A947"/>
              </a:buClr>
              <a:buSzPts val="6000"/>
              <a:buNone/>
              <a:defRPr sz="6000">
                <a:solidFill>
                  <a:schemeClr val="accent1"/>
                </a:solidFill>
              </a:defRPr>
            </a:lvl1pPr>
            <a:lvl2pPr lvl="1"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t>xx%</a:t>
            </a:r>
          </a:p>
        </p:txBody>
      </p:sp>
      <p:sp>
        <p:nvSpPr>
          <p:cNvPr id="224" name="Google Shape;224;p35"/>
          <p:cNvSpPr txBox="1">
            <a:spLocks noGrp="1"/>
          </p:cNvSpPr>
          <p:nvPr>
            <p:ph type="title" idx="8" hasCustomPrompt="1"/>
          </p:nvPr>
        </p:nvSpPr>
        <p:spPr>
          <a:xfrm>
            <a:off x="4096050" y="1986847"/>
            <a:ext cx="951900" cy="780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E4A947"/>
              </a:buClr>
              <a:buSzPts val="6000"/>
              <a:buNone/>
              <a:defRPr sz="6000">
                <a:solidFill>
                  <a:schemeClr val="accent1"/>
                </a:solidFill>
              </a:defRPr>
            </a:lvl1pPr>
            <a:lvl2pPr lvl="1"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t>xx%</a:t>
            </a:r>
          </a:p>
        </p:txBody>
      </p:sp>
      <p:sp>
        <p:nvSpPr>
          <p:cNvPr id="225" name="Google Shape;225;p35"/>
          <p:cNvSpPr txBox="1">
            <a:spLocks noGrp="1"/>
          </p:cNvSpPr>
          <p:nvPr>
            <p:ph type="title" idx="9" hasCustomPrompt="1"/>
          </p:nvPr>
        </p:nvSpPr>
        <p:spPr>
          <a:xfrm>
            <a:off x="6403600" y="2436497"/>
            <a:ext cx="951900" cy="780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E4A947"/>
              </a:buClr>
              <a:buSzPts val="6000"/>
              <a:buNone/>
              <a:defRPr sz="6000">
                <a:solidFill>
                  <a:schemeClr val="accent1"/>
                </a:solidFill>
              </a:defRPr>
            </a:lvl1pPr>
            <a:lvl2pPr lvl="1"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1pPr>
            <a:lvl2pPr lvl="1">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2pPr>
            <a:lvl3pPr lvl="2">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3pPr>
            <a:lvl4pPr lvl="3">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4pPr>
            <a:lvl5pPr lvl="4">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5pPr>
            <a:lvl6pPr lvl="5">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6pPr>
            <a:lvl7pPr lvl="6">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7pPr>
            <a:lvl8pPr lvl="7">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8pPr>
            <a:lvl9pPr lvl="8">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8" r:id="rId2"/>
    <p:sldLayoutId id="2147483662" r:id="rId3"/>
    <p:sldLayoutId id="2147483670" r:id="rId4"/>
    <p:sldLayoutId id="2147483676" r:id="rId5"/>
    <p:sldLayoutId id="2147483678" r:id="rId6"/>
    <p:sldLayoutId id="2147483679" r:id="rId7"/>
    <p:sldLayoutId id="2147483680" r:id="rId8"/>
    <p:sldLayoutId id="2147483681" r:id="rId9"/>
    <p:sldLayoutId id="2147483683"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9"/>
          <p:cNvSpPr/>
          <p:nvPr/>
        </p:nvSpPr>
        <p:spPr>
          <a:xfrm>
            <a:off x="-549543" y="-143600"/>
            <a:ext cx="8128903" cy="8128223"/>
          </a:xfrm>
          <a:custGeom>
            <a:avLst/>
            <a:gdLst/>
            <a:ahLst/>
            <a:cxnLst/>
            <a:rect l="l" t="t" r="r" b="b"/>
            <a:pathLst>
              <a:path w="179347" h="179332" extrusionOk="0">
                <a:moveTo>
                  <a:pt x="89632" y="1"/>
                </a:moveTo>
                <a:cubicBezTo>
                  <a:pt x="88760" y="1"/>
                  <a:pt x="87866" y="15"/>
                  <a:pt x="86979" y="41"/>
                </a:cubicBezTo>
                <a:cubicBezTo>
                  <a:pt x="86826" y="45"/>
                  <a:pt x="86706" y="171"/>
                  <a:pt x="86709" y="324"/>
                </a:cubicBezTo>
                <a:cubicBezTo>
                  <a:pt x="86711" y="476"/>
                  <a:pt x="86834" y="598"/>
                  <a:pt x="86987" y="598"/>
                </a:cubicBezTo>
                <a:lnTo>
                  <a:pt x="86995" y="598"/>
                </a:lnTo>
                <a:cubicBezTo>
                  <a:pt x="87797" y="575"/>
                  <a:pt x="88605" y="558"/>
                  <a:pt x="89395" y="558"/>
                </a:cubicBezTo>
                <a:cubicBezTo>
                  <a:pt x="89492" y="558"/>
                  <a:pt x="89588" y="558"/>
                  <a:pt x="89683" y="559"/>
                </a:cubicBezTo>
                <a:lnTo>
                  <a:pt x="90331" y="561"/>
                </a:lnTo>
                <a:lnTo>
                  <a:pt x="90333" y="561"/>
                </a:lnTo>
                <a:cubicBezTo>
                  <a:pt x="90334" y="561"/>
                  <a:pt x="90335" y="561"/>
                  <a:pt x="90336" y="561"/>
                </a:cubicBezTo>
                <a:cubicBezTo>
                  <a:pt x="90488" y="561"/>
                  <a:pt x="90613" y="437"/>
                  <a:pt x="90613" y="283"/>
                </a:cubicBezTo>
                <a:cubicBezTo>
                  <a:pt x="90614" y="129"/>
                  <a:pt x="90489" y="3"/>
                  <a:pt x="90336" y="3"/>
                </a:cubicBezTo>
                <a:lnTo>
                  <a:pt x="89683" y="1"/>
                </a:lnTo>
                <a:close/>
                <a:moveTo>
                  <a:pt x="97571" y="345"/>
                </a:moveTo>
                <a:cubicBezTo>
                  <a:pt x="97428" y="345"/>
                  <a:pt x="97307" y="453"/>
                  <a:pt x="97294" y="598"/>
                </a:cubicBezTo>
                <a:cubicBezTo>
                  <a:pt x="97281" y="752"/>
                  <a:pt x="97394" y="887"/>
                  <a:pt x="97548" y="901"/>
                </a:cubicBezTo>
                <a:cubicBezTo>
                  <a:pt x="98659" y="998"/>
                  <a:pt x="99775" y="1117"/>
                  <a:pt x="100864" y="1254"/>
                </a:cubicBezTo>
                <a:cubicBezTo>
                  <a:pt x="100872" y="1255"/>
                  <a:pt x="100881" y="1256"/>
                  <a:pt x="100889" y="1256"/>
                </a:cubicBezTo>
                <a:cubicBezTo>
                  <a:pt x="100893" y="1256"/>
                  <a:pt x="100897" y="1256"/>
                  <a:pt x="100900" y="1255"/>
                </a:cubicBezTo>
                <a:cubicBezTo>
                  <a:pt x="100901" y="1255"/>
                  <a:pt x="100902" y="1255"/>
                  <a:pt x="100903" y="1255"/>
                </a:cubicBezTo>
                <a:cubicBezTo>
                  <a:pt x="101048" y="1255"/>
                  <a:pt x="101169" y="1141"/>
                  <a:pt x="101179" y="995"/>
                </a:cubicBezTo>
                <a:cubicBezTo>
                  <a:pt x="101188" y="847"/>
                  <a:pt x="101081" y="718"/>
                  <a:pt x="100934" y="700"/>
                </a:cubicBezTo>
                <a:cubicBezTo>
                  <a:pt x="99838" y="562"/>
                  <a:pt x="98715" y="442"/>
                  <a:pt x="97597" y="346"/>
                </a:cubicBezTo>
                <a:cubicBezTo>
                  <a:pt x="97588" y="345"/>
                  <a:pt x="97580" y="345"/>
                  <a:pt x="97571" y="345"/>
                </a:cubicBezTo>
                <a:close/>
                <a:moveTo>
                  <a:pt x="79756" y="546"/>
                </a:moveTo>
                <a:cubicBezTo>
                  <a:pt x="79747" y="546"/>
                  <a:pt x="79737" y="546"/>
                  <a:pt x="79728" y="547"/>
                </a:cubicBezTo>
                <a:cubicBezTo>
                  <a:pt x="78620" y="670"/>
                  <a:pt x="77501" y="814"/>
                  <a:pt x="76399" y="978"/>
                </a:cubicBezTo>
                <a:cubicBezTo>
                  <a:pt x="76255" y="1000"/>
                  <a:pt x="76152" y="1130"/>
                  <a:pt x="76163" y="1274"/>
                </a:cubicBezTo>
                <a:cubicBezTo>
                  <a:pt x="76173" y="1420"/>
                  <a:pt x="76294" y="1533"/>
                  <a:pt x="76440" y="1534"/>
                </a:cubicBezTo>
                <a:lnTo>
                  <a:pt x="76440" y="1534"/>
                </a:lnTo>
                <a:cubicBezTo>
                  <a:pt x="76453" y="1534"/>
                  <a:pt x="76467" y="1533"/>
                  <a:pt x="76479" y="1530"/>
                </a:cubicBezTo>
                <a:cubicBezTo>
                  <a:pt x="77574" y="1368"/>
                  <a:pt x="78688" y="1224"/>
                  <a:pt x="79787" y="1103"/>
                </a:cubicBezTo>
                <a:cubicBezTo>
                  <a:pt x="79941" y="1087"/>
                  <a:pt x="80052" y="948"/>
                  <a:pt x="80035" y="795"/>
                </a:cubicBezTo>
                <a:cubicBezTo>
                  <a:pt x="80018" y="652"/>
                  <a:pt x="79897" y="546"/>
                  <a:pt x="79756" y="546"/>
                </a:cubicBezTo>
                <a:close/>
                <a:moveTo>
                  <a:pt x="76440" y="1534"/>
                </a:moveTo>
                <a:lnTo>
                  <a:pt x="76440" y="1534"/>
                </a:lnTo>
                <a:cubicBezTo>
                  <a:pt x="76439" y="1534"/>
                  <a:pt x="76439" y="1534"/>
                  <a:pt x="76439" y="1534"/>
                </a:cubicBezTo>
                <a:lnTo>
                  <a:pt x="76440" y="1534"/>
                </a:lnTo>
                <a:cubicBezTo>
                  <a:pt x="76440" y="1534"/>
                  <a:pt x="76440" y="1534"/>
                  <a:pt x="76440" y="1534"/>
                </a:cubicBezTo>
                <a:close/>
                <a:moveTo>
                  <a:pt x="108052" y="1890"/>
                </a:moveTo>
                <a:cubicBezTo>
                  <a:pt x="107922" y="1890"/>
                  <a:pt x="107807" y="1980"/>
                  <a:pt x="107780" y="2112"/>
                </a:cubicBezTo>
                <a:cubicBezTo>
                  <a:pt x="107748" y="2261"/>
                  <a:pt x="107843" y="2407"/>
                  <a:pt x="107990" y="2441"/>
                </a:cubicBezTo>
                <a:cubicBezTo>
                  <a:pt x="109071" y="2666"/>
                  <a:pt x="110166" y="2916"/>
                  <a:pt x="111244" y="3183"/>
                </a:cubicBezTo>
                <a:cubicBezTo>
                  <a:pt x="111265" y="3189"/>
                  <a:pt x="111288" y="3191"/>
                  <a:pt x="111310" y="3191"/>
                </a:cubicBezTo>
                <a:lnTo>
                  <a:pt x="111310" y="3192"/>
                </a:lnTo>
                <a:cubicBezTo>
                  <a:pt x="111451" y="3192"/>
                  <a:pt x="111571" y="3088"/>
                  <a:pt x="111587" y="2947"/>
                </a:cubicBezTo>
                <a:cubicBezTo>
                  <a:pt x="111605" y="2807"/>
                  <a:pt x="111514" y="2675"/>
                  <a:pt x="111378" y="2643"/>
                </a:cubicBezTo>
                <a:cubicBezTo>
                  <a:pt x="110293" y="2372"/>
                  <a:pt x="109193" y="2122"/>
                  <a:pt x="108106" y="1895"/>
                </a:cubicBezTo>
                <a:cubicBezTo>
                  <a:pt x="108088" y="1891"/>
                  <a:pt x="108070" y="1890"/>
                  <a:pt x="108052" y="1890"/>
                </a:cubicBezTo>
                <a:close/>
                <a:moveTo>
                  <a:pt x="69328" y="2328"/>
                </a:moveTo>
                <a:cubicBezTo>
                  <a:pt x="69304" y="2328"/>
                  <a:pt x="69280" y="2331"/>
                  <a:pt x="69256" y="2338"/>
                </a:cubicBezTo>
                <a:cubicBezTo>
                  <a:pt x="68174" y="2589"/>
                  <a:pt x="67079" y="2866"/>
                  <a:pt x="66003" y="3160"/>
                </a:cubicBezTo>
                <a:cubicBezTo>
                  <a:pt x="65868" y="3197"/>
                  <a:pt x="65782" y="3328"/>
                  <a:pt x="65801" y="3466"/>
                </a:cubicBezTo>
                <a:cubicBezTo>
                  <a:pt x="65819" y="3605"/>
                  <a:pt x="65937" y="3708"/>
                  <a:pt x="66077" y="3708"/>
                </a:cubicBezTo>
                <a:cubicBezTo>
                  <a:pt x="66101" y="3708"/>
                  <a:pt x="66126" y="3705"/>
                  <a:pt x="66150" y="3698"/>
                </a:cubicBezTo>
                <a:cubicBezTo>
                  <a:pt x="67219" y="3407"/>
                  <a:pt x="68307" y="3131"/>
                  <a:pt x="69383" y="2881"/>
                </a:cubicBezTo>
                <a:cubicBezTo>
                  <a:pt x="69537" y="2850"/>
                  <a:pt x="69635" y="2697"/>
                  <a:pt x="69599" y="2544"/>
                </a:cubicBezTo>
                <a:cubicBezTo>
                  <a:pt x="69569" y="2415"/>
                  <a:pt x="69454" y="2328"/>
                  <a:pt x="69328" y="2328"/>
                </a:cubicBezTo>
                <a:close/>
                <a:moveTo>
                  <a:pt x="118266" y="4667"/>
                </a:moveTo>
                <a:cubicBezTo>
                  <a:pt x="118150" y="4667"/>
                  <a:pt x="118042" y="4741"/>
                  <a:pt x="118002" y="4857"/>
                </a:cubicBezTo>
                <a:cubicBezTo>
                  <a:pt x="117953" y="5003"/>
                  <a:pt x="118031" y="5161"/>
                  <a:pt x="118178" y="5211"/>
                </a:cubicBezTo>
                <a:cubicBezTo>
                  <a:pt x="119224" y="5564"/>
                  <a:pt x="120282" y="5943"/>
                  <a:pt x="121326" y="6340"/>
                </a:cubicBezTo>
                <a:cubicBezTo>
                  <a:pt x="121358" y="6351"/>
                  <a:pt x="121391" y="6357"/>
                  <a:pt x="121425" y="6357"/>
                </a:cubicBezTo>
                <a:lnTo>
                  <a:pt x="121425" y="6358"/>
                </a:lnTo>
                <a:cubicBezTo>
                  <a:pt x="121560" y="6358"/>
                  <a:pt x="121676" y="6262"/>
                  <a:pt x="121700" y="6129"/>
                </a:cubicBezTo>
                <a:cubicBezTo>
                  <a:pt x="121724" y="5996"/>
                  <a:pt x="121650" y="5866"/>
                  <a:pt x="121524" y="5818"/>
                </a:cubicBezTo>
                <a:cubicBezTo>
                  <a:pt x="120474" y="5418"/>
                  <a:pt x="119408" y="5038"/>
                  <a:pt x="118356" y="4682"/>
                </a:cubicBezTo>
                <a:cubicBezTo>
                  <a:pt x="118326" y="4672"/>
                  <a:pt x="118296" y="4667"/>
                  <a:pt x="118266" y="4667"/>
                </a:cubicBezTo>
                <a:close/>
                <a:moveTo>
                  <a:pt x="59174" y="5341"/>
                </a:moveTo>
                <a:cubicBezTo>
                  <a:pt x="59141" y="5341"/>
                  <a:pt x="59106" y="5347"/>
                  <a:pt x="59073" y="5360"/>
                </a:cubicBezTo>
                <a:cubicBezTo>
                  <a:pt x="58026" y="5741"/>
                  <a:pt x="56971" y="6146"/>
                  <a:pt x="55941" y="6566"/>
                </a:cubicBezTo>
                <a:cubicBezTo>
                  <a:pt x="55816" y="6616"/>
                  <a:pt x="55746" y="6746"/>
                  <a:pt x="55772" y="6878"/>
                </a:cubicBezTo>
                <a:cubicBezTo>
                  <a:pt x="55797" y="7008"/>
                  <a:pt x="55911" y="7103"/>
                  <a:pt x="56045" y="7103"/>
                </a:cubicBezTo>
                <a:cubicBezTo>
                  <a:pt x="56082" y="7103"/>
                  <a:pt x="56116" y="7096"/>
                  <a:pt x="56150" y="7082"/>
                </a:cubicBezTo>
                <a:cubicBezTo>
                  <a:pt x="57175" y="6666"/>
                  <a:pt x="58222" y="6263"/>
                  <a:pt x="59264" y="5884"/>
                </a:cubicBezTo>
                <a:cubicBezTo>
                  <a:pt x="59412" y="5834"/>
                  <a:pt x="59490" y="5672"/>
                  <a:pt x="59436" y="5526"/>
                </a:cubicBezTo>
                <a:cubicBezTo>
                  <a:pt x="59395" y="5411"/>
                  <a:pt x="59288" y="5341"/>
                  <a:pt x="59174" y="5341"/>
                </a:cubicBezTo>
                <a:close/>
                <a:moveTo>
                  <a:pt x="128095" y="8650"/>
                </a:moveTo>
                <a:cubicBezTo>
                  <a:pt x="127991" y="8650"/>
                  <a:pt x="127891" y="8709"/>
                  <a:pt x="127843" y="8809"/>
                </a:cubicBezTo>
                <a:cubicBezTo>
                  <a:pt x="127777" y="8948"/>
                  <a:pt x="127836" y="9114"/>
                  <a:pt x="127975" y="9181"/>
                </a:cubicBezTo>
                <a:cubicBezTo>
                  <a:pt x="128973" y="9656"/>
                  <a:pt x="129979" y="10159"/>
                  <a:pt x="130964" y="10675"/>
                </a:cubicBezTo>
                <a:cubicBezTo>
                  <a:pt x="131003" y="10696"/>
                  <a:pt x="131047" y="10707"/>
                  <a:pt x="131093" y="10707"/>
                </a:cubicBezTo>
                <a:cubicBezTo>
                  <a:pt x="131221" y="10707"/>
                  <a:pt x="131334" y="10619"/>
                  <a:pt x="131364" y="10495"/>
                </a:cubicBezTo>
                <a:cubicBezTo>
                  <a:pt x="131395" y="10370"/>
                  <a:pt x="131336" y="10239"/>
                  <a:pt x="131222" y="10180"/>
                </a:cubicBezTo>
                <a:cubicBezTo>
                  <a:pt x="130231" y="9662"/>
                  <a:pt x="129219" y="9156"/>
                  <a:pt x="128215" y="8677"/>
                </a:cubicBezTo>
                <a:cubicBezTo>
                  <a:pt x="128176" y="8659"/>
                  <a:pt x="128135" y="8650"/>
                  <a:pt x="128095" y="8650"/>
                </a:cubicBezTo>
                <a:close/>
                <a:moveTo>
                  <a:pt x="49445" y="9546"/>
                </a:moveTo>
                <a:cubicBezTo>
                  <a:pt x="49405" y="9546"/>
                  <a:pt x="49364" y="9555"/>
                  <a:pt x="49325" y="9573"/>
                </a:cubicBezTo>
                <a:cubicBezTo>
                  <a:pt x="48337" y="10072"/>
                  <a:pt x="47341" y="10598"/>
                  <a:pt x="46364" y="11139"/>
                </a:cubicBezTo>
                <a:cubicBezTo>
                  <a:pt x="46252" y="11199"/>
                  <a:pt x="46196" y="11329"/>
                  <a:pt x="46229" y="11452"/>
                </a:cubicBezTo>
                <a:cubicBezTo>
                  <a:pt x="46260" y="11576"/>
                  <a:pt x="46371" y="11662"/>
                  <a:pt x="46499" y="11662"/>
                </a:cubicBezTo>
                <a:cubicBezTo>
                  <a:pt x="46545" y="11662"/>
                  <a:pt x="46592" y="11649"/>
                  <a:pt x="46634" y="11627"/>
                </a:cubicBezTo>
                <a:cubicBezTo>
                  <a:pt x="47604" y="11091"/>
                  <a:pt x="48595" y="10567"/>
                  <a:pt x="49576" y="10072"/>
                </a:cubicBezTo>
                <a:cubicBezTo>
                  <a:pt x="49710" y="10000"/>
                  <a:pt x="49763" y="9834"/>
                  <a:pt x="49694" y="9699"/>
                </a:cubicBezTo>
                <a:cubicBezTo>
                  <a:pt x="49645" y="9602"/>
                  <a:pt x="49547" y="9546"/>
                  <a:pt x="49445" y="9546"/>
                </a:cubicBezTo>
                <a:close/>
                <a:moveTo>
                  <a:pt x="137379" y="13773"/>
                </a:moveTo>
                <a:cubicBezTo>
                  <a:pt x="137286" y="13773"/>
                  <a:pt x="137196" y="13819"/>
                  <a:pt x="137143" y="13903"/>
                </a:cubicBezTo>
                <a:cubicBezTo>
                  <a:pt x="137061" y="14032"/>
                  <a:pt x="137099" y="14202"/>
                  <a:pt x="137227" y="14286"/>
                </a:cubicBezTo>
                <a:cubicBezTo>
                  <a:pt x="138166" y="14879"/>
                  <a:pt x="139104" y="15496"/>
                  <a:pt x="140015" y="16122"/>
                </a:cubicBezTo>
                <a:cubicBezTo>
                  <a:pt x="140062" y="16153"/>
                  <a:pt x="140118" y="16171"/>
                  <a:pt x="140174" y="16171"/>
                </a:cubicBezTo>
                <a:lnTo>
                  <a:pt x="140174" y="16172"/>
                </a:lnTo>
                <a:cubicBezTo>
                  <a:pt x="140296" y="16172"/>
                  <a:pt x="140405" y="16093"/>
                  <a:pt x="140442" y="15975"/>
                </a:cubicBezTo>
                <a:cubicBezTo>
                  <a:pt x="140478" y="15857"/>
                  <a:pt x="140433" y="15730"/>
                  <a:pt x="140332" y="15662"/>
                </a:cubicBezTo>
                <a:cubicBezTo>
                  <a:pt x="139414" y="15033"/>
                  <a:pt x="138470" y="14411"/>
                  <a:pt x="137525" y="13814"/>
                </a:cubicBezTo>
                <a:cubicBezTo>
                  <a:pt x="137479" y="13786"/>
                  <a:pt x="137429" y="13773"/>
                  <a:pt x="137379" y="13773"/>
                </a:cubicBezTo>
                <a:close/>
                <a:moveTo>
                  <a:pt x="40305" y="14864"/>
                </a:moveTo>
                <a:cubicBezTo>
                  <a:pt x="40252" y="14864"/>
                  <a:pt x="40198" y="14879"/>
                  <a:pt x="40151" y="14910"/>
                </a:cubicBezTo>
                <a:cubicBezTo>
                  <a:pt x="39222" y="15525"/>
                  <a:pt x="38294" y="16166"/>
                  <a:pt x="37391" y="16816"/>
                </a:cubicBezTo>
                <a:cubicBezTo>
                  <a:pt x="37172" y="16974"/>
                  <a:pt x="37284" y="17320"/>
                  <a:pt x="37554" y="17321"/>
                </a:cubicBezTo>
                <a:cubicBezTo>
                  <a:pt x="37613" y="17321"/>
                  <a:pt x="37670" y="17303"/>
                  <a:pt x="37717" y="17270"/>
                </a:cubicBezTo>
                <a:cubicBezTo>
                  <a:pt x="38614" y="16625"/>
                  <a:pt x="39537" y="15988"/>
                  <a:pt x="40458" y="15376"/>
                </a:cubicBezTo>
                <a:cubicBezTo>
                  <a:pt x="40587" y="15291"/>
                  <a:pt x="40622" y="15118"/>
                  <a:pt x="40537" y="14988"/>
                </a:cubicBezTo>
                <a:cubicBezTo>
                  <a:pt x="40484" y="14908"/>
                  <a:pt x="40395" y="14864"/>
                  <a:pt x="40305" y="14864"/>
                </a:cubicBezTo>
                <a:close/>
                <a:moveTo>
                  <a:pt x="145987" y="19954"/>
                </a:moveTo>
                <a:cubicBezTo>
                  <a:pt x="145906" y="19954"/>
                  <a:pt x="145825" y="19989"/>
                  <a:pt x="145770" y="20058"/>
                </a:cubicBezTo>
                <a:cubicBezTo>
                  <a:pt x="145675" y="20175"/>
                  <a:pt x="145691" y="20349"/>
                  <a:pt x="145807" y="20447"/>
                </a:cubicBezTo>
                <a:cubicBezTo>
                  <a:pt x="146670" y="21147"/>
                  <a:pt x="147527" y="21870"/>
                  <a:pt x="148359" y="22597"/>
                </a:cubicBezTo>
                <a:cubicBezTo>
                  <a:pt x="148409" y="22642"/>
                  <a:pt x="148474" y="22667"/>
                  <a:pt x="148543" y="22667"/>
                </a:cubicBezTo>
                <a:cubicBezTo>
                  <a:pt x="148800" y="22667"/>
                  <a:pt x="148919" y="22348"/>
                  <a:pt x="148725" y="22177"/>
                </a:cubicBezTo>
                <a:cubicBezTo>
                  <a:pt x="147890" y="21446"/>
                  <a:pt x="147026" y="20718"/>
                  <a:pt x="146159" y="20013"/>
                </a:cubicBezTo>
                <a:cubicBezTo>
                  <a:pt x="146108" y="19974"/>
                  <a:pt x="146047" y="19954"/>
                  <a:pt x="145987" y="19954"/>
                </a:cubicBezTo>
                <a:close/>
                <a:moveTo>
                  <a:pt x="31839" y="21232"/>
                </a:moveTo>
                <a:cubicBezTo>
                  <a:pt x="31778" y="21232"/>
                  <a:pt x="31716" y="21253"/>
                  <a:pt x="31664" y="21295"/>
                </a:cubicBezTo>
                <a:cubicBezTo>
                  <a:pt x="30813" y="22018"/>
                  <a:pt x="29966" y="22763"/>
                  <a:pt x="29147" y="23513"/>
                </a:cubicBezTo>
                <a:cubicBezTo>
                  <a:pt x="28959" y="23686"/>
                  <a:pt x="29080" y="23998"/>
                  <a:pt x="29334" y="23998"/>
                </a:cubicBezTo>
                <a:cubicBezTo>
                  <a:pt x="29335" y="23998"/>
                  <a:pt x="29335" y="23998"/>
                  <a:pt x="29336" y="23998"/>
                </a:cubicBezTo>
                <a:lnTo>
                  <a:pt x="29337" y="23998"/>
                </a:lnTo>
                <a:cubicBezTo>
                  <a:pt x="29406" y="23998"/>
                  <a:pt x="29473" y="23972"/>
                  <a:pt x="29524" y="23926"/>
                </a:cubicBezTo>
                <a:cubicBezTo>
                  <a:pt x="30337" y="23180"/>
                  <a:pt x="31179" y="22438"/>
                  <a:pt x="32025" y="21720"/>
                </a:cubicBezTo>
                <a:cubicBezTo>
                  <a:pt x="32138" y="21620"/>
                  <a:pt x="32150" y="21446"/>
                  <a:pt x="32052" y="21331"/>
                </a:cubicBezTo>
                <a:cubicBezTo>
                  <a:pt x="31997" y="21266"/>
                  <a:pt x="31918" y="21232"/>
                  <a:pt x="31839" y="21232"/>
                </a:cubicBezTo>
                <a:close/>
                <a:moveTo>
                  <a:pt x="153800" y="27099"/>
                </a:moveTo>
                <a:cubicBezTo>
                  <a:pt x="153730" y="27099"/>
                  <a:pt x="153660" y="27125"/>
                  <a:pt x="153606" y="27178"/>
                </a:cubicBezTo>
                <a:cubicBezTo>
                  <a:pt x="153495" y="27285"/>
                  <a:pt x="153493" y="27462"/>
                  <a:pt x="153600" y="27573"/>
                </a:cubicBezTo>
                <a:cubicBezTo>
                  <a:pt x="154375" y="28368"/>
                  <a:pt x="155141" y="29187"/>
                  <a:pt x="155880" y="30007"/>
                </a:cubicBezTo>
                <a:cubicBezTo>
                  <a:pt x="155932" y="30065"/>
                  <a:pt x="156008" y="30099"/>
                  <a:pt x="156087" y="30099"/>
                </a:cubicBezTo>
                <a:cubicBezTo>
                  <a:pt x="156328" y="30099"/>
                  <a:pt x="156455" y="29813"/>
                  <a:pt x="156293" y="29633"/>
                </a:cubicBezTo>
                <a:cubicBezTo>
                  <a:pt x="155551" y="28809"/>
                  <a:pt x="154779" y="27984"/>
                  <a:pt x="154001" y="27184"/>
                </a:cubicBezTo>
                <a:cubicBezTo>
                  <a:pt x="153946" y="27127"/>
                  <a:pt x="153873" y="27099"/>
                  <a:pt x="153800" y="27099"/>
                </a:cubicBezTo>
                <a:close/>
                <a:moveTo>
                  <a:pt x="24192" y="28545"/>
                </a:moveTo>
                <a:cubicBezTo>
                  <a:pt x="24117" y="28545"/>
                  <a:pt x="24042" y="28575"/>
                  <a:pt x="23987" y="28634"/>
                </a:cubicBezTo>
                <a:cubicBezTo>
                  <a:pt x="23229" y="29450"/>
                  <a:pt x="22475" y="30291"/>
                  <a:pt x="21747" y="31136"/>
                </a:cubicBezTo>
                <a:cubicBezTo>
                  <a:pt x="21591" y="31316"/>
                  <a:pt x="21719" y="31597"/>
                  <a:pt x="21958" y="31597"/>
                </a:cubicBezTo>
                <a:cubicBezTo>
                  <a:pt x="22039" y="31597"/>
                  <a:pt x="22116" y="31562"/>
                  <a:pt x="22170" y="31500"/>
                </a:cubicBezTo>
                <a:cubicBezTo>
                  <a:pt x="22893" y="30661"/>
                  <a:pt x="23642" y="29826"/>
                  <a:pt x="24396" y="29015"/>
                </a:cubicBezTo>
                <a:cubicBezTo>
                  <a:pt x="24501" y="28902"/>
                  <a:pt x="24495" y="28726"/>
                  <a:pt x="24382" y="28620"/>
                </a:cubicBezTo>
                <a:cubicBezTo>
                  <a:pt x="24328" y="28570"/>
                  <a:pt x="24260" y="28545"/>
                  <a:pt x="24192" y="28545"/>
                </a:cubicBezTo>
                <a:close/>
                <a:moveTo>
                  <a:pt x="160721" y="35114"/>
                </a:moveTo>
                <a:cubicBezTo>
                  <a:pt x="160662" y="35114"/>
                  <a:pt x="160602" y="35133"/>
                  <a:pt x="160552" y="35172"/>
                </a:cubicBezTo>
                <a:cubicBezTo>
                  <a:pt x="160429" y="35265"/>
                  <a:pt x="160406" y="35440"/>
                  <a:pt x="160499" y="35562"/>
                </a:cubicBezTo>
                <a:cubicBezTo>
                  <a:pt x="161174" y="36445"/>
                  <a:pt x="161839" y="37348"/>
                  <a:pt x="162475" y="38247"/>
                </a:cubicBezTo>
                <a:cubicBezTo>
                  <a:pt x="162527" y="38320"/>
                  <a:pt x="162612" y="38365"/>
                  <a:pt x="162703" y="38365"/>
                </a:cubicBezTo>
                <a:cubicBezTo>
                  <a:pt x="162929" y="38365"/>
                  <a:pt x="163062" y="38108"/>
                  <a:pt x="162931" y="37924"/>
                </a:cubicBezTo>
                <a:cubicBezTo>
                  <a:pt x="162291" y="37019"/>
                  <a:pt x="161621" y="36111"/>
                  <a:pt x="160943" y="35224"/>
                </a:cubicBezTo>
                <a:cubicBezTo>
                  <a:pt x="160888" y="35152"/>
                  <a:pt x="160805" y="35114"/>
                  <a:pt x="160721" y="35114"/>
                </a:cubicBezTo>
                <a:close/>
                <a:moveTo>
                  <a:pt x="17448" y="36715"/>
                </a:moveTo>
                <a:cubicBezTo>
                  <a:pt x="17361" y="36715"/>
                  <a:pt x="17276" y="36755"/>
                  <a:pt x="17222" y="36831"/>
                </a:cubicBezTo>
                <a:cubicBezTo>
                  <a:pt x="16564" y="37731"/>
                  <a:pt x="15915" y="38657"/>
                  <a:pt x="15292" y="39579"/>
                </a:cubicBezTo>
                <a:cubicBezTo>
                  <a:pt x="15204" y="39706"/>
                  <a:pt x="15238" y="39880"/>
                  <a:pt x="15366" y="39966"/>
                </a:cubicBezTo>
                <a:cubicBezTo>
                  <a:pt x="15413" y="39998"/>
                  <a:pt x="15466" y="40014"/>
                  <a:pt x="15522" y="40014"/>
                </a:cubicBezTo>
                <a:cubicBezTo>
                  <a:pt x="15616" y="40014"/>
                  <a:pt x="15703" y="39969"/>
                  <a:pt x="15754" y="39892"/>
                </a:cubicBezTo>
                <a:cubicBezTo>
                  <a:pt x="16374" y="38975"/>
                  <a:pt x="17019" y="38055"/>
                  <a:pt x="17673" y="37159"/>
                </a:cubicBezTo>
                <a:cubicBezTo>
                  <a:pt x="17763" y="37034"/>
                  <a:pt x="17737" y="36860"/>
                  <a:pt x="17612" y="36769"/>
                </a:cubicBezTo>
                <a:cubicBezTo>
                  <a:pt x="17562" y="36733"/>
                  <a:pt x="17505" y="36715"/>
                  <a:pt x="17448" y="36715"/>
                </a:cubicBezTo>
                <a:close/>
                <a:moveTo>
                  <a:pt x="166649" y="43887"/>
                </a:moveTo>
                <a:cubicBezTo>
                  <a:pt x="166600" y="43887"/>
                  <a:pt x="166551" y="43900"/>
                  <a:pt x="166506" y="43927"/>
                </a:cubicBezTo>
                <a:cubicBezTo>
                  <a:pt x="166374" y="44005"/>
                  <a:pt x="166330" y="44175"/>
                  <a:pt x="166408" y="44307"/>
                </a:cubicBezTo>
                <a:cubicBezTo>
                  <a:pt x="166972" y="45258"/>
                  <a:pt x="167524" y="46233"/>
                  <a:pt x="168052" y="47202"/>
                </a:cubicBezTo>
                <a:cubicBezTo>
                  <a:pt x="168101" y="47292"/>
                  <a:pt x="168194" y="47348"/>
                  <a:pt x="168296" y="47348"/>
                </a:cubicBezTo>
                <a:lnTo>
                  <a:pt x="168296" y="47349"/>
                </a:lnTo>
                <a:cubicBezTo>
                  <a:pt x="168508" y="47348"/>
                  <a:pt x="168642" y="47122"/>
                  <a:pt x="168542" y="46936"/>
                </a:cubicBezTo>
                <a:cubicBezTo>
                  <a:pt x="168012" y="45960"/>
                  <a:pt x="167455" y="44979"/>
                  <a:pt x="166887" y="44022"/>
                </a:cubicBezTo>
                <a:cubicBezTo>
                  <a:pt x="166835" y="43935"/>
                  <a:pt x="166743" y="43887"/>
                  <a:pt x="166649" y="43887"/>
                </a:cubicBezTo>
                <a:close/>
                <a:moveTo>
                  <a:pt x="11716" y="45622"/>
                </a:moveTo>
                <a:cubicBezTo>
                  <a:pt x="11617" y="45622"/>
                  <a:pt x="11521" y="45676"/>
                  <a:pt x="11470" y="45769"/>
                </a:cubicBezTo>
                <a:cubicBezTo>
                  <a:pt x="10921" y="46744"/>
                  <a:pt x="10387" y="47740"/>
                  <a:pt x="9877" y="48729"/>
                </a:cubicBezTo>
                <a:cubicBezTo>
                  <a:pt x="9807" y="48866"/>
                  <a:pt x="9860" y="49034"/>
                  <a:pt x="9998" y="49105"/>
                </a:cubicBezTo>
                <a:cubicBezTo>
                  <a:pt x="10037" y="49125"/>
                  <a:pt x="10080" y="49135"/>
                  <a:pt x="10125" y="49135"/>
                </a:cubicBezTo>
                <a:cubicBezTo>
                  <a:pt x="10230" y="49135"/>
                  <a:pt x="10325" y="49077"/>
                  <a:pt x="10373" y="48984"/>
                </a:cubicBezTo>
                <a:cubicBezTo>
                  <a:pt x="10880" y="48001"/>
                  <a:pt x="11412" y="47012"/>
                  <a:pt x="11957" y="46043"/>
                </a:cubicBezTo>
                <a:cubicBezTo>
                  <a:pt x="12036" y="45908"/>
                  <a:pt x="11988" y="45734"/>
                  <a:pt x="11853" y="45659"/>
                </a:cubicBezTo>
                <a:cubicBezTo>
                  <a:pt x="11810" y="45634"/>
                  <a:pt x="11763" y="45622"/>
                  <a:pt x="11716" y="45622"/>
                </a:cubicBezTo>
                <a:close/>
                <a:moveTo>
                  <a:pt x="171489" y="53282"/>
                </a:moveTo>
                <a:cubicBezTo>
                  <a:pt x="171451" y="53282"/>
                  <a:pt x="171413" y="53290"/>
                  <a:pt x="171376" y="53307"/>
                </a:cubicBezTo>
                <a:cubicBezTo>
                  <a:pt x="171232" y="53369"/>
                  <a:pt x="171169" y="53541"/>
                  <a:pt x="171237" y="53683"/>
                </a:cubicBezTo>
                <a:cubicBezTo>
                  <a:pt x="171682" y="54690"/>
                  <a:pt x="172116" y="55722"/>
                  <a:pt x="172524" y="56750"/>
                </a:cubicBezTo>
                <a:cubicBezTo>
                  <a:pt x="172568" y="56856"/>
                  <a:pt x="172670" y="56926"/>
                  <a:pt x="172784" y="56926"/>
                </a:cubicBezTo>
                <a:cubicBezTo>
                  <a:pt x="172819" y="56926"/>
                  <a:pt x="172854" y="56919"/>
                  <a:pt x="172887" y="56906"/>
                </a:cubicBezTo>
                <a:cubicBezTo>
                  <a:pt x="173030" y="56849"/>
                  <a:pt x="173100" y="56687"/>
                  <a:pt x="173043" y="56544"/>
                </a:cubicBezTo>
                <a:cubicBezTo>
                  <a:pt x="172632" y="55509"/>
                  <a:pt x="172196" y="54471"/>
                  <a:pt x="171748" y="53457"/>
                </a:cubicBezTo>
                <a:cubicBezTo>
                  <a:pt x="171703" y="53348"/>
                  <a:pt x="171599" y="53282"/>
                  <a:pt x="171489" y="53282"/>
                </a:cubicBezTo>
                <a:close/>
                <a:moveTo>
                  <a:pt x="7073" y="55157"/>
                </a:moveTo>
                <a:cubicBezTo>
                  <a:pt x="6964" y="55157"/>
                  <a:pt x="6861" y="55222"/>
                  <a:pt x="6817" y="55329"/>
                </a:cubicBezTo>
                <a:cubicBezTo>
                  <a:pt x="6388" y="56362"/>
                  <a:pt x="5973" y="57415"/>
                  <a:pt x="5586" y="58461"/>
                </a:cubicBezTo>
                <a:cubicBezTo>
                  <a:pt x="5532" y="58605"/>
                  <a:pt x="5605" y="58766"/>
                  <a:pt x="5750" y="58820"/>
                </a:cubicBezTo>
                <a:cubicBezTo>
                  <a:pt x="5780" y="58831"/>
                  <a:pt x="5814" y="58837"/>
                  <a:pt x="5846" y="58837"/>
                </a:cubicBezTo>
                <a:cubicBezTo>
                  <a:pt x="5963" y="58837"/>
                  <a:pt x="6068" y="58765"/>
                  <a:pt x="6109" y="58655"/>
                </a:cubicBezTo>
                <a:cubicBezTo>
                  <a:pt x="6495" y="57616"/>
                  <a:pt x="6906" y="56568"/>
                  <a:pt x="7332" y="55543"/>
                </a:cubicBezTo>
                <a:cubicBezTo>
                  <a:pt x="7391" y="55401"/>
                  <a:pt x="7323" y="55237"/>
                  <a:pt x="7180" y="55178"/>
                </a:cubicBezTo>
                <a:cubicBezTo>
                  <a:pt x="7145" y="55164"/>
                  <a:pt x="7109" y="55157"/>
                  <a:pt x="7073" y="55157"/>
                </a:cubicBezTo>
                <a:close/>
                <a:moveTo>
                  <a:pt x="175187" y="63205"/>
                </a:moveTo>
                <a:cubicBezTo>
                  <a:pt x="175160" y="63205"/>
                  <a:pt x="175132" y="63209"/>
                  <a:pt x="175105" y="63218"/>
                </a:cubicBezTo>
                <a:cubicBezTo>
                  <a:pt x="174958" y="63262"/>
                  <a:pt x="174874" y="63418"/>
                  <a:pt x="174919" y="63566"/>
                </a:cubicBezTo>
                <a:cubicBezTo>
                  <a:pt x="175243" y="64620"/>
                  <a:pt x="175551" y="65700"/>
                  <a:pt x="175836" y="66773"/>
                </a:cubicBezTo>
                <a:cubicBezTo>
                  <a:pt x="175867" y="66895"/>
                  <a:pt x="175979" y="66980"/>
                  <a:pt x="176105" y="66980"/>
                </a:cubicBezTo>
                <a:cubicBezTo>
                  <a:pt x="176130" y="66980"/>
                  <a:pt x="176154" y="66978"/>
                  <a:pt x="176177" y="66971"/>
                </a:cubicBezTo>
                <a:cubicBezTo>
                  <a:pt x="176325" y="66931"/>
                  <a:pt x="176415" y="66779"/>
                  <a:pt x="176375" y="66630"/>
                </a:cubicBezTo>
                <a:cubicBezTo>
                  <a:pt x="176089" y="65550"/>
                  <a:pt x="175779" y="64464"/>
                  <a:pt x="175454" y="63403"/>
                </a:cubicBezTo>
                <a:cubicBezTo>
                  <a:pt x="175417" y="63283"/>
                  <a:pt x="175307" y="63205"/>
                  <a:pt x="175187" y="63205"/>
                </a:cubicBezTo>
                <a:close/>
                <a:moveTo>
                  <a:pt x="3602" y="65172"/>
                </a:moveTo>
                <a:cubicBezTo>
                  <a:pt x="3481" y="65172"/>
                  <a:pt x="3369" y="65253"/>
                  <a:pt x="3334" y="65376"/>
                </a:cubicBezTo>
                <a:cubicBezTo>
                  <a:pt x="3031" y="66457"/>
                  <a:pt x="2747" y="67550"/>
                  <a:pt x="2487" y="68624"/>
                </a:cubicBezTo>
                <a:cubicBezTo>
                  <a:pt x="2451" y="68773"/>
                  <a:pt x="2543" y="68924"/>
                  <a:pt x="2693" y="68960"/>
                </a:cubicBezTo>
                <a:cubicBezTo>
                  <a:pt x="2715" y="68965"/>
                  <a:pt x="2736" y="68967"/>
                  <a:pt x="2759" y="68967"/>
                </a:cubicBezTo>
                <a:cubicBezTo>
                  <a:pt x="2888" y="68967"/>
                  <a:pt x="3000" y="68880"/>
                  <a:pt x="3030" y="68754"/>
                </a:cubicBezTo>
                <a:cubicBezTo>
                  <a:pt x="3287" y="67687"/>
                  <a:pt x="3570" y="66602"/>
                  <a:pt x="3871" y="65526"/>
                </a:cubicBezTo>
                <a:cubicBezTo>
                  <a:pt x="3913" y="65379"/>
                  <a:pt x="3827" y="65225"/>
                  <a:pt x="3678" y="65183"/>
                </a:cubicBezTo>
                <a:cubicBezTo>
                  <a:pt x="3652" y="65176"/>
                  <a:pt x="3627" y="65172"/>
                  <a:pt x="3602" y="65172"/>
                </a:cubicBezTo>
                <a:close/>
                <a:moveTo>
                  <a:pt x="177675" y="73499"/>
                </a:moveTo>
                <a:cubicBezTo>
                  <a:pt x="177659" y="73499"/>
                  <a:pt x="177643" y="73500"/>
                  <a:pt x="177626" y="73503"/>
                </a:cubicBezTo>
                <a:cubicBezTo>
                  <a:pt x="177475" y="73531"/>
                  <a:pt x="177375" y="73675"/>
                  <a:pt x="177401" y="73827"/>
                </a:cubicBezTo>
                <a:cubicBezTo>
                  <a:pt x="177597" y="74916"/>
                  <a:pt x="177774" y="76024"/>
                  <a:pt x="177929" y="77120"/>
                </a:cubicBezTo>
                <a:cubicBezTo>
                  <a:pt x="177948" y="77257"/>
                  <a:pt x="178065" y="77360"/>
                  <a:pt x="178204" y="77360"/>
                </a:cubicBezTo>
                <a:lnTo>
                  <a:pt x="178205" y="77360"/>
                </a:lnTo>
                <a:cubicBezTo>
                  <a:pt x="178218" y="77360"/>
                  <a:pt x="178231" y="77358"/>
                  <a:pt x="178244" y="77357"/>
                </a:cubicBezTo>
                <a:cubicBezTo>
                  <a:pt x="178396" y="77335"/>
                  <a:pt x="178502" y="77194"/>
                  <a:pt x="178481" y="77042"/>
                </a:cubicBezTo>
                <a:cubicBezTo>
                  <a:pt x="178326" y="75940"/>
                  <a:pt x="178148" y="74825"/>
                  <a:pt x="177950" y="73728"/>
                </a:cubicBezTo>
                <a:cubicBezTo>
                  <a:pt x="177925" y="73593"/>
                  <a:pt x="177808" y="73499"/>
                  <a:pt x="177675" y="73499"/>
                </a:cubicBezTo>
                <a:close/>
                <a:moveTo>
                  <a:pt x="1350" y="75521"/>
                </a:moveTo>
                <a:cubicBezTo>
                  <a:pt x="1216" y="75521"/>
                  <a:pt x="1099" y="75618"/>
                  <a:pt x="1075" y="75755"/>
                </a:cubicBezTo>
                <a:cubicBezTo>
                  <a:pt x="904" y="76860"/>
                  <a:pt x="750" y="77979"/>
                  <a:pt x="621" y="79080"/>
                </a:cubicBezTo>
                <a:cubicBezTo>
                  <a:pt x="603" y="79234"/>
                  <a:pt x="712" y="79372"/>
                  <a:pt x="866" y="79390"/>
                </a:cubicBezTo>
                <a:cubicBezTo>
                  <a:pt x="876" y="79392"/>
                  <a:pt x="888" y="79392"/>
                  <a:pt x="898" y="79392"/>
                </a:cubicBezTo>
                <a:cubicBezTo>
                  <a:pt x="1039" y="79391"/>
                  <a:pt x="1158" y="79286"/>
                  <a:pt x="1176" y="79145"/>
                </a:cubicBezTo>
                <a:cubicBezTo>
                  <a:pt x="1304" y="78051"/>
                  <a:pt x="1456" y="76940"/>
                  <a:pt x="1628" y="75841"/>
                </a:cubicBezTo>
                <a:cubicBezTo>
                  <a:pt x="1650" y="75689"/>
                  <a:pt x="1546" y="75548"/>
                  <a:pt x="1395" y="75525"/>
                </a:cubicBezTo>
                <a:cubicBezTo>
                  <a:pt x="1380" y="75523"/>
                  <a:pt x="1365" y="75521"/>
                  <a:pt x="1350" y="75521"/>
                </a:cubicBezTo>
                <a:close/>
                <a:moveTo>
                  <a:pt x="178938" y="84013"/>
                </a:moveTo>
                <a:cubicBezTo>
                  <a:pt x="178929" y="84013"/>
                  <a:pt x="178920" y="84013"/>
                  <a:pt x="178911" y="84014"/>
                </a:cubicBezTo>
                <a:cubicBezTo>
                  <a:pt x="178757" y="84022"/>
                  <a:pt x="178640" y="84155"/>
                  <a:pt x="178649" y="84309"/>
                </a:cubicBezTo>
                <a:cubicBezTo>
                  <a:pt x="178714" y="85414"/>
                  <a:pt x="178761" y="86535"/>
                  <a:pt x="178785" y="87641"/>
                </a:cubicBezTo>
                <a:cubicBezTo>
                  <a:pt x="178789" y="87793"/>
                  <a:pt x="178912" y="87915"/>
                  <a:pt x="179064" y="87915"/>
                </a:cubicBezTo>
                <a:lnTo>
                  <a:pt x="179069" y="87915"/>
                </a:lnTo>
                <a:cubicBezTo>
                  <a:pt x="179224" y="87911"/>
                  <a:pt x="179347" y="87783"/>
                  <a:pt x="179343" y="87630"/>
                </a:cubicBezTo>
                <a:cubicBezTo>
                  <a:pt x="179318" y="86516"/>
                  <a:pt x="179272" y="85387"/>
                  <a:pt x="179206" y="84276"/>
                </a:cubicBezTo>
                <a:cubicBezTo>
                  <a:pt x="179197" y="84132"/>
                  <a:pt x="179078" y="84013"/>
                  <a:pt x="178938" y="84013"/>
                </a:cubicBezTo>
                <a:close/>
                <a:moveTo>
                  <a:pt x="348" y="86059"/>
                </a:moveTo>
                <a:cubicBezTo>
                  <a:pt x="168" y="86059"/>
                  <a:pt x="67" y="86176"/>
                  <a:pt x="62" y="86329"/>
                </a:cubicBezTo>
                <a:cubicBezTo>
                  <a:pt x="21" y="87447"/>
                  <a:pt x="0" y="88577"/>
                  <a:pt x="0" y="89684"/>
                </a:cubicBezTo>
                <a:lnTo>
                  <a:pt x="0" y="89873"/>
                </a:lnTo>
                <a:cubicBezTo>
                  <a:pt x="0" y="90027"/>
                  <a:pt x="126" y="90153"/>
                  <a:pt x="280" y="90153"/>
                </a:cubicBezTo>
                <a:cubicBezTo>
                  <a:pt x="434" y="90153"/>
                  <a:pt x="558" y="90027"/>
                  <a:pt x="558" y="89873"/>
                </a:cubicBezTo>
                <a:lnTo>
                  <a:pt x="558" y="89684"/>
                </a:lnTo>
                <a:cubicBezTo>
                  <a:pt x="558" y="88582"/>
                  <a:pt x="579" y="87461"/>
                  <a:pt x="620" y="86348"/>
                </a:cubicBezTo>
                <a:cubicBezTo>
                  <a:pt x="625" y="86195"/>
                  <a:pt x="505" y="86065"/>
                  <a:pt x="351" y="86059"/>
                </a:cubicBezTo>
                <a:cubicBezTo>
                  <a:pt x="350" y="86059"/>
                  <a:pt x="349" y="86059"/>
                  <a:pt x="348" y="86059"/>
                </a:cubicBezTo>
                <a:close/>
                <a:moveTo>
                  <a:pt x="178936" y="94604"/>
                </a:moveTo>
                <a:cubicBezTo>
                  <a:pt x="178780" y="94604"/>
                  <a:pt x="178668" y="94718"/>
                  <a:pt x="178659" y="94866"/>
                </a:cubicBezTo>
                <a:cubicBezTo>
                  <a:pt x="178597" y="95977"/>
                  <a:pt x="178512" y="97095"/>
                  <a:pt x="178407" y="98193"/>
                </a:cubicBezTo>
                <a:cubicBezTo>
                  <a:pt x="178393" y="98346"/>
                  <a:pt x="178506" y="98482"/>
                  <a:pt x="178658" y="98497"/>
                </a:cubicBezTo>
                <a:cubicBezTo>
                  <a:pt x="178668" y="98498"/>
                  <a:pt x="178676" y="98498"/>
                  <a:pt x="178685" y="98498"/>
                </a:cubicBezTo>
                <a:cubicBezTo>
                  <a:pt x="178828" y="98497"/>
                  <a:pt x="178948" y="98389"/>
                  <a:pt x="178962" y="98246"/>
                </a:cubicBezTo>
                <a:cubicBezTo>
                  <a:pt x="179066" y="97141"/>
                  <a:pt x="179152" y="96016"/>
                  <a:pt x="179216" y="94899"/>
                </a:cubicBezTo>
                <a:cubicBezTo>
                  <a:pt x="179226" y="94745"/>
                  <a:pt x="179108" y="94614"/>
                  <a:pt x="178954" y="94604"/>
                </a:cubicBezTo>
                <a:cubicBezTo>
                  <a:pt x="178948" y="94604"/>
                  <a:pt x="178942" y="94604"/>
                  <a:pt x="178936" y="94604"/>
                </a:cubicBezTo>
                <a:close/>
                <a:moveTo>
                  <a:pt x="584" y="96836"/>
                </a:moveTo>
                <a:cubicBezTo>
                  <a:pt x="576" y="96836"/>
                  <a:pt x="569" y="96837"/>
                  <a:pt x="561" y="96837"/>
                </a:cubicBezTo>
                <a:cubicBezTo>
                  <a:pt x="407" y="96850"/>
                  <a:pt x="293" y="96984"/>
                  <a:pt x="306" y="97138"/>
                </a:cubicBezTo>
                <a:cubicBezTo>
                  <a:pt x="396" y="98247"/>
                  <a:pt x="511" y="99371"/>
                  <a:pt x="643" y="100477"/>
                </a:cubicBezTo>
                <a:cubicBezTo>
                  <a:pt x="660" y="100617"/>
                  <a:pt x="778" y="100723"/>
                  <a:pt x="919" y="100723"/>
                </a:cubicBezTo>
                <a:cubicBezTo>
                  <a:pt x="931" y="100723"/>
                  <a:pt x="942" y="100722"/>
                  <a:pt x="953" y="100721"/>
                </a:cubicBezTo>
                <a:cubicBezTo>
                  <a:pt x="1106" y="100703"/>
                  <a:pt x="1215" y="100563"/>
                  <a:pt x="1197" y="100411"/>
                </a:cubicBezTo>
                <a:cubicBezTo>
                  <a:pt x="1065" y="99311"/>
                  <a:pt x="952" y="98194"/>
                  <a:pt x="861" y="97092"/>
                </a:cubicBezTo>
                <a:cubicBezTo>
                  <a:pt x="850" y="96947"/>
                  <a:pt x="728" y="96836"/>
                  <a:pt x="584" y="96836"/>
                </a:cubicBezTo>
                <a:close/>
                <a:moveTo>
                  <a:pt x="177707" y="105120"/>
                </a:moveTo>
                <a:cubicBezTo>
                  <a:pt x="177579" y="105120"/>
                  <a:pt x="177460" y="105216"/>
                  <a:pt x="177435" y="105351"/>
                </a:cubicBezTo>
                <a:cubicBezTo>
                  <a:pt x="177242" y="106443"/>
                  <a:pt x="177025" y="107544"/>
                  <a:pt x="176792" y="108624"/>
                </a:cubicBezTo>
                <a:cubicBezTo>
                  <a:pt x="176760" y="108774"/>
                  <a:pt x="176855" y="108923"/>
                  <a:pt x="177005" y="108955"/>
                </a:cubicBezTo>
                <a:cubicBezTo>
                  <a:pt x="177025" y="108959"/>
                  <a:pt x="177044" y="108962"/>
                  <a:pt x="177064" y="108962"/>
                </a:cubicBezTo>
                <a:cubicBezTo>
                  <a:pt x="177195" y="108962"/>
                  <a:pt x="177309" y="108870"/>
                  <a:pt x="177337" y="108741"/>
                </a:cubicBezTo>
                <a:cubicBezTo>
                  <a:pt x="177573" y="107656"/>
                  <a:pt x="177791" y="106548"/>
                  <a:pt x="177985" y="105449"/>
                </a:cubicBezTo>
                <a:cubicBezTo>
                  <a:pt x="178012" y="105297"/>
                  <a:pt x="177910" y="105152"/>
                  <a:pt x="177759" y="105125"/>
                </a:cubicBezTo>
                <a:cubicBezTo>
                  <a:pt x="177742" y="105121"/>
                  <a:pt x="177725" y="105120"/>
                  <a:pt x="177707" y="105120"/>
                </a:cubicBezTo>
                <a:close/>
                <a:moveTo>
                  <a:pt x="2076" y="107320"/>
                </a:moveTo>
                <a:cubicBezTo>
                  <a:pt x="2057" y="107320"/>
                  <a:pt x="2039" y="107321"/>
                  <a:pt x="2020" y="107325"/>
                </a:cubicBezTo>
                <a:cubicBezTo>
                  <a:pt x="1869" y="107355"/>
                  <a:pt x="1771" y="107503"/>
                  <a:pt x="1802" y="107655"/>
                </a:cubicBezTo>
                <a:cubicBezTo>
                  <a:pt x="2025" y="108746"/>
                  <a:pt x="2271" y="109848"/>
                  <a:pt x="2533" y="110930"/>
                </a:cubicBezTo>
                <a:cubicBezTo>
                  <a:pt x="2563" y="111055"/>
                  <a:pt x="2676" y="111143"/>
                  <a:pt x="2804" y="111143"/>
                </a:cubicBezTo>
                <a:cubicBezTo>
                  <a:pt x="2826" y="111143"/>
                  <a:pt x="2848" y="111140"/>
                  <a:pt x="2870" y="111135"/>
                </a:cubicBezTo>
                <a:cubicBezTo>
                  <a:pt x="3020" y="111098"/>
                  <a:pt x="3112" y="110948"/>
                  <a:pt x="3075" y="110799"/>
                </a:cubicBezTo>
                <a:cubicBezTo>
                  <a:pt x="2815" y="109723"/>
                  <a:pt x="2570" y="108627"/>
                  <a:pt x="2350" y="107543"/>
                </a:cubicBezTo>
                <a:cubicBezTo>
                  <a:pt x="2322" y="107410"/>
                  <a:pt x="2206" y="107320"/>
                  <a:pt x="2076" y="107320"/>
                </a:cubicBezTo>
                <a:close/>
                <a:moveTo>
                  <a:pt x="175241" y="115422"/>
                </a:moveTo>
                <a:cubicBezTo>
                  <a:pt x="175123" y="115422"/>
                  <a:pt x="175013" y="115498"/>
                  <a:pt x="174975" y="115617"/>
                </a:cubicBezTo>
                <a:cubicBezTo>
                  <a:pt x="174655" y="116675"/>
                  <a:pt x="174308" y="117744"/>
                  <a:pt x="173943" y="118799"/>
                </a:cubicBezTo>
                <a:cubicBezTo>
                  <a:pt x="173880" y="118980"/>
                  <a:pt x="174015" y="119170"/>
                  <a:pt x="174208" y="119170"/>
                </a:cubicBezTo>
                <a:cubicBezTo>
                  <a:pt x="174326" y="119170"/>
                  <a:pt x="174432" y="119094"/>
                  <a:pt x="174471" y="118981"/>
                </a:cubicBezTo>
                <a:cubicBezTo>
                  <a:pt x="174837" y="117920"/>
                  <a:pt x="175186" y="116843"/>
                  <a:pt x="175510" y="115779"/>
                </a:cubicBezTo>
                <a:cubicBezTo>
                  <a:pt x="175552" y="115632"/>
                  <a:pt x="175469" y="115479"/>
                  <a:pt x="175322" y="115434"/>
                </a:cubicBezTo>
                <a:cubicBezTo>
                  <a:pt x="175295" y="115426"/>
                  <a:pt x="175268" y="115422"/>
                  <a:pt x="175241" y="115422"/>
                </a:cubicBezTo>
                <a:close/>
                <a:moveTo>
                  <a:pt x="4800" y="117552"/>
                </a:moveTo>
                <a:cubicBezTo>
                  <a:pt x="4771" y="117552"/>
                  <a:pt x="4742" y="117557"/>
                  <a:pt x="4713" y="117566"/>
                </a:cubicBezTo>
                <a:cubicBezTo>
                  <a:pt x="4566" y="117615"/>
                  <a:pt x="4487" y="117772"/>
                  <a:pt x="4536" y="117919"/>
                </a:cubicBezTo>
                <a:cubicBezTo>
                  <a:pt x="4884" y="118972"/>
                  <a:pt x="5261" y="120038"/>
                  <a:pt x="5651" y="121085"/>
                </a:cubicBezTo>
                <a:cubicBezTo>
                  <a:pt x="5691" y="121194"/>
                  <a:pt x="5796" y="121266"/>
                  <a:pt x="5912" y="121267"/>
                </a:cubicBezTo>
                <a:lnTo>
                  <a:pt x="5912" y="121267"/>
                </a:lnTo>
                <a:cubicBezTo>
                  <a:pt x="6108" y="121266"/>
                  <a:pt x="6242" y="121072"/>
                  <a:pt x="6174" y="120889"/>
                </a:cubicBezTo>
                <a:cubicBezTo>
                  <a:pt x="5785" y="119849"/>
                  <a:pt x="5412" y="118790"/>
                  <a:pt x="5065" y="117743"/>
                </a:cubicBezTo>
                <a:cubicBezTo>
                  <a:pt x="5027" y="117626"/>
                  <a:pt x="4917" y="117552"/>
                  <a:pt x="4800" y="117552"/>
                </a:cubicBezTo>
                <a:close/>
                <a:moveTo>
                  <a:pt x="5912" y="121267"/>
                </a:moveTo>
                <a:cubicBezTo>
                  <a:pt x="5912" y="121267"/>
                  <a:pt x="5912" y="121267"/>
                  <a:pt x="5912" y="121267"/>
                </a:cubicBezTo>
                <a:lnTo>
                  <a:pt x="5913" y="121267"/>
                </a:lnTo>
                <a:cubicBezTo>
                  <a:pt x="5913" y="121267"/>
                  <a:pt x="5912" y="121267"/>
                  <a:pt x="5912" y="121267"/>
                </a:cubicBezTo>
                <a:close/>
                <a:moveTo>
                  <a:pt x="171561" y="125365"/>
                </a:moveTo>
                <a:cubicBezTo>
                  <a:pt x="171453" y="125365"/>
                  <a:pt x="171351" y="125427"/>
                  <a:pt x="171305" y="125532"/>
                </a:cubicBezTo>
                <a:cubicBezTo>
                  <a:pt x="170857" y="126551"/>
                  <a:pt x="170385" y="127572"/>
                  <a:pt x="169901" y="128566"/>
                </a:cubicBezTo>
                <a:cubicBezTo>
                  <a:pt x="169811" y="128751"/>
                  <a:pt x="169946" y="128967"/>
                  <a:pt x="170151" y="128967"/>
                </a:cubicBezTo>
                <a:cubicBezTo>
                  <a:pt x="170152" y="128967"/>
                  <a:pt x="170152" y="128967"/>
                  <a:pt x="170153" y="128967"/>
                </a:cubicBezTo>
                <a:cubicBezTo>
                  <a:pt x="170259" y="128967"/>
                  <a:pt x="170357" y="128906"/>
                  <a:pt x="170403" y="128811"/>
                </a:cubicBezTo>
                <a:cubicBezTo>
                  <a:pt x="170890" y="127810"/>
                  <a:pt x="171364" y="126782"/>
                  <a:pt x="171816" y="125757"/>
                </a:cubicBezTo>
                <a:cubicBezTo>
                  <a:pt x="171878" y="125616"/>
                  <a:pt x="171814" y="125452"/>
                  <a:pt x="171673" y="125389"/>
                </a:cubicBezTo>
                <a:cubicBezTo>
                  <a:pt x="171636" y="125373"/>
                  <a:pt x="171598" y="125365"/>
                  <a:pt x="171561" y="125365"/>
                </a:cubicBezTo>
                <a:close/>
                <a:moveTo>
                  <a:pt x="8724" y="127384"/>
                </a:moveTo>
                <a:cubicBezTo>
                  <a:pt x="8685" y="127384"/>
                  <a:pt x="8644" y="127393"/>
                  <a:pt x="8606" y="127411"/>
                </a:cubicBezTo>
                <a:cubicBezTo>
                  <a:pt x="8466" y="127476"/>
                  <a:pt x="8407" y="127643"/>
                  <a:pt x="8472" y="127782"/>
                </a:cubicBezTo>
                <a:cubicBezTo>
                  <a:pt x="8947" y="128792"/>
                  <a:pt x="9446" y="129803"/>
                  <a:pt x="9954" y="130785"/>
                </a:cubicBezTo>
                <a:cubicBezTo>
                  <a:pt x="10001" y="130878"/>
                  <a:pt x="10097" y="130937"/>
                  <a:pt x="10200" y="130937"/>
                </a:cubicBezTo>
                <a:cubicBezTo>
                  <a:pt x="10245" y="130937"/>
                  <a:pt x="10289" y="130926"/>
                  <a:pt x="10329" y="130905"/>
                </a:cubicBezTo>
                <a:cubicBezTo>
                  <a:pt x="10466" y="130834"/>
                  <a:pt x="10520" y="130666"/>
                  <a:pt x="10449" y="130529"/>
                </a:cubicBezTo>
                <a:cubicBezTo>
                  <a:pt x="9944" y="129554"/>
                  <a:pt x="9449" y="128549"/>
                  <a:pt x="8977" y="127545"/>
                </a:cubicBezTo>
                <a:cubicBezTo>
                  <a:pt x="8929" y="127443"/>
                  <a:pt x="8829" y="127384"/>
                  <a:pt x="8724" y="127384"/>
                </a:cubicBezTo>
                <a:close/>
                <a:moveTo>
                  <a:pt x="166718" y="134802"/>
                </a:moveTo>
                <a:cubicBezTo>
                  <a:pt x="166625" y="134802"/>
                  <a:pt x="166534" y="134849"/>
                  <a:pt x="166482" y="134934"/>
                </a:cubicBezTo>
                <a:cubicBezTo>
                  <a:pt x="165919" y="135888"/>
                  <a:pt x="165328" y="136844"/>
                  <a:pt x="164730" y="137777"/>
                </a:cubicBezTo>
                <a:cubicBezTo>
                  <a:pt x="164610" y="137963"/>
                  <a:pt x="164744" y="138207"/>
                  <a:pt x="164965" y="138207"/>
                </a:cubicBezTo>
                <a:cubicBezTo>
                  <a:pt x="165061" y="138207"/>
                  <a:pt x="165149" y="138160"/>
                  <a:pt x="165200" y="138079"/>
                </a:cubicBezTo>
                <a:cubicBezTo>
                  <a:pt x="165802" y="137140"/>
                  <a:pt x="166395" y="136177"/>
                  <a:pt x="166961" y="135217"/>
                </a:cubicBezTo>
                <a:cubicBezTo>
                  <a:pt x="167036" y="135086"/>
                  <a:pt x="166991" y="134918"/>
                  <a:pt x="166860" y="134841"/>
                </a:cubicBezTo>
                <a:cubicBezTo>
                  <a:pt x="166816" y="134815"/>
                  <a:pt x="166767" y="134802"/>
                  <a:pt x="166718" y="134802"/>
                </a:cubicBezTo>
                <a:close/>
                <a:moveTo>
                  <a:pt x="13784" y="136675"/>
                </a:moveTo>
                <a:cubicBezTo>
                  <a:pt x="13733" y="136675"/>
                  <a:pt x="13682" y="136689"/>
                  <a:pt x="13637" y="136718"/>
                </a:cubicBezTo>
                <a:cubicBezTo>
                  <a:pt x="13505" y="136799"/>
                  <a:pt x="13465" y="136970"/>
                  <a:pt x="13547" y="137102"/>
                </a:cubicBezTo>
                <a:cubicBezTo>
                  <a:pt x="14134" y="138041"/>
                  <a:pt x="14749" y="138987"/>
                  <a:pt x="15374" y="139911"/>
                </a:cubicBezTo>
                <a:cubicBezTo>
                  <a:pt x="15427" y="139988"/>
                  <a:pt x="15513" y="140034"/>
                  <a:pt x="15605" y="140034"/>
                </a:cubicBezTo>
                <a:lnTo>
                  <a:pt x="15605" y="140035"/>
                </a:lnTo>
                <a:cubicBezTo>
                  <a:pt x="15830" y="140035"/>
                  <a:pt x="15963" y="139784"/>
                  <a:pt x="15837" y="139599"/>
                </a:cubicBezTo>
                <a:cubicBezTo>
                  <a:pt x="15214" y="138680"/>
                  <a:pt x="14602" y="137740"/>
                  <a:pt x="14020" y="136806"/>
                </a:cubicBezTo>
                <a:cubicBezTo>
                  <a:pt x="13967" y="136722"/>
                  <a:pt x="13876" y="136675"/>
                  <a:pt x="13784" y="136675"/>
                </a:cubicBezTo>
                <a:close/>
                <a:moveTo>
                  <a:pt x="160804" y="143587"/>
                </a:moveTo>
                <a:cubicBezTo>
                  <a:pt x="160720" y="143587"/>
                  <a:pt x="160637" y="143625"/>
                  <a:pt x="160582" y="143697"/>
                </a:cubicBezTo>
                <a:cubicBezTo>
                  <a:pt x="159913" y="144574"/>
                  <a:pt x="159214" y="145453"/>
                  <a:pt x="158509" y="146313"/>
                </a:cubicBezTo>
                <a:cubicBezTo>
                  <a:pt x="158359" y="146495"/>
                  <a:pt x="158489" y="146769"/>
                  <a:pt x="158724" y="146770"/>
                </a:cubicBezTo>
                <a:lnTo>
                  <a:pt x="158723" y="146769"/>
                </a:lnTo>
                <a:cubicBezTo>
                  <a:pt x="158807" y="146769"/>
                  <a:pt x="158886" y="146731"/>
                  <a:pt x="158940" y="146667"/>
                </a:cubicBezTo>
                <a:cubicBezTo>
                  <a:pt x="159650" y="145804"/>
                  <a:pt x="160352" y="144919"/>
                  <a:pt x="161026" y="144036"/>
                </a:cubicBezTo>
                <a:cubicBezTo>
                  <a:pt x="161119" y="143914"/>
                  <a:pt x="161096" y="143739"/>
                  <a:pt x="160973" y="143645"/>
                </a:cubicBezTo>
                <a:cubicBezTo>
                  <a:pt x="160923" y="143606"/>
                  <a:pt x="160863" y="143587"/>
                  <a:pt x="160804" y="143587"/>
                </a:cubicBezTo>
                <a:close/>
                <a:moveTo>
                  <a:pt x="19906" y="145306"/>
                </a:moveTo>
                <a:cubicBezTo>
                  <a:pt x="19845" y="145306"/>
                  <a:pt x="19783" y="145326"/>
                  <a:pt x="19732" y="145367"/>
                </a:cubicBezTo>
                <a:cubicBezTo>
                  <a:pt x="19611" y="145464"/>
                  <a:pt x="19592" y="145642"/>
                  <a:pt x="19691" y="145762"/>
                </a:cubicBezTo>
                <a:cubicBezTo>
                  <a:pt x="20390" y="146632"/>
                  <a:pt x="21113" y="147500"/>
                  <a:pt x="21839" y="148339"/>
                </a:cubicBezTo>
                <a:cubicBezTo>
                  <a:pt x="21893" y="148400"/>
                  <a:pt x="21969" y="148435"/>
                  <a:pt x="22050" y="148435"/>
                </a:cubicBezTo>
                <a:lnTo>
                  <a:pt x="22050" y="148434"/>
                </a:lnTo>
                <a:cubicBezTo>
                  <a:pt x="22289" y="148434"/>
                  <a:pt x="22418" y="148153"/>
                  <a:pt x="22261" y="147973"/>
                </a:cubicBezTo>
                <a:cubicBezTo>
                  <a:pt x="21539" y="147139"/>
                  <a:pt x="20821" y="146277"/>
                  <a:pt x="20127" y="145413"/>
                </a:cubicBezTo>
                <a:cubicBezTo>
                  <a:pt x="20071" y="145342"/>
                  <a:pt x="19989" y="145306"/>
                  <a:pt x="19906" y="145306"/>
                </a:cubicBezTo>
                <a:close/>
                <a:moveTo>
                  <a:pt x="153891" y="151617"/>
                </a:moveTo>
                <a:cubicBezTo>
                  <a:pt x="153818" y="151617"/>
                  <a:pt x="153746" y="151645"/>
                  <a:pt x="153691" y="151701"/>
                </a:cubicBezTo>
                <a:cubicBezTo>
                  <a:pt x="152923" y="152495"/>
                  <a:pt x="152128" y="153286"/>
                  <a:pt x="151325" y="154053"/>
                </a:cubicBezTo>
                <a:cubicBezTo>
                  <a:pt x="151144" y="154227"/>
                  <a:pt x="151267" y="154533"/>
                  <a:pt x="151519" y="154533"/>
                </a:cubicBezTo>
                <a:cubicBezTo>
                  <a:pt x="151591" y="154533"/>
                  <a:pt x="151660" y="154505"/>
                  <a:pt x="151712" y="154456"/>
                </a:cubicBezTo>
                <a:cubicBezTo>
                  <a:pt x="152519" y="153684"/>
                  <a:pt x="153319" y="152887"/>
                  <a:pt x="154092" y="152089"/>
                </a:cubicBezTo>
                <a:cubicBezTo>
                  <a:pt x="154199" y="151979"/>
                  <a:pt x="154197" y="151803"/>
                  <a:pt x="154086" y="151696"/>
                </a:cubicBezTo>
                <a:cubicBezTo>
                  <a:pt x="154032" y="151643"/>
                  <a:pt x="153961" y="151617"/>
                  <a:pt x="153891" y="151617"/>
                </a:cubicBezTo>
                <a:close/>
                <a:moveTo>
                  <a:pt x="27009" y="153162"/>
                </a:moveTo>
                <a:cubicBezTo>
                  <a:pt x="26937" y="153162"/>
                  <a:pt x="26865" y="153190"/>
                  <a:pt x="26810" y="153245"/>
                </a:cubicBezTo>
                <a:cubicBezTo>
                  <a:pt x="26702" y="153355"/>
                  <a:pt x="26704" y="153532"/>
                  <a:pt x="26815" y="153641"/>
                </a:cubicBezTo>
                <a:cubicBezTo>
                  <a:pt x="27612" y="154425"/>
                  <a:pt x="28432" y="155202"/>
                  <a:pt x="29252" y="155949"/>
                </a:cubicBezTo>
                <a:cubicBezTo>
                  <a:pt x="29302" y="155995"/>
                  <a:pt x="29368" y="156022"/>
                  <a:pt x="29436" y="156022"/>
                </a:cubicBezTo>
                <a:cubicBezTo>
                  <a:pt x="29438" y="156022"/>
                  <a:pt x="29439" y="156022"/>
                  <a:pt x="29440" y="156022"/>
                </a:cubicBezTo>
                <a:lnTo>
                  <a:pt x="29440" y="156023"/>
                </a:lnTo>
                <a:cubicBezTo>
                  <a:pt x="29694" y="156023"/>
                  <a:pt x="29816" y="155709"/>
                  <a:pt x="29628" y="155537"/>
                </a:cubicBezTo>
                <a:cubicBezTo>
                  <a:pt x="28814" y="154794"/>
                  <a:pt x="27998" y="154022"/>
                  <a:pt x="27206" y="153244"/>
                </a:cubicBezTo>
                <a:cubicBezTo>
                  <a:pt x="27152" y="153189"/>
                  <a:pt x="27080" y="153162"/>
                  <a:pt x="27009" y="153162"/>
                </a:cubicBezTo>
                <a:close/>
                <a:moveTo>
                  <a:pt x="146091" y="158771"/>
                </a:moveTo>
                <a:cubicBezTo>
                  <a:pt x="146027" y="158771"/>
                  <a:pt x="145964" y="158793"/>
                  <a:pt x="145911" y="158837"/>
                </a:cubicBezTo>
                <a:cubicBezTo>
                  <a:pt x="145047" y="159541"/>
                  <a:pt x="144164" y="160232"/>
                  <a:pt x="143287" y="160893"/>
                </a:cubicBezTo>
                <a:cubicBezTo>
                  <a:pt x="143073" y="161054"/>
                  <a:pt x="143187" y="161395"/>
                  <a:pt x="143455" y="161395"/>
                </a:cubicBezTo>
                <a:cubicBezTo>
                  <a:pt x="143515" y="161395"/>
                  <a:pt x="143575" y="161375"/>
                  <a:pt x="143623" y="161339"/>
                </a:cubicBezTo>
                <a:cubicBezTo>
                  <a:pt x="144507" y="160674"/>
                  <a:pt x="145394" y="159977"/>
                  <a:pt x="146263" y="159270"/>
                </a:cubicBezTo>
                <a:cubicBezTo>
                  <a:pt x="146385" y="159174"/>
                  <a:pt x="146405" y="158995"/>
                  <a:pt x="146307" y="158874"/>
                </a:cubicBezTo>
                <a:cubicBezTo>
                  <a:pt x="146252" y="158806"/>
                  <a:pt x="146172" y="158771"/>
                  <a:pt x="146091" y="158771"/>
                </a:cubicBezTo>
                <a:close/>
                <a:moveTo>
                  <a:pt x="34986" y="160129"/>
                </a:moveTo>
                <a:cubicBezTo>
                  <a:pt x="34903" y="160129"/>
                  <a:pt x="34820" y="160167"/>
                  <a:pt x="34765" y="160238"/>
                </a:cubicBezTo>
                <a:cubicBezTo>
                  <a:pt x="34670" y="160361"/>
                  <a:pt x="34694" y="160538"/>
                  <a:pt x="34817" y="160631"/>
                </a:cubicBezTo>
                <a:cubicBezTo>
                  <a:pt x="35697" y="161311"/>
                  <a:pt x="36603" y="161987"/>
                  <a:pt x="37511" y="162638"/>
                </a:cubicBezTo>
                <a:cubicBezTo>
                  <a:pt x="37558" y="162671"/>
                  <a:pt x="37615" y="162690"/>
                  <a:pt x="37673" y="162690"/>
                </a:cubicBezTo>
                <a:cubicBezTo>
                  <a:pt x="37794" y="162690"/>
                  <a:pt x="37901" y="162611"/>
                  <a:pt x="37939" y="162496"/>
                </a:cubicBezTo>
                <a:cubicBezTo>
                  <a:pt x="37975" y="162380"/>
                  <a:pt x="37934" y="162254"/>
                  <a:pt x="37835" y="162185"/>
                </a:cubicBezTo>
                <a:cubicBezTo>
                  <a:pt x="36932" y="161537"/>
                  <a:pt x="36032" y="160866"/>
                  <a:pt x="35158" y="160189"/>
                </a:cubicBezTo>
                <a:cubicBezTo>
                  <a:pt x="35107" y="160149"/>
                  <a:pt x="35046" y="160129"/>
                  <a:pt x="34986" y="160129"/>
                </a:cubicBezTo>
                <a:close/>
                <a:moveTo>
                  <a:pt x="137501" y="164960"/>
                </a:moveTo>
                <a:cubicBezTo>
                  <a:pt x="137448" y="164960"/>
                  <a:pt x="137395" y="164975"/>
                  <a:pt x="137348" y="165006"/>
                </a:cubicBezTo>
                <a:cubicBezTo>
                  <a:pt x="136418" y="165596"/>
                  <a:pt x="135460" y="166178"/>
                  <a:pt x="134502" y="166737"/>
                </a:cubicBezTo>
                <a:cubicBezTo>
                  <a:pt x="134394" y="166800"/>
                  <a:pt x="134341" y="166929"/>
                  <a:pt x="134374" y="167050"/>
                </a:cubicBezTo>
                <a:cubicBezTo>
                  <a:pt x="134407" y="167172"/>
                  <a:pt x="134517" y="167256"/>
                  <a:pt x="134643" y="167256"/>
                </a:cubicBezTo>
                <a:cubicBezTo>
                  <a:pt x="134693" y="167256"/>
                  <a:pt x="134741" y="167243"/>
                  <a:pt x="134784" y="167218"/>
                </a:cubicBezTo>
                <a:cubicBezTo>
                  <a:pt x="135747" y="166657"/>
                  <a:pt x="136711" y="166070"/>
                  <a:pt x="137647" y="165476"/>
                </a:cubicBezTo>
                <a:cubicBezTo>
                  <a:pt x="137779" y="165395"/>
                  <a:pt x="137820" y="165221"/>
                  <a:pt x="137737" y="165090"/>
                </a:cubicBezTo>
                <a:cubicBezTo>
                  <a:pt x="137683" y="165006"/>
                  <a:pt x="137593" y="164960"/>
                  <a:pt x="137501" y="164960"/>
                </a:cubicBezTo>
                <a:close/>
                <a:moveTo>
                  <a:pt x="43734" y="166112"/>
                </a:moveTo>
                <a:cubicBezTo>
                  <a:pt x="43640" y="166112"/>
                  <a:pt x="43547" y="166160"/>
                  <a:pt x="43495" y="166247"/>
                </a:cubicBezTo>
                <a:cubicBezTo>
                  <a:pt x="43416" y="166380"/>
                  <a:pt x="43458" y="166551"/>
                  <a:pt x="43590" y="166631"/>
                </a:cubicBezTo>
                <a:cubicBezTo>
                  <a:pt x="44547" y="167205"/>
                  <a:pt x="45527" y="167769"/>
                  <a:pt x="46503" y="168307"/>
                </a:cubicBezTo>
                <a:cubicBezTo>
                  <a:pt x="46545" y="168329"/>
                  <a:pt x="46591" y="168341"/>
                  <a:pt x="46639" y="168341"/>
                </a:cubicBezTo>
                <a:lnTo>
                  <a:pt x="46639" y="168342"/>
                </a:lnTo>
                <a:cubicBezTo>
                  <a:pt x="46766" y="168342"/>
                  <a:pt x="46877" y="168255"/>
                  <a:pt x="46910" y="168132"/>
                </a:cubicBezTo>
                <a:cubicBezTo>
                  <a:pt x="46941" y="168009"/>
                  <a:pt x="46886" y="167878"/>
                  <a:pt x="46773" y="167818"/>
                </a:cubicBezTo>
                <a:cubicBezTo>
                  <a:pt x="45802" y="167284"/>
                  <a:pt x="44829" y="166724"/>
                  <a:pt x="43878" y="166152"/>
                </a:cubicBezTo>
                <a:cubicBezTo>
                  <a:pt x="43833" y="166125"/>
                  <a:pt x="43783" y="166112"/>
                  <a:pt x="43734" y="166112"/>
                </a:cubicBezTo>
                <a:close/>
                <a:moveTo>
                  <a:pt x="128237" y="170093"/>
                </a:moveTo>
                <a:cubicBezTo>
                  <a:pt x="128198" y="170093"/>
                  <a:pt x="128159" y="170101"/>
                  <a:pt x="128122" y="170118"/>
                </a:cubicBezTo>
                <a:cubicBezTo>
                  <a:pt x="127124" y="170594"/>
                  <a:pt x="126105" y="171059"/>
                  <a:pt x="125093" y="171497"/>
                </a:cubicBezTo>
                <a:cubicBezTo>
                  <a:pt x="124972" y="171550"/>
                  <a:pt x="124904" y="171681"/>
                  <a:pt x="124931" y="171810"/>
                </a:cubicBezTo>
                <a:cubicBezTo>
                  <a:pt x="124958" y="171940"/>
                  <a:pt x="125072" y="172033"/>
                  <a:pt x="125205" y="172033"/>
                </a:cubicBezTo>
                <a:lnTo>
                  <a:pt x="125204" y="172032"/>
                </a:lnTo>
                <a:cubicBezTo>
                  <a:pt x="125242" y="172032"/>
                  <a:pt x="125281" y="172025"/>
                  <a:pt x="125317" y="172010"/>
                </a:cubicBezTo>
                <a:cubicBezTo>
                  <a:pt x="126335" y="171568"/>
                  <a:pt x="127360" y="171101"/>
                  <a:pt x="128363" y="170621"/>
                </a:cubicBezTo>
                <a:cubicBezTo>
                  <a:pt x="128498" y="170552"/>
                  <a:pt x="128555" y="170388"/>
                  <a:pt x="128488" y="170251"/>
                </a:cubicBezTo>
                <a:cubicBezTo>
                  <a:pt x="128441" y="170151"/>
                  <a:pt x="128341" y="170093"/>
                  <a:pt x="128237" y="170093"/>
                </a:cubicBezTo>
                <a:close/>
                <a:moveTo>
                  <a:pt x="53130" y="171018"/>
                </a:moveTo>
                <a:cubicBezTo>
                  <a:pt x="53023" y="171018"/>
                  <a:pt x="52921" y="171080"/>
                  <a:pt x="52875" y="171184"/>
                </a:cubicBezTo>
                <a:cubicBezTo>
                  <a:pt x="52812" y="171325"/>
                  <a:pt x="52875" y="171490"/>
                  <a:pt x="53016" y="171553"/>
                </a:cubicBezTo>
                <a:cubicBezTo>
                  <a:pt x="54029" y="172007"/>
                  <a:pt x="55071" y="172451"/>
                  <a:pt x="56111" y="172872"/>
                </a:cubicBezTo>
                <a:cubicBezTo>
                  <a:pt x="56143" y="172884"/>
                  <a:pt x="56179" y="172891"/>
                  <a:pt x="56215" y="172891"/>
                </a:cubicBezTo>
                <a:cubicBezTo>
                  <a:pt x="56348" y="172891"/>
                  <a:pt x="56464" y="172797"/>
                  <a:pt x="56489" y="172665"/>
                </a:cubicBezTo>
                <a:cubicBezTo>
                  <a:pt x="56515" y="172535"/>
                  <a:pt x="56444" y="172403"/>
                  <a:pt x="56319" y="172353"/>
                </a:cubicBezTo>
                <a:cubicBezTo>
                  <a:pt x="55286" y="171936"/>
                  <a:pt x="54250" y="171495"/>
                  <a:pt x="53243" y="171043"/>
                </a:cubicBezTo>
                <a:cubicBezTo>
                  <a:pt x="53206" y="171026"/>
                  <a:pt x="53168" y="171018"/>
                  <a:pt x="53130" y="171018"/>
                </a:cubicBezTo>
                <a:close/>
                <a:moveTo>
                  <a:pt x="118448" y="174081"/>
                </a:moveTo>
                <a:cubicBezTo>
                  <a:pt x="118418" y="174081"/>
                  <a:pt x="118387" y="174085"/>
                  <a:pt x="118357" y="174096"/>
                </a:cubicBezTo>
                <a:cubicBezTo>
                  <a:pt x="117304" y="174453"/>
                  <a:pt x="116235" y="174795"/>
                  <a:pt x="115180" y="175108"/>
                </a:cubicBezTo>
                <a:cubicBezTo>
                  <a:pt x="115047" y="175148"/>
                  <a:pt x="114964" y="175279"/>
                  <a:pt x="114984" y="175415"/>
                </a:cubicBezTo>
                <a:cubicBezTo>
                  <a:pt x="115004" y="175553"/>
                  <a:pt x="115121" y="175654"/>
                  <a:pt x="115259" y="175654"/>
                </a:cubicBezTo>
                <a:lnTo>
                  <a:pt x="115259" y="175654"/>
                </a:lnTo>
                <a:cubicBezTo>
                  <a:pt x="115286" y="175654"/>
                  <a:pt x="115314" y="175651"/>
                  <a:pt x="115339" y="175644"/>
                </a:cubicBezTo>
                <a:cubicBezTo>
                  <a:pt x="116400" y="175327"/>
                  <a:pt x="117476" y="174985"/>
                  <a:pt x="118538" y="174625"/>
                </a:cubicBezTo>
                <a:cubicBezTo>
                  <a:pt x="118683" y="174575"/>
                  <a:pt x="118761" y="174416"/>
                  <a:pt x="118711" y="174270"/>
                </a:cubicBezTo>
                <a:cubicBezTo>
                  <a:pt x="118672" y="174154"/>
                  <a:pt x="118564" y="174081"/>
                  <a:pt x="118448" y="174081"/>
                </a:cubicBezTo>
                <a:close/>
                <a:moveTo>
                  <a:pt x="115259" y="175654"/>
                </a:moveTo>
                <a:cubicBezTo>
                  <a:pt x="115259" y="175654"/>
                  <a:pt x="115259" y="175654"/>
                  <a:pt x="115259" y="175654"/>
                </a:cubicBezTo>
                <a:lnTo>
                  <a:pt x="115260" y="175654"/>
                </a:lnTo>
                <a:cubicBezTo>
                  <a:pt x="115260" y="175654"/>
                  <a:pt x="115260" y="175654"/>
                  <a:pt x="115259" y="175654"/>
                </a:cubicBezTo>
                <a:close/>
                <a:moveTo>
                  <a:pt x="63044" y="174772"/>
                </a:moveTo>
                <a:cubicBezTo>
                  <a:pt x="62925" y="174772"/>
                  <a:pt x="62815" y="174849"/>
                  <a:pt x="62778" y="174968"/>
                </a:cubicBezTo>
                <a:cubicBezTo>
                  <a:pt x="62731" y="175116"/>
                  <a:pt x="62815" y="175275"/>
                  <a:pt x="62964" y="175319"/>
                </a:cubicBezTo>
                <a:cubicBezTo>
                  <a:pt x="64025" y="175650"/>
                  <a:pt x="65109" y="175965"/>
                  <a:pt x="66186" y="176256"/>
                </a:cubicBezTo>
                <a:cubicBezTo>
                  <a:pt x="66211" y="176262"/>
                  <a:pt x="66235" y="176266"/>
                  <a:pt x="66259" y="176266"/>
                </a:cubicBezTo>
                <a:lnTo>
                  <a:pt x="66261" y="176266"/>
                </a:lnTo>
                <a:cubicBezTo>
                  <a:pt x="66400" y="176266"/>
                  <a:pt x="66518" y="176162"/>
                  <a:pt x="66537" y="176024"/>
                </a:cubicBezTo>
                <a:cubicBezTo>
                  <a:pt x="66555" y="175885"/>
                  <a:pt x="66468" y="175754"/>
                  <a:pt x="66333" y="175717"/>
                </a:cubicBezTo>
                <a:cubicBezTo>
                  <a:pt x="65261" y="175428"/>
                  <a:pt x="64185" y="175114"/>
                  <a:pt x="63130" y="174785"/>
                </a:cubicBezTo>
                <a:cubicBezTo>
                  <a:pt x="63101" y="174776"/>
                  <a:pt x="63072" y="174772"/>
                  <a:pt x="63044" y="174772"/>
                </a:cubicBezTo>
                <a:close/>
                <a:moveTo>
                  <a:pt x="108240" y="176880"/>
                </a:moveTo>
                <a:cubicBezTo>
                  <a:pt x="108219" y="176880"/>
                  <a:pt x="108198" y="176883"/>
                  <a:pt x="108177" y="176888"/>
                </a:cubicBezTo>
                <a:cubicBezTo>
                  <a:pt x="107092" y="177116"/>
                  <a:pt x="105990" y="177327"/>
                  <a:pt x="104901" y="177513"/>
                </a:cubicBezTo>
                <a:cubicBezTo>
                  <a:pt x="104758" y="177538"/>
                  <a:pt x="104658" y="177667"/>
                  <a:pt x="104670" y="177813"/>
                </a:cubicBezTo>
                <a:cubicBezTo>
                  <a:pt x="104682" y="177957"/>
                  <a:pt x="104802" y="178068"/>
                  <a:pt x="104948" y="178068"/>
                </a:cubicBezTo>
                <a:cubicBezTo>
                  <a:pt x="104964" y="178068"/>
                  <a:pt x="104981" y="178067"/>
                  <a:pt x="104997" y="178064"/>
                </a:cubicBezTo>
                <a:cubicBezTo>
                  <a:pt x="106092" y="177876"/>
                  <a:pt x="107201" y="177664"/>
                  <a:pt x="108293" y="177434"/>
                </a:cubicBezTo>
                <a:cubicBezTo>
                  <a:pt x="108444" y="177401"/>
                  <a:pt x="108540" y="177254"/>
                  <a:pt x="108508" y="177103"/>
                </a:cubicBezTo>
                <a:cubicBezTo>
                  <a:pt x="108484" y="176971"/>
                  <a:pt x="108368" y="176880"/>
                  <a:pt x="108240" y="176880"/>
                </a:cubicBezTo>
                <a:close/>
                <a:moveTo>
                  <a:pt x="73322" y="177314"/>
                </a:moveTo>
                <a:cubicBezTo>
                  <a:pt x="73194" y="177314"/>
                  <a:pt x="73076" y="177410"/>
                  <a:pt x="73051" y="177544"/>
                </a:cubicBezTo>
                <a:cubicBezTo>
                  <a:pt x="73023" y="177695"/>
                  <a:pt x="73124" y="177841"/>
                  <a:pt x="73275" y="177869"/>
                </a:cubicBezTo>
                <a:cubicBezTo>
                  <a:pt x="74363" y="178070"/>
                  <a:pt x="75476" y="178255"/>
                  <a:pt x="76587" y="178417"/>
                </a:cubicBezTo>
                <a:cubicBezTo>
                  <a:pt x="76600" y="178418"/>
                  <a:pt x="76613" y="178419"/>
                  <a:pt x="76627" y="178419"/>
                </a:cubicBezTo>
                <a:cubicBezTo>
                  <a:pt x="76774" y="178419"/>
                  <a:pt x="76895" y="178307"/>
                  <a:pt x="76906" y="178161"/>
                </a:cubicBezTo>
                <a:cubicBezTo>
                  <a:pt x="76916" y="178015"/>
                  <a:pt x="76811" y="177886"/>
                  <a:pt x="76667" y="177864"/>
                </a:cubicBezTo>
                <a:cubicBezTo>
                  <a:pt x="75565" y="177703"/>
                  <a:pt x="74457" y="177520"/>
                  <a:pt x="73376" y="177320"/>
                </a:cubicBezTo>
                <a:cubicBezTo>
                  <a:pt x="73358" y="177316"/>
                  <a:pt x="73340" y="177314"/>
                  <a:pt x="73322" y="177314"/>
                </a:cubicBezTo>
                <a:close/>
                <a:moveTo>
                  <a:pt x="97768" y="178448"/>
                </a:moveTo>
                <a:cubicBezTo>
                  <a:pt x="97758" y="178448"/>
                  <a:pt x="97747" y="178449"/>
                  <a:pt x="97737" y="178450"/>
                </a:cubicBezTo>
                <a:cubicBezTo>
                  <a:pt x="96635" y="178548"/>
                  <a:pt x="95516" y="178627"/>
                  <a:pt x="94410" y="178685"/>
                </a:cubicBezTo>
                <a:cubicBezTo>
                  <a:pt x="94260" y="178693"/>
                  <a:pt x="94143" y="178820"/>
                  <a:pt x="94147" y="178972"/>
                </a:cubicBezTo>
                <a:cubicBezTo>
                  <a:pt x="94150" y="179122"/>
                  <a:pt x="94274" y="179242"/>
                  <a:pt x="94425" y="179243"/>
                </a:cubicBezTo>
                <a:cubicBezTo>
                  <a:pt x="94430" y="179243"/>
                  <a:pt x="94435" y="179243"/>
                  <a:pt x="94439" y="179242"/>
                </a:cubicBezTo>
                <a:cubicBezTo>
                  <a:pt x="95552" y="179185"/>
                  <a:pt x="96678" y="179104"/>
                  <a:pt x="97788" y="179005"/>
                </a:cubicBezTo>
                <a:cubicBezTo>
                  <a:pt x="97943" y="178994"/>
                  <a:pt x="98059" y="178857"/>
                  <a:pt x="98045" y="178701"/>
                </a:cubicBezTo>
                <a:cubicBezTo>
                  <a:pt x="98032" y="178557"/>
                  <a:pt x="97911" y="178448"/>
                  <a:pt x="97768" y="178448"/>
                </a:cubicBezTo>
                <a:close/>
                <a:moveTo>
                  <a:pt x="83838" y="178621"/>
                </a:moveTo>
                <a:cubicBezTo>
                  <a:pt x="83700" y="178621"/>
                  <a:pt x="83566" y="178732"/>
                  <a:pt x="83555" y="178881"/>
                </a:cubicBezTo>
                <a:cubicBezTo>
                  <a:pt x="83546" y="179035"/>
                  <a:pt x="83663" y="179167"/>
                  <a:pt x="83816" y="179178"/>
                </a:cubicBezTo>
                <a:cubicBezTo>
                  <a:pt x="84922" y="179249"/>
                  <a:pt x="86050" y="179301"/>
                  <a:pt x="87169" y="179332"/>
                </a:cubicBezTo>
                <a:lnTo>
                  <a:pt x="87177" y="179332"/>
                </a:lnTo>
                <a:cubicBezTo>
                  <a:pt x="87328" y="179332"/>
                  <a:pt x="87452" y="179208"/>
                  <a:pt x="87454" y="179057"/>
                </a:cubicBezTo>
                <a:cubicBezTo>
                  <a:pt x="87456" y="178904"/>
                  <a:pt x="87336" y="178778"/>
                  <a:pt x="87184" y="178774"/>
                </a:cubicBezTo>
                <a:cubicBezTo>
                  <a:pt x="86073" y="178743"/>
                  <a:pt x="84952" y="178692"/>
                  <a:pt x="83852" y="178621"/>
                </a:cubicBezTo>
                <a:cubicBezTo>
                  <a:pt x="83848" y="178621"/>
                  <a:pt x="83843" y="178621"/>
                  <a:pt x="83838" y="1786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 name="Google Shape;353;p59"/>
          <p:cNvPicPr preferRelativeResize="0"/>
          <p:nvPr/>
        </p:nvPicPr>
        <p:blipFill>
          <a:blip r:embed="rId3">
            <a:alphaModFix/>
          </a:blip>
          <a:stretch>
            <a:fillRect/>
          </a:stretch>
        </p:blipFill>
        <p:spPr>
          <a:xfrm rot="5400000">
            <a:off x="5938050" y="2224675"/>
            <a:ext cx="3725901" cy="3725901"/>
          </a:xfrm>
          <a:prstGeom prst="rect">
            <a:avLst/>
          </a:prstGeom>
          <a:noFill/>
          <a:ln>
            <a:noFill/>
          </a:ln>
        </p:spPr>
      </p:pic>
      <p:pic>
        <p:nvPicPr>
          <p:cNvPr id="354" name="Google Shape;354;p59"/>
          <p:cNvPicPr preferRelativeResize="0"/>
          <p:nvPr/>
        </p:nvPicPr>
        <p:blipFill rotWithShape="1">
          <a:blip r:embed="rId4">
            <a:alphaModFix/>
          </a:blip>
          <a:srcRect/>
          <a:stretch/>
        </p:blipFill>
        <p:spPr>
          <a:xfrm rot="-2700000">
            <a:off x="5032790" y="1215197"/>
            <a:ext cx="4765157" cy="4765157"/>
          </a:xfrm>
          <a:prstGeom prst="rect">
            <a:avLst/>
          </a:prstGeom>
          <a:noFill/>
          <a:ln>
            <a:noFill/>
          </a:ln>
          <a:effectLst>
            <a:outerShdw blurRad="485775" dist="19050" dir="5400000" algn="bl" rotWithShape="0">
              <a:srgbClr val="C27BA0">
                <a:alpha val="50000"/>
              </a:srgbClr>
            </a:outerShdw>
          </a:effectLst>
        </p:spPr>
      </p:pic>
      <p:sp>
        <p:nvSpPr>
          <p:cNvPr id="355" name="Google Shape;355;p59"/>
          <p:cNvSpPr txBox="1">
            <a:spLocks noGrp="1"/>
          </p:cNvSpPr>
          <p:nvPr>
            <p:ph type="ctrTitle"/>
          </p:nvPr>
        </p:nvSpPr>
        <p:spPr>
          <a:xfrm>
            <a:off x="311775" y="1125762"/>
            <a:ext cx="5858566" cy="2309400"/>
          </a:xfrm>
          <a:prstGeom prst="rect">
            <a:avLst/>
          </a:prstGeom>
        </p:spPr>
        <p:txBody>
          <a:bodyPr spcFirstLastPara="1" wrap="square" lIns="91425" tIns="234000" rIns="91425" bIns="91425" anchor="ctr" anchorCtr="0">
            <a:noAutofit/>
          </a:bodyPr>
          <a:lstStyle/>
          <a:p>
            <a:pPr marL="0" lvl="0" indent="0" algn="ctr" rtl="0">
              <a:spcBef>
                <a:spcPts val="0"/>
              </a:spcBef>
              <a:spcAft>
                <a:spcPts val="0"/>
              </a:spcAft>
              <a:buNone/>
            </a:pPr>
            <a:r>
              <a:rPr lang="en" b="1" dirty="0">
                <a:solidFill>
                  <a:schemeClr val="bg1"/>
                </a:solidFill>
                <a:latin typeface="#9Slide06 LesFruits" pitchFamily="2" charset="0"/>
              </a:rPr>
              <a:t>ĐƯỜNG VÀO TRUNG TÂM VŨ TRỤ</a:t>
            </a:r>
            <a:endParaRPr b="1" dirty="0">
              <a:solidFill>
                <a:schemeClr val="bg1"/>
              </a:solidFill>
              <a:latin typeface="#9Slide06 LesFruits" pitchFamily="2" charset="0"/>
            </a:endParaRPr>
          </a:p>
        </p:txBody>
      </p:sp>
      <p:sp>
        <p:nvSpPr>
          <p:cNvPr id="356" name="Google Shape;356;p59"/>
          <p:cNvSpPr txBox="1">
            <a:spLocks noGrp="1"/>
          </p:cNvSpPr>
          <p:nvPr>
            <p:ph type="subTitle" idx="1"/>
          </p:nvPr>
        </p:nvSpPr>
        <p:spPr>
          <a:xfrm>
            <a:off x="1445501" y="3423010"/>
            <a:ext cx="5100000" cy="48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Trích</a:t>
            </a:r>
            <a:r>
              <a:rPr lang="en" dirty="0"/>
              <a:t> Thiên Mã – Hà Thủy Nguyên</a:t>
            </a:r>
            <a:endParaRPr dirty="0"/>
          </a:p>
        </p:txBody>
      </p:sp>
      <p:pic>
        <p:nvPicPr>
          <p:cNvPr id="357" name="Google Shape;357;p59"/>
          <p:cNvPicPr preferRelativeResize="0"/>
          <p:nvPr/>
        </p:nvPicPr>
        <p:blipFill>
          <a:blip r:embed="rId5">
            <a:alphaModFix/>
          </a:blip>
          <a:stretch>
            <a:fillRect/>
          </a:stretch>
        </p:blipFill>
        <p:spPr>
          <a:xfrm>
            <a:off x="1281938" y="-338675"/>
            <a:ext cx="932475" cy="932475"/>
          </a:xfrm>
          <a:prstGeom prst="rect">
            <a:avLst/>
          </a:prstGeom>
          <a:noFill/>
          <a:ln>
            <a:noFill/>
          </a:ln>
        </p:spPr>
      </p:pic>
      <p:pic>
        <p:nvPicPr>
          <p:cNvPr id="358" name="Google Shape;358;p59"/>
          <p:cNvPicPr preferRelativeResize="0"/>
          <p:nvPr/>
        </p:nvPicPr>
        <p:blipFill>
          <a:blip r:embed="rId6">
            <a:alphaModFix/>
          </a:blip>
          <a:stretch>
            <a:fillRect/>
          </a:stretch>
        </p:blipFill>
        <p:spPr>
          <a:xfrm>
            <a:off x="-756650" y="-143600"/>
            <a:ext cx="2136850" cy="213685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0"/>
          <p:cNvSpPr txBox="1">
            <a:spLocks noGrp="1"/>
          </p:cNvSpPr>
          <p:nvPr>
            <p:ph type="body" idx="1"/>
          </p:nvPr>
        </p:nvSpPr>
        <p:spPr>
          <a:xfrm>
            <a:off x="685800" y="2134800"/>
            <a:ext cx="6068550" cy="193428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2"/>
              </a:buClr>
              <a:buSzPts val="1100"/>
              <a:buFont typeface="Arial"/>
              <a:buNone/>
            </a:pPr>
            <a:r>
              <a:rPr lang="en-US" sz="1800" dirty="0" err="1">
                <a:solidFill>
                  <a:schemeClr val="bg1"/>
                </a:solidFill>
                <a:latin typeface="Cambria" panose="02040503050406030204" pitchFamily="18" charset="0"/>
                <a:ea typeface="Cambria" panose="02040503050406030204" pitchFamily="18" charset="0"/>
              </a:rPr>
              <a:t>Trong</a:t>
            </a:r>
            <a:r>
              <a:rPr lang="en-US" sz="1800"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thời</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gian</a:t>
            </a:r>
            <a:r>
              <a:rPr lang="en-US" sz="1800" b="1" dirty="0">
                <a:solidFill>
                  <a:schemeClr val="bg1"/>
                </a:solidFill>
                <a:latin typeface="Cambria" panose="02040503050406030204" pitchFamily="18" charset="0"/>
                <a:ea typeface="Cambria" panose="02040503050406030204" pitchFamily="18" charset="0"/>
              </a:rPr>
              <a:t> 3 </a:t>
            </a:r>
            <a:r>
              <a:rPr lang="en-US" sz="1800" b="1" dirty="0" err="1">
                <a:solidFill>
                  <a:schemeClr val="bg1"/>
                </a:solidFill>
                <a:latin typeface="Cambria" panose="02040503050406030204" pitchFamily="18" charset="0"/>
                <a:ea typeface="Cambria" panose="02040503050406030204" pitchFamily="18" charset="0"/>
              </a:rPr>
              <a:t>phút</a:t>
            </a:r>
            <a:r>
              <a:rPr lang="en-US" sz="1800" b="1"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nhóm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em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hãy</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liệt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kê</a:t>
            </a:r>
            <a:r>
              <a:rPr lang="en-US" sz="1800"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những</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nhân</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vật</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có</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xuất</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hiện</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trong</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văn</a:t>
            </a:r>
            <a:r>
              <a:rPr lang="en-US" sz="1800" b="1" dirty="0">
                <a:solidFill>
                  <a:schemeClr val="bg1"/>
                </a:solidFill>
                <a:latin typeface="Cambria" panose="02040503050406030204" pitchFamily="18" charset="0"/>
                <a:ea typeface="Cambria" panose="02040503050406030204" pitchFamily="18" charset="0"/>
              </a:rPr>
              <a:t> </a:t>
            </a:r>
            <a:r>
              <a:rPr lang="en-US" sz="1800" b="1" dirty="0" err="1">
                <a:solidFill>
                  <a:schemeClr val="bg1"/>
                </a:solidFill>
                <a:latin typeface="Cambria" panose="02040503050406030204" pitchFamily="18" charset="0"/>
                <a:ea typeface="Cambria" panose="02040503050406030204" pitchFamily="18" charset="0"/>
              </a:rPr>
              <a:t>bản</a:t>
            </a:r>
            <a:r>
              <a:rPr lang="en-US" sz="1800" b="1" dirty="0">
                <a:solidFill>
                  <a:schemeClr val="bg1"/>
                </a:solidFill>
                <a:latin typeface="Cambria" panose="02040503050406030204" pitchFamily="18" charset="0"/>
                <a:ea typeface="Cambria" panose="02040503050406030204" pitchFamily="18" charset="0"/>
              </a:rPr>
              <a:t>.</a:t>
            </a:r>
          </a:p>
          <a:p>
            <a:pPr marL="0" lvl="0" indent="0" algn="l" rtl="0">
              <a:lnSpc>
                <a:spcPct val="150000"/>
              </a:lnSpc>
              <a:spcBef>
                <a:spcPts val="0"/>
              </a:spcBef>
              <a:spcAft>
                <a:spcPts val="0"/>
              </a:spcAft>
              <a:buClr>
                <a:schemeClr val="dk2"/>
              </a:buClr>
              <a:buSzPts val="1100"/>
              <a:buFont typeface="Arial"/>
              <a:buNone/>
            </a:pPr>
            <a:r>
              <a:rPr lang="en-US" sz="1800" dirty="0" err="1">
                <a:solidFill>
                  <a:schemeClr val="bg1"/>
                </a:solidFill>
                <a:latin typeface="Cambria" panose="02040503050406030204" pitchFamily="18" charset="0"/>
                <a:ea typeface="Cambria" panose="02040503050406030204" pitchFamily="18" charset="0"/>
              </a:rPr>
              <a:t>Em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hãy</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cho</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biết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những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nhân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vật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này</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thể</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hiện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đặc</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trưng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gìcủa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thể</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loại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truyện</a:t>
            </a:r>
            <a:r>
              <a:rPr lang="en-US" sz="1800" dirty="0">
                <a:solidFill>
                  <a:schemeClr val="bg1"/>
                </a:solidFill>
                <a:latin typeface="Cambria" panose="02040503050406030204" pitchFamily="18" charset="0"/>
                <a:ea typeface="Cambria" panose="02040503050406030204" pitchFamily="18" charset="0"/>
              </a:rPr>
              <a:t> khoa </a:t>
            </a:r>
            <a:r>
              <a:rPr lang="en-US" sz="1800" dirty="0" err="1">
                <a:solidFill>
                  <a:schemeClr val="bg1"/>
                </a:solidFill>
                <a:latin typeface="Cambria" panose="02040503050406030204" pitchFamily="18" charset="0"/>
                <a:ea typeface="Cambria" panose="02040503050406030204" pitchFamily="18" charset="0"/>
              </a:rPr>
              <a:t>học</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viễn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tưởng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và</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có</a:t>
            </a:r>
            <a:r>
              <a:rPr lang="en-US" sz="1800" dirty="0">
                <a:solidFill>
                  <a:schemeClr val="bg1"/>
                </a:solidFill>
                <a:latin typeface="Cambria" panose="02040503050406030204" pitchFamily="18" charset="0"/>
                <a:ea typeface="Cambria" panose="02040503050406030204" pitchFamily="18" charset="0"/>
              </a:rPr>
              <a:t> ý </a:t>
            </a:r>
            <a:r>
              <a:rPr lang="en-US" sz="1800" dirty="0" err="1">
                <a:solidFill>
                  <a:schemeClr val="bg1"/>
                </a:solidFill>
                <a:latin typeface="Cambria" panose="02040503050406030204" pitchFamily="18" charset="0"/>
                <a:ea typeface="Cambria" panose="02040503050406030204" pitchFamily="18" charset="0"/>
              </a:rPr>
              <a:t>nghĩa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như</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thế</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nào</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với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riêng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văn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bản</a:t>
            </a:r>
            <a:r>
              <a:rPr lang="en-US" sz="1800" dirty="0">
                <a:solidFill>
                  <a:schemeClr val="bg1"/>
                </a:solidFill>
                <a:latin typeface="Cambria" panose="02040503050406030204" pitchFamily="18" charset="0"/>
                <a:ea typeface="Cambria" panose="02040503050406030204" pitchFamily="18" charset="0"/>
              </a:rPr>
              <a:t>?</a:t>
            </a:r>
            <a:endParaRPr sz="1800" dirty="0">
              <a:solidFill>
                <a:schemeClr val="bg1"/>
              </a:solidFill>
              <a:latin typeface="Cambria" panose="02040503050406030204" pitchFamily="18" charset="0"/>
              <a:ea typeface="Cambria" panose="02040503050406030204" pitchFamily="18" charset="0"/>
            </a:endParaRPr>
          </a:p>
        </p:txBody>
      </p:sp>
      <p:sp>
        <p:nvSpPr>
          <p:cNvPr id="508" name="Google Shape;508;p70"/>
          <p:cNvSpPr txBox="1">
            <a:spLocks noGrp="1"/>
          </p:cNvSpPr>
          <p:nvPr>
            <p:ph type="title"/>
          </p:nvPr>
        </p:nvSpPr>
        <p:spPr>
          <a:xfrm>
            <a:off x="472440" y="843575"/>
            <a:ext cx="4360557"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n" sz="2400" b="1" dirty="0">
                <a:solidFill>
                  <a:schemeClr val="tx1">
                    <a:lumMod val="50000"/>
                  </a:schemeClr>
                </a:solidFill>
                <a:latin typeface="Cambria" panose="02040503050406030204" pitchFamily="18" charset="0"/>
                <a:ea typeface="Cambria" panose="02040503050406030204" pitchFamily="18" charset="0"/>
              </a:rPr>
              <a:t>Nhiệm vụ số 2 (Điểm cộng: 3)</a:t>
            </a:r>
            <a:endParaRPr sz="2400" b="1" dirty="0">
              <a:solidFill>
                <a:schemeClr val="tx1">
                  <a:lumMod val="50000"/>
                </a:schemeClr>
              </a:solidFill>
              <a:latin typeface="Cambria" panose="02040503050406030204" pitchFamily="18" charset="0"/>
              <a:ea typeface="Cambria" panose="02040503050406030204" pitchFamily="18" charset="0"/>
            </a:endParaRPr>
          </a:p>
        </p:txBody>
      </p:sp>
      <p:pic>
        <p:nvPicPr>
          <p:cNvPr id="509" name="Google Shape;509;p70"/>
          <p:cNvPicPr preferRelativeResize="0"/>
          <p:nvPr/>
        </p:nvPicPr>
        <p:blipFill>
          <a:blip r:embed="rId3">
            <a:alphaModFix/>
          </a:blip>
          <a:stretch>
            <a:fillRect/>
          </a:stretch>
        </p:blipFill>
        <p:spPr>
          <a:xfrm rot="2186945">
            <a:off x="6515821" y="1612950"/>
            <a:ext cx="4811956" cy="2519701"/>
          </a:xfrm>
          <a:prstGeom prst="rect">
            <a:avLst/>
          </a:prstGeom>
          <a:noFill/>
          <a:ln>
            <a:noFill/>
          </a:ln>
        </p:spPr>
      </p:pic>
    </p:spTree>
    <p:extLst>
      <p:ext uri="{BB962C8B-B14F-4D97-AF65-F5344CB8AC3E}">
        <p14:creationId xmlns:p14="http://schemas.microsoft.com/office/powerpoint/2010/main" val="6173446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anim calcmode="lin" valueType="num">
                                      <p:cBhvr>
                                        <p:cTn id="8" dur="1000" fill="hold"/>
                                        <p:tgtEl>
                                          <p:spTgt spid="508"/>
                                        </p:tgtEl>
                                        <p:attrNameLst>
                                          <p:attrName>ppt_x</p:attrName>
                                        </p:attrNameLst>
                                      </p:cBhvr>
                                      <p:tavLst>
                                        <p:tav tm="0">
                                          <p:val>
                                            <p:strVal val="#ppt_x"/>
                                          </p:val>
                                        </p:tav>
                                        <p:tav tm="100000">
                                          <p:val>
                                            <p:strVal val="#ppt_x"/>
                                          </p:val>
                                        </p:tav>
                                      </p:tavLst>
                                    </p:anim>
                                    <p:anim calcmode="lin" valueType="num">
                                      <p:cBhvr>
                                        <p:cTn id="9" dur="1000" fill="hold"/>
                                        <p:tgtEl>
                                          <p:spTgt spid="5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7">
                                            <p:txEl>
                                              <p:pRg st="0" end="0"/>
                                            </p:txEl>
                                          </p:spTgt>
                                        </p:tgtEl>
                                        <p:attrNameLst>
                                          <p:attrName>style.visibility</p:attrName>
                                        </p:attrNameLst>
                                      </p:cBhvr>
                                      <p:to>
                                        <p:strVal val="visible"/>
                                      </p:to>
                                    </p:set>
                                    <p:animEffect transition="in" filter="fade">
                                      <p:cBhvr>
                                        <p:cTn id="14" dur="1000"/>
                                        <p:tgtEl>
                                          <p:spTgt spid="507">
                                            <p:txEl>
                                              <p:pRg st="0" end="0"/>
                                            </p:txEl>
                                          </p:spTgt>
                                        </p:tgtEl>
                                      </p:cBhvr>
                                    </p:animEffect>
                                    <p:anim calcmode="lin" valueType="num">
                                      <p:cBhvr>
                                        <p:cTn id="15" dur="1000" fill="hold"/>
                                        <p:tgtEl>
                                          <p:spTgt spid="50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07">
                                            <p:txEl>
                                              <p:pRg st="1" end="1"/>
                                            </p:txEl>
                                          </p:spTgt>
                                        </p:tgtEl>
                                        <p:attrNameLst>
                                          <p:attrName>style.visibility</p:attrName>
                                        </p:attrNameLst>
                                      </p:cBhvr>
                                      <p:to>
                                        <p:strVal val="visible"/>
                                      </p:to>
                                    </p:set>
                                    <p:animEffect transition="in" filter="fade">
                                      <p:cBhvr>
                                        <p:cTn id="21" dur="1000"/>
                                        <p:tgtEl>
                                          <p:spTgt spid="507">
                                            <p:txEl>
                                              <p:pRg st="1" end="1"/>
                                            </p:txEl>
                                          </p:spTgt>
                                        </p:tgtEl>
                                      </p:cBhvr>
                                    </p:animEffect>
                                    <p:anim calcmode="lin" valueType="num">
                                      <p:cBhvr>
                                        <p:cTn id="22" dur="1000" fill="hold"/>
                                        <p:tgtEl>
                                          <p:spTgt spid="50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0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build="p"/>
      <p:bldP spid="5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1. </a:t>
            </a:r>
            <a:r>
              <a:rPr lang="en-US" b="1" dirty="0" err="1">
                <a:solidFill>
                  <a:schemeClr val="bg1"/>
                </a:solidFill>
                <a:latin typeface="Cambria" panose="02040503050406030204" pitchFamily="18" charset="0"/>
                <a:ea typeface="Cambria" panose="02040503050406030204" pitchFamily="18" charset="0"/>
              </a:rPr>
              <a:t>Các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nhân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vật</a:t>
            </a:r>
            <a:r>
              <a:rPr lang="en-US" b="1" dirty="0">
                <a:solidFill>
                  <a:schemeClr val="bg1"/>
                </a:solidFill>
                <a:latin typeface="Cambria" panose="02040503050406030204" pitchFamily="18" charset="0"/>
                <a:ea typeface="Cambria" panose="02040503050406030204" pitchFamily="18" charset="0"/>
              </a:rPr>
              <a:t>.</a:t>
            </a:r>
          </a:p>
        </p:txBody>
      </p:sp>
      <p:sp>
        <p:nvSpPr>
          <p:cNvPr id="2" name="Rectangle: Rounded Corners 1">
            <a:extLst>
              <a:ext uri="{FF2B5EF4-FFF2-40B4-BE49-F238E27FC236}">
                <a16:creationId xmlns:a16="http://schemas.microsoft.com/office/drawing/2014/main" id="{6B540099-AD17-46C2-8C42-DB4DD312F29F}"/>
              </a:ext>
            </a:extLst>
          </p:cNvPr>
          <p:cNvSpPr/>
          <p:nvPr/>
        </p:nvSpPr>
        <p:spPr>
          <a:xfrm>
            <a:off x="532409" y="1628898"/>
            <a:ext cx="3754244" cy="966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dirty="0" err="1">
                <a:solidFill>
                  <a:schemeClr val="bg2">
                    <a:lumMod val="10000"/>
                  </a:schemeClr>
                </a:solidFill>
                <a:latin typeface="Cambria" panose="02040503050406030204" pitchFamily="18" charset="0"/>
                <a:ea typeface="Cambria" panose="02040503050406030204" pitchFamily="18" charset="0"/>
              </a:rPr>
              <a:t>Nhân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vật</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cô</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bé</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Người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dẫn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chuyện</a:t>
            </a:r>
            <a:r>
              <a:rPr lang="en-US" sz="1800" dirty="0">
                <a:solidFill>
                  <a:schemeClr val="bg2">
                    <a:lumMod val="10000"/>
                  </a:schemeClr>
                </a:solidFill>
                <a:latin typeface="Cambria" panose="02040503050406030204" pitchFamily="18" charset="0"/>
                <a:ea typeface="Cambria" panose="02040503050406030204" pitchFamily="18" charset="0"/>
              </a:rPr>
              <a:t> – </a:t>
            </a:r>
            <a:r>
              <a:rPr lang="en-US" sz="1800" dirty="0" err="1">
                <a:solidFill>
                  <a:schemeClr val="bg2">
                    <a:lumMod val="10000"/>
                  </a:schemeClr>
                </a:solidFill>
                <a:latin typeface="Cambria" panose="02040503050406030204" pitchFamily="18" charset="0"/>
                <a:ea typeface="Cambria" panose="02040503050406030204" pitchFamily="18" charset="0"/>
              </a:rPr>
              <a:t>ngôi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thứ</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nhất</a:t>
            </a:r>
            <a:r>
              <a:rPr lang="en-US" sz="1800" dirty="0">
                <a:solidFill>
                  <a:schemeClr val="bg2">
                    <a:lumMod val="10000"/>
                  </a:schemeClr>
                </a:solidFill>
                <a:latin typeface="Cambria" panose="02040503050406030204" pitchFamily="18" charset="0"/>
                <a:ea typeface="Cambria" panose="02040503050406030204" pitchFamily="18" charset="0"/>
              </a:rPr>
              <a:t>)</a:t>
            </a:r>
          </a:p>
        </p:txBody>
      </p:sp>
      <p:grpSp>
        <p:nvGrpSpPr>
          <p:cNvPr id="4" name="Group 3">
            <a:extLst>
              <a:ext uri="{FF2B5EF4-FFF2-40B4-BE49-F238E27FC236}">
                <a16:creationId xmlns:a16="http://schemas.microsoft.com/office/drawing/2014/main" id="{F59147D5-D156-4C8F-BDCC-69AEDED53E05}"/>
              </a:ext>
            </a:extLst>
          </p:cNvPr>
          <p:cNvGrpSpPr/>
          <p:nvPr/>
        </p:nvGrpSpPr>
        <p:grpSpPr>
          <a:xfrm>
            <a:off x="3379253" y="2535864"/>
            <a:ext cx="2962508" cy="2262348"/>
            <a:chOff x="3379253" y="2535864"/>
            <a:chExt cx="2962508" cy="2262348"/>
          </a:xfrm>
        </p:grpSpPr>
        <p:sp>
          <p:nvSpPr>
            <p:cNvPr id="6" name="Rectangle: Rounded Corners 5">
              <a:extLst>
                <a:ext uri="{FF2B5EF4-FFF2-40B4-BE49-F238E27FC236}">
                  <a16:creationId xmlns:a16="http://schemas.microsoft.com/office/drawing/2014/main" id="{6BA76988-C3FF-419C-8380-DAF43F635956}"/>
                </a:ext>
              </a:extLst>
            </p:cNvPr>
            <p:cNvSpPr/>
            <p:nvPr/>
          </p:nvSpPr>
          <p:spPr>
            <a:xfrm>
              <a:off x="3576258" y="3183819"/>
              <a:ext cx="2765503" cy="966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lumMod val="10000"/>
                    </a:schemeClr>
                  </a:solidFill>
                  <a:latin typeface="Cambria" panose="02040503050406030204" pitchFamily="18" charset="0"/>
                  <a:ea typeface="Cambria" panose="02040503050406030204" pitchFamily="18" charset="0"/>
                </a:rPr>
                <a:t>Thần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Đồng</a:t>
              </a:r>
              <a:endParaRPr lang="en-US" sz="1800" dirty="0">
                <a:solidFill>
                  <a:schemeClr val="bg2">
                    <a:lumMod val="10000"/>
                  </a:schemeClr>
                </a:solidFill>
                <a:latin typeface="Cambria" panose="02040503050406030204" pitchFamily="18" charset="0"/>
                <a:ea typeface="Cambria" panose="02040503050406030204" pitchFamily="18" charset="0"/>
              </a:endParaRPr>
            </a:p>
          </p:txBody>
        </p:sp>
        <p:pic>
          <p:nvPicPr>
            <p:cNvPr id="3074" name="Picture 2" descr="Premium Vector | Cute boy listened to girl talk about her story">
              <a:extLst>
                <a:ext uri="{FF2B5EF4-FFF2-40B4-BE49-F238E27FC236}">
                  <a16:creationId xmlns:a16="http://schemas.microsoft.com/office/drawing/2014/main" id="{749CD147-8F5D-4FDA-8461-57F362D6008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50" b="90000" l="10000" r="90000">
                          <a14:foregroundMark x1="73000" y1="15300" x2="73700" y2="61300"/>
                          <a14:foregroundMark x1="71950" y1="68800" x2="71950" y2="78750"/>
                          <a14:foregroundMark x1="72850" y1="86600" x2="73700" y2="89050"/>
                          <a14:foregroundMark x1="64600" y1="82800" x2="61000" y2="89200"/>
                          <a14:foregroundMark x1="65050" y1="45800" x2="63150" y2="66650"/>
                          <a14:foregroundMark x1="78900" y1="48850" x2="76750" y2="56500"/>
                          <a14:foregroundMark x1="72100" y1="81950" x2="72400" y2="85700"/>
                          <a14:foregroundMark x1="23700" y1="89750" x2="23700" y2="89750"/>
                          <a14:foregroundMark x1="31350" y1="9550" x2="31350" y2="9550"/>
                        </a14:backgroundRemoval>
                      </a14:imgEffect>
                    </a14:imgLayer>
                  </a14:imgProps>
                </a:ext>
                <a:ext uri="{28A0092B-C50C-407E-A947-70E740481C1C}">
                  <a14:useLocalDpi xmlns:a14="http://schemas.microsoft.com/office/drawing/2010/main" val="0"/>
                </a:ext>
              </a:extLst>
            </a:blip>
            <a:srcRect l="55376"/>
            <a:stretch/>
          </p:blipFill>
          <p:spPr bwMode="auto">
            <a:xfrm>
              <a:off x="3379253" y="2535864"/>
              <a:ext cx="1009542" cy="226234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Premium Vector | Cute boy listened to girl talk about her story">
            <a:extLst>
              <a:ext uri="{FF2B5EF4-FFF2-40B4-BE49-F238E27FC236}">
                <a16:creationId xmlns:a16="http://schemas.microsoft.com/office/drawing/2014/main" id="{6F7CC030-245A-4B69-8924-3159B13A89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50" b="90000" l="10000" r="90000">
                        <a14:foregroundMark x1="73000" y1="15300" x2="73700" y2="61300"/>
                        <a14:foregroundMark x1="71950" y1="68800" x2="71950" y2="78750"/>
                        <a14:foregroundMark x1="72850" y1="86600" x2="73700" y2="89050"/>
                        <a14:foregroundMark x1="64600" y1="82800" x2="61000" y2="89200"/>
                        <a14:foregroundMark x1="65050" y1="45800" x2="63150" y2="66650"/>
                        <a14:foregroundMark x1="78900" y1="48850" x2="76750" y2="56500"/>
                        <a14:foregroundMark x1="72100" y1="81950" x2="72400" y2="85700"/>
                        <a14:foregroundMark x1="23700" y1="89750" x2="23700" y2="89750"/>
                        <a14:foregroundMark x1="31350" y1="9550" x2="31350" y2="9550"/>
                      </a14:backgroundRemoval>
                    </a14:imgEffect>
                  </a14:imgLayer>
                </a14:imgProps>
              </a:ext>
              <a:ext uri="{28A0092B-C50C-407E-A947-70E740481C1C}">
                <a14:useLocalDpi xmlns:a14="http://schemas.microsoft.com/office/drawing/2010/main" val="0"/>
              </a:ext>
            </a:extLst>
          </a:blip>
          <a:srcRect t="4183" r="43145"/>
          <a:stretch/>
        </p:blipFill>
        <p:spPr bwMode="auto">
          <a:xfrm>
            <a:off x="-245117" y="732950"/>
            <a:ext cx="1266175" cy="213386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F1E8429-A130-486A-B14C-D0F2453608CD}"/>
              </a:ext>
            </a:extLst>
          </p:cNvPr>
          <p:cNvGrpSpPr/>
          <p:nvPr/>
        </p:nvGrpSpPr>
        <p:grpSpPr>
          <a:xfrm>
            <a:off x="5828371" y="1569426"/>
            <a:ext cx="3427594" cy="2472695"/>
            <a:chOff x="5828371" y="1569426"/>
            <a:chExt cx="3427594" cy="2472695"/>
          </a:xfrm>
        </p:grpSpPr>
        <p:sp>
          <p:nvSpPr>
            <p:cNvPr id="7" name="Rectangle: Rounded Corners 6">
              <a:extLst>
                <a:ext uri="{FF2B5EF4-FFF2-40B4-BE49-F238E27FC236}">
                  <a16:creationId xmlns:a16="http://schemas.microsoft.com/office/drawing/2014/main" id="{0E17F349-C3C9-444F-8796-BCFF70B9AB12}"/>
                </a:ext>
              </a:extLst>
            </p:cNvPr>
            <p:cNvSpPr/>
            <p:nvPr/>
          </p:nvSpPr>
          <p:spPr>
            <a:xfrm>
              <a:off x="5828371" y="1569426"/>
              <a:ext cx="2765503" cy="966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2">
                      <a:lumMod val="10000"/>
                    </a:schemeClr>
                  </a:solidFill>
                  <a:latin typeface="Cambria" panose="02040503050406030204" pitchFamily="18" charset="0"/>
                  <a:ea typeface="Cambria" panose="02040503050406030204" pitchFamily="18" charset="0"/>
                </a:rPr>
                <a:t>Con </a:t>
              </a:r>
              <a:r>
                <a:rPr lang="en-US" sz="1800" dirty="0" err="1">
                  <a:solidFill>
                    <a:schemeClr val="bg2">
                      <a:lumMod val="10000"/>
                    </a:schemeClr>
                  </a:solidFill>
                  <a:latin typeface="Cambria" panose="02040503050406030204" pitchFamily="18" charset="0"/>
                  <a:ea typeface="Cambria" panose="02040503050406030204" pitchFamily="18" charset="0"/>
                </a:rPr>
                <a:t>ngựa</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Thần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Thoại</a:t>
              </a:r>
              <a:endParaRPr lang="en-US" sz="1800" dirty="0">
                <a:solidFill>
                  <a:schemeClr val="bg2">
                    <a:lumMod val="10000"/>
                  </a:schemeClr>
                </a:solidFill>
                <a:latin typeface="Cambria" panose="02040503050406030204" pitchFamily="18" charset="0"/>
                <a:ea typeface="Cambria" panose="02040503050406030204" pitchFamily="18" charset="0"/>
              </a:endParaRPr>
            </a:p>
          </p:txBody>
        </p:sp>
        <p:pic>
          <p:nvPicPr>
            <p:cNvPr id="3076" name="Picture 4" descr="Horse Pegasus flying clouds cartoon illustration animal character Stock  Illustration | Adobe Stock">
              <a:extLst>
                <a:ext uri="{FF2B5EF4-FFF2-40B4-BE49-F238E27FC236}">
                  <a16:creationId xmlns:a16="http://schemas.microsoft.com/office/drawing/2014/main" id="{073543BA-9D68-4BA8-923D-C08AA64B9AF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800">
                          <a14:foregroundMark x1="65600" y1="24100" x2="55300" y2="66600"/>
                          <a14:foregroundMark x1="43500" y1="49300" x2="33200" y2="57800"/>
                          <a14:foregroundMark x1="24900" y1="29200" x2="29000" y2="36000"/>
                          <a14:foregroundMark x1="21100" y1="23100" x2="23600" y2="22700"/>
                          <a14:foregroundMark x1="26600" y1="38300" x2="26600" y2="45000"/>
                          <a14:foregroundMark x1="66000" y1="51200" x2="70400" y2="57100"/>
                          <a14:foregroundMark x1="91800" y1="56200" x2="91800" y2="56200"/>
                          <a14:foregroundMark x1="65900" y1="67200" x2="65300" y2="71800"/>
                          <a14:foregroundMark x1="34800" y1="65300" x2="36800"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7162716" y="1948872"/>
              <a:ext cx="2093249" cy="20932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59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1. </a:t>
            </a:r>
            <a:r>
              <a:rPr lang="en-US" b="1" dirty="0" err="1">
                <a:solidFill>
                  <a:schemeClr val="bg1"/>
                </a:solidFill>
                <a:latin typeface="Cambria" panose="02040503050406030204" pitchFamily="18" charset="0"/>
                <a:ea typeface="Cambria" panose="02040503050406030204" pitchFamily="18" charset="0"/>
              </a:rPr>
              <a:t>Các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nhân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vật</a:t>
            </a:r>
            <a:r>
              <a:rPr lang="en-US" b="1" dirty="0">
                <a:solidFill>
                  <a:schemeClr val="bg1"/>
                </a:solidFill>
                <a:latin typeface="Cambria" panose="02040503050406030204" pitchFamily="18" charset="0"/>
                <a:ea typeface="Cambria" panose="02040503050406030204" pitchFamily="18" charset="0"/>
              </a:rPr>
              <a:t>.</a:t>
            </a:r>
          </a:p>
        </p:txBody>
      </p:sp>
      <p:pic>
        <p:nvPicPr>
          <p:cNvPr id="9" name="Picture 2" descr="Premium Vector | Cute boy listened to girl talk about her story">
            <a:extLst>
              <a:ext uri="{FF2B5EF4-FFF2-40B4-BE49-F238E27FC236}">
                <a16:creationId xmlns:a16="http://schemas.microsoft.com/office/drawing/2014/main" id="{6F7CC030-245A-4B69-8924-3159B13A89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50" b="90000" l="10000" r="90000">
                        <a14:foregroundMark x1="73000" y1="15300" x2="73700" y2="61300"/>
                        <a14:foregroundMark x1="71950" y1="68800" x2="71950" y2="78750"/>
                        <a14:foregroundMark x1="72850" y1="86600" x2="73700" y2="89050"/>
                        <a14:foregroundMark x1="64600" y1="82800" x2="61000" y2="89200"/>
                        <a14:foregroundMark x1="65050" y1="45800" x2="63150" y2="66650"/>
                        <a14:foregroundMark x1="78900" y1="48850" x2="76750" y2="56500"/>
                        <a14:foregroundMark x1="72100" y1="81950" x2="72400" y2="85700"/>
                        <a14:foregroundMark x1="23700" y1="89750" x2="23700" y2="89750"/>
                        <a14:foregroundMark x1="31350" y1="9550" x2="31350" y2="9550"/>
                      </a14:backgroundRemoval>
                    </a14:imgEffect>
                  </a14:imgLayer>
                </a14:imgProps>
              </a:ext>
              <a:ext uri="{28A0092B-C50C-407E-A947-70E740481C1C}">
                <a14:useLocalDpi xmlns:a14="http://schemas.microsoft.com/office/drawing/2010/main" val="0"/>
              </a:ext>
            </a:extLst>
          </a:blip>
          <a:srcRect t="4183" r="6007"/>
          <a:stretch/>
        </p:blipFill>
        <p:spPr bwMode="auto">
          <a:xfrm>
            <a:off x="-230180" y="779633"/>
            <a:ext cx="3001857" cy="306010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E6A72894-67CC-4C23-807A-A6421F179A71}"/>
              </a:ext>
            </a:extLst>
          </p:cNvPr>
          <p:cNvSpPr/>
          <p:nvPr/>
        </p:nvSpPr>
        <p:spPr>
          <a:xfrm>
            <a:off x="2318194" y="3394482"/>
            <a:ext cx="453483" cy="62241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2DC6F89-12F8-44EC-ADCE-875B0D0BE415}"/>
              </a:ext>
            </a:extLst>
          </p:cNvPr>
          <p:cNvSpPr/>
          <p:nvPr/>
        </p:nvSpPr>
        <p:spPr>
          <a:xfrm>
            <a:off x="2891883" y="2571750"/>
            <a:ext cx="5880410" cy="22678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err="1">
                <a:solidFill>
                  <a:schemeClr val="bg2">
                    <a:lumMod val="10000"/>
                  </a:schemeClr>
                </a:solidFill>
                <a:latin typeface="Cambria" panose="02040503050406030204" pitchFamily="18" charset="0"/>
                <a:ea typeface="Cambria" panose="02040503050406030204" pitchFamily="18" charset="0"/>
              </a:rPr>
              <a:t>Những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nhân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vật</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đóng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vai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trò</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chính</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trong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việc</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dẫn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dắt</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câu</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chuyện</a:t>
            </a:r>
            <a:r>
              <a:rPr lang="en-US" sz="1800"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bg2">
                    <a:lumMod val="10000"/>
                  </a:schemeClr>
                </a:solidFill>
                <a:latin typeface="Cambria" panose="02040503050406030204" pitchFamily="18" charset="0"/>
                <a:ea typeface="Cambria" panose="02040503050406030204" pitchFamily="18" charset="0"/>
              </a:rPr>
              <a:t>Những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người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có</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lòng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dũng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cảm</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đam</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mê</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khám</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phám</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tò</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mò</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với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bí</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mật</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của</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vũ</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trụ</a:t>
            </a:r>
            <a:r>
              <a:rPr lang="en-US" sz="1800" dirty="0">
                <a:solidFill>
                  <a:schemeClr val="bg2">
                    <a:lumMod val="10000"/>
                  </a:schemeClr>
                </a:solidFill>
                <a:latin typeface="Cambria" panose="02040503050406030204" pitchFamily="18" charset="0"/>
                <a:ea typeface="Cambria" panose="02040503050406030204" pitchFamily="18" charset="0"/>
              </a:rPr>
              <a:t>.</a:t>
            </a:r>
          </a:p>
        </p:txBody>
      </p:sp>
      <p:pic>
        <p:nvPicPr>
          <p:cNvPr id="3076" name="Picture 4" descr="Horse Pegasus flying clouds cartoon illustration animal character Stock  Illustration | Adobe Stock">
            <a:extLst>
              <a:ext uri="{FF2B5EF4-FFF2-40B4-BE49-F238E27FC236}">
                <a16:creationId xmlns:a16="http://schemas.microsoft.com/office/drawing/2014/main" id="{073543BA-9D68-4BA8-923D-C08AA64B9AF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800">
                        <a14:foregroundMark x1="65600" y1="24100" x2="55300" y2="66600"/>
                        <a14:foregroundMark x1="43500" y1="49300" x2="33200" y2="57800"/>
                        <a14:foregroundMark x1="24900" y1="29200" x2="29000" y2="36000"/>
                        <a14:foregroundMark x1="21100" y1="23100" x2="23600" y2="22700"/>
                        <a14:foregroundMark x1="26600" y1="38300" x2="26600" y2="45000"/>
                        <a14:foregroundMark x1="66000" y1="51200" x2="70400" y2="57100"/>
                        <a14:foregroundMark x1="91800" y1="56200" x2="91800" y2="56200"/>
                        <a14:foregroundMark x1="65900" y1="67200" x2="65300" y2="71800"/>
                        <a14:foregroundMark x1="34800" y1="65300" x2="36800"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6238192" y="645900"/>
            <a:ext cx="2779427" cy="277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5406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1. </a:t>
            </a:r>
            <a:r>
              <a:rPr lang="en-US" b="1" dirty="0" err="1">
                <a:solidFill>
                  <a:schemeClr val="bg1"/>
                </a:solidFill>
                <a:latin typeface="Cambria" panose="02040503050406030204" pitchFamily="18" charset="0"/>
                <a:ea typeface="Cambria" panose="02040503050406030204" pitchFamily="18" charset="0"/>
              </a:rPr>
              <a:t>Các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nhân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vật</a:t>
            </a:r>
            <a:r>
              <a:rPr lang="en-US" b="1" dirty="0">
                <a:solidFill>
                  <a:schemeClr val="bg1"/>
                </a:solidFill>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5E73101F-855A-4935-AE7E-E8FB5EC32ED2}"/>
              </a:ext>
            </a:extLst>
          </p:cNvPr>
          <p:cNvGrpSpPr/>
          <p:nvPr/>
        </p:nvGrpSpPr>
        <p:grpSpPr>
          <a:xfrm>
            <a:off x="693889" y="1138719"/>
            <a:ext cx="2850128" cy="1426803"/>
            <a:chOff x="550126" y="1062135"/>
            <a:chExt cx="2850128" cy="1426803"/>
          </a:xfrm>
        </p:grpSpPr>
        <p:sp>
          <p:nvSpPr>
            <p:cNvPr id="2" name="Rectangle: Rounded Corners 1">
              <a:extLst>
                <a:ext uri="{FF2B5EF4-FFF2-40B4-BE49-F238E27FC236}">
                  <a16:creationId xmlns:a16="http://schemas.microsoft.com/office/drawing/2014/main" id="{6B540099-AD17-46C2-8C42-DB4DD312F29F}"/>
                </a:ext>
              </a:extLst>
            </p:cNvPr>
            <p:cNvSpPr/>
            <p:nvPr/>
          </p:nvSpPr>
          <p:spPr>
            <a:xfrm>
              <a:off x="550126" y="1085439"/>
              <a:ext cx="2850128" cy="1403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800" dirty="0" err="1">
                  <a:solidFill>
                    <a:schemeClr val="bg2">
                      <a:lumMod val="10000"/>
                    </a:schemeClr>
                  </a:solidFill>
                  <a:latin typeface="Cambria" panose="02040503050406030204" pitchFamily="18" charset="0"/>
                  <a:ea typeface="Cambria" panose="02040503050406030204" pitchFamily="18" charset="0"/>
                </a:rPr>
                <a:t>Chuồn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chuồn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khổng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lồ</a:t>
              </a:r>
              <a:endParaRPr lang="en-US" sz="1800" dirty="0">
                <a:solidFill>
                  <a:schemeClr val="bg2">
                    <a:lumMod val="10000"/>
                  </a:schemeClr>
                </a:solidFill>
                <a:latin typeface="Cambria" panose="02040503050406030204" pitchFamily="18" charset="0"/>
                <a:ea typeface="Cambria" panose="02040503050406030204" pitchFamily="18" charset="0"/>
              </a:endParaRPr>
            </a:p>
          </p:txBody>
        </p:sp>
        <p:pic>
          <p:nvPicPr>
            <p:cNvPr id="4098" name="Picture 2">
              <a:extLst>
                <a:ext uri="{FF2B5EF4-FFF2-40B4-BE49-F238E27FC236}">
                  <a16:creationId xmlns:a16="http://schemas.microsoft.com/office/drawing/2014/main" id="{A845DE40-CAF9-4936-945C-C9C15E7CF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56" y="1062135"/>
              <a:ext cx="1724963" cy="1026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12B623A4-ACEF-435C-A1C6-321DC8F2D8D2}"/>
              </a:ext>
            </a:extLst>
          </p:cNvPr>
          <p:cNvGrpSpPr/>
          <p:nvPr/>
        </p:nvGrpSpPr>
        <p:grpSpPr>
          <a:xfrm>
            <a:off x="1432737" y="2697379"/>
            <a:ext cx="3381607" cy="1933342"/>
            <a:chOff x="279455" y="2571751"/>
            <a:chExt cx="3381607" cy="1933342"/>
          </a:xfrm>
        </p:grpSpPr>
        <p:sp>
          <p:nvSpPr>
            <p:cNvPr id="6" name="Rectangle: Rounded Corners 5">
              <a:extLst>
                <a:ext uri="{FF2B5EF4-FFF2-40B4-BE49-F238E27FC236}">
                  <a16:creationId xmlns:a16="http://schemas.microsoft.com/office/drawing/2014/main" id="{6BA76988-C3FF-419C-8380-DAF43F635956}"/>
                </a:ext>
              </a:extLst>
            </p:cNvPr>
            <p:cNvSpPr/>
            <p:nvPr/>
          </p:nvSpPr>
          <p:spPr>
            <a:xfrm>
              <a:off x="587508" y="2774941"/>
              <a:ext cx="2765503" cy="17301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800" dirty="0" err="1">
                  <a:solidFill>
                    <a:schemeClr val="bg2">
                      <a:lumMod val="10000"/>
                    </a:schemeClr>
                  </a:solidFill>
                  <a:latin typeface="Cambria" panose="02040503050406030204" pitchFamily="18" charset="0"/>
                  <a:ea typeface="Cambria" panose="02040503050406030204" pitchFamily="18" charset="0"/>
                </a:rPr>
                <a:t>Khủng</a:t>
              </a:r>
              <a:r>
                <a:rPr lang="en-US" sz="1800" dirty="0">
                  <a:solidFill>
                    <a:schemeClr val="bg2">
                      <a:lumMod val="10000"/>
                    </a:schemeClr>
                  </a:solidFill>
                  <a:latin typeface="Cambria" panose="02040503050406030204" pitchFamily="18" charset="0"/>
                  <a:ea typeface="Cambria" panose="02040503050406030204" pitchFamily="18" charset="0"/>
                </a:rPr>
                <a:t> long </a:t>
              </a:r>
              <a:r>
                <a:rPr lang="en-US" sz="1800" dirty="0" err="1">
                  <a:solidFill>
                    <a:schemeClr val="bg2">
                      <a:lumMod val="10000"/>
                    </a:schemeClr>
                  </a:solidFill>
                  <a:latin typeface="Cambria" panose="02040503050406030204" pitchFamily="18" charset="0"/>
                  <a:ea typeface="Cambria" panose="02040503050406030204" pitchFamily="18" charset="0"/>
                </a:rPr>
                <a:t>Spi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nô</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sô</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rớt</a:t>
              </a:r>
              <a:r>
                <a:rPr lang="en-US" sz="1800" dirty="0">
                  <a:solidFill>
                    <a:schemeClr val="bg2">
                      <a:lumMod val="10000"/>
                    </a:schemeClr>
                  </a:solidFill>
                  <a:latin typeface="Cambria" panose="02040503050406030204" pitchFamily="18" charset="0"/>
                  <a:ea typeface="Cambria" panose="02040503050406030204" pitchFamily="18" charset="0"/>
                </a:rPr>
                <a:t> Ê </a:t>
              </a:r>
              <a:r>
                <a:rPr lang="en-US" sz="1800" dirty="0" err="1">
                  <a:solidFill>
                    <a:schemeClr val="bg2">
                      <a:lumMod val="10000"/>
                    </a:schemeClr>
                  </a:solidFill>
                  <a:latin typeface="Cambria" panose="02040503050406030204" pitchFamily="18" charset="0"/>
                  <a:ea typeface="Cambria" panose="02040503050406030204" pitchFamily="18" charset="0"/>
                </a:rPr>
                <a:t>gip</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cớt</a:t>
              </a:r>
              <a:endParaRPr lang="en-US" sz="1800" dirty="0">
                <a:solidFill>
                  <a:schemeClr val="bg2">
                    <a:lumMod val="10000"/>
                  </a:schemeClr>
                </a:solidFill>
                <a:latin typeface="Cambria" panose="02040503050406030204" pitchFamily="18" charset="0"/>
                <a:ea typeface="Cambria" panose="02040503050406030204" pitchFamily="18" charset="0"/>
              </a:endParaRPr>
            </a:p>
          </p:txBody>
        </p:sp>
        <p:pic>
          <p:nvPicPr>
            <p:cNvPr id="4100" name="Picture 4" descr="Khủng long Spinosaurus">
              <a:extLst>
                <a:ext uri="{FF2B5EF4-FFF2-40B4-BE49-F238E27FC236}">
                  <a16:creationId xmlns:a16="http://schemas.microsoft.com/office/drawing/2014/main" id="{4C7DD187-3DE6-438F-B5AA-38BE6FD405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29701" b="32032"/>
            <a:stretch/>
          </p:blipFill>
          <p:spPr bwMode="auto">
            <a:xfrm>
              <a:off x="279455" y="2571751"/>
              <a:ext cx="3381607" cy="12940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3FD2588D-9400-4BEB-B2CD-109257582B26}"/>
              </a:ext>
            </a:extLst>
          </p:cNvPr>
          <p:cNvGrpSpPr/>
          <p:nvPr/>
        </p:nvGrpSpPr>
        <p:grpSpPr>
          <a:xfrm>
            <a:off x="4094977" y="611234"/>
            <a:ext cx="3198030" cy="2314343"/>
            <a:chOff x="3865652" y="630016"/>
            <a:chExt cx="3198030" cy="2314343"/>
          </a:xfrm>
        </p:grpSpPr>
        <p:sp>
          <p:nvSpPr>
            <p:cNvPr id="10" name="Rectangle: Rounded Corners 9">
              <a:extLst>
                <a:ext uri="{FF2B5EF4-FFF2-40B4-BE49-F238E27FC236}">
                  <a16:creationId xmlns:a16="http://schemas.microsoft.com/office/drawing/2014/main" id="{E43F76FE-46E8-4972-BD99-10A20A6D91F8}"/>
                </a:ext>
              </a:extLst>
            </p:cNvPr>
            <p:cNvSpPr/>
            <p:nvPr/>
          </p:nvSpPr>
          <p:spPr>
            <a:xfrm>
              <a:off x="3865652" y="1092316"/>
              <a:ext cx="2765503" cy="1396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800" dirty="0" err="1">
                  <a:solidFill>
                    <a:schemeClr val="bg2">
                      <a:lumMod val="10000"/>
                    </a:schemeClr>
                  </a:solidFill>
                  <a:latin typeface="Cambria" panose="02040503050406030204" pitchFamily="18" charset="0"/>
                  <a:ea typeface="Cambria" panose="02040503050406030204" pitchFamily="18" charset="0"/>
                </a:rPr>
                <a:t>Voi</a:t>
              </a:r>
              <a:r>
                <a:rPr lang="en-US" sz="1800" dirty="0">
                  <a:solidFill>
                    <a:schemeClr val="bg2">
                      <a:lumMod val="10000"/>
                    </a:schemeClr>
                  </a:solidFill>
                  <a:latin typeface="Cambria" panose="02040503050406030204" pitchFamily="18" charset="0"/>
                  <a:ea typeface="Cambria" panose="02040503050406030204" pitchFamily="18" charset="0"/>
                </a:rPr>
                <a:t> ma </a:t>
              </a:r>
              <a:r>
                <a:rPr lang="en-US" sz="1800" dirty="0" err="1">
                  <a:solidFill>
                    <a:schemeClr val="bg2">
                      <a:lumMod val="10000"/>
                    </a:schemeClr>
                  </a:solidFill>
                  <a:latin typeface="Cambria" panose="02040503050406030204" pitchFamily="18" charset="0"/>
                  <a:ea typeface="Cambria" panose="02040503050406030204" pitchFamily="18" charset="0"/>
                </a:rPr>
                <a:t>mút</a:t>
              </a:r>
              <a:endParaRPr lang="en-US" sz="1800" dirty="0">
                <a:solidFill>
                  <a:schemeClr val="bg2">
                    <a:lumMod val="10000"/>
                  </a:schemeClr>
                </a:solidFill>
                <a:latin typeface="Cambria" panose="02040503050406030204" pitchFamily="18" charset="0"/>
                <a:ea typeface="Cambria" panose="02040503050406030204" pitchFamily="18" charset="0"/>
              </a:endParaRPr>
            </a:p>
          </p:txBody>
        </p:sp>
        <p:pic>
          <p:nvPicPr>
            <p:cNvPr id="4102" name="Picture 6" descr="Ma mút&quot; - 36.883 Ảnh, vector và hình chụp có sẵn | Shutterstock">
              <a:extLst>
                <a:ext uri="{FF2B5EF4-FFF2-40B4-BE49-F238E27FC236}">
                  <a16:creationId xmlns:a16="http://schemas.microsoft.com/office/drawing/2014/main" id="{B70DECD7-8C6A-48EB-80B7-4CCDF3262D6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385" y1="10000" x2="55385" y2="10000"/>
                          <a14:foregroundMark x1="66923" y1="37500" x2="72308" y2="44286"/>
                          <a14:foregroundMark x1="78077" y1="30357" x2="80000" y2="34643"/>
                          <a14:foregroundMark x1="78462" y1="41071" x2="76154" y2="45714"/>
                          <a14:foregroundMark x1="77692" y1="26071" x2="79231" y2="32857"/>
                          <a14:foregroundMark x1="76538" y1="43571" x2="74231" y2="48571"/>
                          <a14:foregroundMark x1="37308" y1="30714" x2="39615" y2="54286"/>
                          <a14:foregroundMark x1="45000" y1="35357" x2="33846" y2="42500"/>
                          <a14:foregroundMark x1="35000" y1="29286" x2="49231" y2="32857"/>
                          <a14:foregroundMark x1="34615" y1="25714" x2="48077" y2="45357"/>
                          <a14:foregroundMark x1="78462" y1="25000" x2="78846" y2="33571"/>
                          <a14:foregroundMark x1="79231" y1="39286" x2="73846" y2="45714"/>
                          <a14:foregroundMark x1="37308" y1="39643" x2="39615" y2="46071"/>
                          <a14:foregroundMark x1="34615" y1="31071" x2="53462" y2="50357"/>
                          <a14:foregroundMark x1="33846" y1="35000" x2="53846" y2="52143"/>
                        </a14:backgroundRemoval>
                      </a14:imgEffect>
                    </a14:imgLayer>
                  </a14:imgProps>
                </a:ext>
                <a:ext uri="{28A0092B-C50C-407E-A947-70E740481C1C}">
                  <a14:useLocalDpi xmlns:a14="http://schemas.microsoft.com/office/drawing/2010/main" val="0"/>
                </a:ext>
              </a:extLst>
            </a:blip>
            <a:srcRect/>
            <a:stretch>
              <a:fillRect/>
            </a:stretch>
          </p:blipFill>
          <p:spPr bwMode="auto">
            <a:xfrm>
              <a:off x="4914649" y="630016"/>
              <a:ext cx="2149033" cy="23143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1D2C415-5F26-4A13-AA56-6B1FE6603C48}"/>
              </a:ext>
            </a:extLst>
          </p:cNvPr>
          <p:cNvGrpSpPr/>
          <p:nvPr/>
        </p:nvGrpSpPr>
        <p:grpSpPr>
          <a:xfrm>
            <a:off x="5555290" y="2636340"/>
            <a:ext cx="2765503" cy="1994381"/>
            <a:chOff x="3862148" y="2526049"/>
            <a:chExt cx="2765503" cy="1994381"/>
          </a:xfrm>
        </p:grpSpPr>
        <p:sp>
          <p:nvSpPr>
            <p:cNvPr id="11" name="Rectangle: Rounded Corners 10">
              <a:extLst>
                <a:ext uri="{FF2B5EF4-FFF2-40B4-BE49-F238E27FC236}">
                  <a16:creationId xmlns:a16="http://schemas.microsoft.com/office/drawing/2014/main" id="{32489F22-04DE-4FFA-BCDE-91D27EBAFEAF}"/>
                </a:ext>
              </a:extLst>
            </p:cNvPr>
            <p:cNvSpPr/>
            <p:nvPr/>
          </p:nvSpPr>
          <p:spPr>
            <a:xfrm>
              <a:off x="3862148" y="2790279"/>
              <a:ext cx="2765503" cy="17301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800" dirty="0" err="1">
                  <a:solidFill>
                    <a:schemeClr val="bg2">
                      <a:lumMod val="10000"/>
                    </a:schemeClr>
                  </a:solidFill>
                  <a:latin typeface="Cambria" panose="02040503050406030204" pitchFamily="18" charset="0"/>
                  <a:ea typeface="Cambria" panose="02040503050406030204" pitchFamily="18" charset="0"/>
                </a:rPr>
                <a:t>Người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cá</a:t>
              </a:r>
              <a:endParaRPr lang="en-US" sz="1800" dirty="0">
                <a:solidFill>
                  <a:schemeClr val="bg2">
                    <a:lumMod val="10000"/>
                  </a:schemeClr>
                </a:solidFill>
                <a:latin typeface="Cambria" panose="02040503050406030204" pitchFamily="18" charset="0"/>
                <a:ea typeface="Cambria" panose="02040503050406030204" pitchFamily="18" charset="0"/>
              </a:endParaRPr>
            </a:p>
          </p:txBody>
        </p:sp>
        <p:pic>
          <p:nvPicPr>
            <p:cNvPr id="4104" name="Picture 8" descr="Mermaid Clipart Images – Browse 7,443 Stock Photos, Vectors, and Video |  Adobe Stock">
              <a:extLst>
                <a:ext uri="{FF2B5EF4-FFF2-40B4-BE49-F238E27FC236}">
                  <a16:creationId xmlns:a16="http://schemas.microsoft.com/office/drawing/2014/main" id="{4DFA62AB-E1F9-40C9-9F01-EFFB818896B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167" b="91667" l="5159" r="91865">
                          <a14:foregroundMark x1="35714" y1="9722" x2="35714" y2="9722"/>
                          <a14:foregroundMark x1="5159" y1="45278" x2="5159" y2="45278"/>
                          <a14:foregroundMark x1="88492" y1="78889" x2="88492" y2="78889"/>
                          <a14:foregroundMark x1="73413" y1="90833" x2="73413" y2="90833"/>
                          <a14:foregroundMark x1="92063" y1="37778" x2="92063" y2="37778"/>
                          <a14:foregroundMark x1="15476" y1="91667" x2="15476" y2="91667"/>
                          <a14:foregroundMark x1="83730" y1="47500" x2="83730" y2="47500"/>
                        </a14:backgroundRemoval>
                      </a14:imgEffect>
                    </a14:imgLayer>
                  </a14:imgProps>
                </a:ext>
                <a:ext uri="{28A0092B-C50C-407E-A947-70E740481C1C}">
                  <a14:useLocalDpi xmlns:a14="http://schemas.microsoft.com/office/drawing/2010/main" val="0"/>
                </a:ext>
              </a:extLst>
            </a:blip>
            <a:srcRect/>
            <a:stretch>
              <a:fillRect/>
            </a:stretch>
          </p:blipFill>
          <p:spPr bwMode="auto">
            <a:xfrm>
              <a:off x="4305300" y="2526049"/>
              <a:ext cx="2231771" cy="1594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96560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1. </a:t>
            </a:r>
            <a:r>
              <a:rPr lang="en-US" b="1" dirty="0" err="1">
                <a:solidFill>
                  <a:schemeClr val="bg1"/>
                </a:solidFill>
                <a:latin typeface="Cambria" panose="02040503050406030204" pitchFamily="18" charset="0"/>
                <a:ea typeface="Cambria" panose="02040503050406030204" pitchFamily="18" charset="0"/>
              </a:rPr>
              <a:t>Các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nhân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vật</a:t>
            </a:r>
            <a:r>
              <a:rPr lang="en-US" b="1" dirty="0">
                <a:solidFill>
                  <a:schemeClr val="bg1"/>
                </a:solidFill>
                <a:latin typeface="Cambria" panose="02040503050406030204" pitchFamily="18" charset="0"/>
                <a:ea typeface="Cambria" panose="02040503050406030204" pitchFamily="18" charset="0"/>
              </a:rPr>
              <a:t>.</a:t>
            </a:r>
          </a:p>
        </p:txBody>
      </p:sp>
      <p:sp>
        <p:nvSpPr>
          <p:cNvPr id="3" name="Arrow: Right 2">
            <a:extLst>
              <a:ext uri="{FF2B5EF4-FFF2-40B4-BE49-F238E27FC236}">
                <a16:creationId xmlns:a16="http://schemas.microsoft.com/office/drawing/2014/main" id="{E6A72894-67CC-4C23-807A-A6421F179A71}"/>
              </a:ext>
            </a:extLst>
          </p:cNvPr>
          <p:cNvSpPr/>
          <p:nvPr/>
        </p:nvSpPr>
        <p:spPr>
          <a:xfrm>
            <a:off x="2429706" y="2472648"/>
            <a:ext cx="453483" cy="62241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2DC6F89-12F8-44EC-ADCE-875B0D0BE415}"/>
              </a:ext>
            </a:extLst>
          </p:cNvPr>
          <p:cNvSpPr/>
          <p:nvPr/>
        </p:nvSpPr>
        <p:spPr>
          <a:xfrm>
            <a:off x="3003395" y="1649916"/>
            <a:ext cx="5880410" cy="22678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err="1">
                <a:solidFill>
                  <a:schemeClr val="bg2">
                    <a:lumMod val="10000"/>
                  </a:schemeClr>
                </a:solidFill>
                <a:latin typeface="Cambria" panose="02040503050406030204" pitchFamily="18" charset="0"/>
                <a:ea typeface="Cambria" panose="02040503050406030204" pitchFamily="18" charset="0"/>
              </a:rPr>
              <a:t>Những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nhân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vật</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dị</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thường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đặc</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biệt</a:t>
            </a:r>
            <a:r>
              <a:rPr lang="en-US" sz="1800"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bg2">
                    <a:lumMod val="10000"/>
                  </a:schemeClr>
                </a:solidFill>
                <a:latin typeface="Cambria" panose="02040503050406030204" pitchFamily="18" charset="0"/>
                <a:ea typeface="Cambria" panose="02040503050406030204" pitchFamily="18" charset="0"/>
              </a:rPr>
              <a:t>Liên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quan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đến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thời</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kì</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tiền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sử</a:t>
            </a:r>
            <a:r>
              <a:rPr lang="en-US" sz="1800" dirty="0">
                <a:solidFill>
                  <a:schemeClr val="bg2">
                    <a:lumMod val="10000"/>
                  </a:schemeClr>
                </a:solidFill>
                <a:latin typeface="Cambria" panose="02040503050406030204" pitchFamily="18" charset="0"/>
                <a:ea typeface="Cambria" panose="02040503050406030204" pitchFamily="18" charset="0"/>
              </a:rPr>
              <a:t>, do </a:t>
            </a:r>
            <a:r>
              <a:rPr lang="en-US" sz="1800" dirty="0" err="1">
                <a:solidFill>
                  <a:schemeClr val="bg2">
                    <a:lumMod val="10000"/>
                  </a:schemeClr>
                </a:solidFill>
                <a:latin typeface="Cambria" panose="02040503050406030204" pitchFamily="18" charset="0"/>
                <a:ea typeface="Cambria" panose="02040503050406030204" pitchFamily="18" charset="0"/>
              </a:rPr>
              <a:t>sự</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tưởng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tượng</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của</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tác</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giả</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tạo</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thành</a:t>
            </a:r>
            <a:r>
              <a:rPr lang="en-US" sz="1800"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bg2">
                    <a:lumMod val="10000"/>
                  </a:schemeClr>
                </a:solidFill>
                <a:latin typeface="Cambria" panose="02040503050406030204" pitchFamily="18" charset="0"/>
                <a:ea typeface="Cambria" panose="02040503050406030204" pitchFamily="18" charset="0"/>
              </a:rPr>
              <a:t>Khiến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câu</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chuyện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hấp</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dẫn</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thu</a:t>
            </a:r>
            <a:r>
              <a:rPr lang="en-US" sz="1800" dirty="0">
                <a:solidFill>
                  <a:schemeClr val="bg2">
                    <a:lumMod val="10000"/>
                  </a:schemeClr>
                </a:solidFill>
                <a:latin typeface="Cambria" panose="02040503050406030204" pitchFamily="18" charset="0"/>
                <a:ea typeface="Cambria" panose="02040503050406030204" pitchFamily="18" charset="0"/>
              </a:rPr>
              <a:t> </a:t>
            </a:r>
            <a:r>
              <a:rPr lang="en-US" sz="1800" dirty="0" err="1">
                <a:solidFill>
                  <a:schemeClr val="bg2">
                    <a:lumMod val="10000"/>
                  </a:schemeClr>
                </a:solidFill>
                <a:latin typeface="Cambria" panose="02040503050406030204" pitchFamily="18" charset="0"/>
                <a:ea typeface="Cambria" panose="02040503050406030204" pitchFamily="18" charset="0"/>
              </a:rPr>
              <a:t>hút</a:t>
            </a:r>
            <a:r>
              <a:rPr lang="en-US" sz="1800" dirty="0">
                <a:solidFill>
                  <a:schemeClr val="bg2">
                    <a:lumMod val="10000"/>
                  </a:schemeClr>
                </a:solidFill>
                <a:latin typeface="Cambria" panose="02040503050406030204" pitchFamily="18" charset="0"/>
                <a:ea typeface="Cambria" panose="02040503050406030204" pitchFamily="18" charset="0"/>
              </a:rPr>
              <a:t>.</a:t>
            </a:r>
          </a:p>
        </p:txBody>
      </p:sp>
      <p:pic>
        <p:nvPicPr>
          <p:cNvPr id="5122" name="Picture 2" descr="Hình ảnh Khủng Long Bị Hỏng Khủng Long Xanh Trứng Khủng Long Khủng Long Nhỏ  Dễ Thương PNG , Clipart Khủng Long, Khủng Long Bị Hỏng, Khủng Long Xanh PNG  miễn phí">
            <a:extLst>
              <a:ext uri="{FF2B5EF4-FFF2-40B4-BE49-F238E27FC236}">
                <a16:creationId xmlns:a16="http://schemas.microsoft.com/office/drawing/2014/main" id="{2F1574DA-B823-4693-8127-80CCE4F67A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344" l="10000" r="90000">
                        <a14:foregroundMark x1="33281" y1="23750" x2="39219" y2="31563"/>
                        <a14:foregroundMark x1="70313" y1="84219" x2="70313" y2="84219"/>
                        <a14:foregroundMark x1="70156" y1="92344" x2="70156" y2="92344"/>
                        <a14:foregroundMark x1="61875" y1="90156" x2="61875" y2="90156"/>
                      </a14:backgroundRemoval>
                    </a14:imgEffect>
                  </a14:imgLayer>
                </a14:imgProps>
              </a:ext>
              <a:ext uri="{28A0092B-C50C-407E-A947-70E740481C1C}">
                <a14:useLocalDpi xmlns:a14="http://schemas.microsoft.com/office/drawing/2010/main" val="0"/>
              </a:ext>
            </a:extLst>
          </a:blip>
          <a:srcRect/>
          <a:stretch>
            <a:fillRect/>
          </a:stretch>
        </p:blipFill>
        <p:spPr bwMode="auto">
          <a:xfrm>
            <a:off x="-340711" y="1225705"/>
            <a:ext cx="3344106" cy="334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7786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0"/>
          <p:cNvSpPr txBox="1">
            <a:spLocks noGrp="1"/>
          </p:cNvSpPr>
          <p:nvPr>
            <p:ph type="body" idx="1"/>
          </p:nvPr>
        </p:nvSpPr>
        <p:spPr>
          <a:xfrm>
            <a:off x="685800" y="2134800"/>
            <a:ext cx="6545580" cy="2513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2"/>
              </a:buClr>
              <a:buSzPts val="1100"/>
              <a:buFont typeface="Arial"/>
              <a:buNone/>
            </a:pPr>
            <a:r>
              <a:rPr lang="en-US" sz="1800" dirty="0" err="1">
                <a:solidFill>
                  <a:schemeClr val="bg1"/>
                </a:solidFill>
                <a:latin typeface="Cambria" panose="02040503050406030204" pitchFamily="18" charset="0"/>
                <a:ea typeface="Cambria" panose="02040503050406030204" pitchFamily="18" charset="0"/>
              </a:rPr>
              <a:t>Trong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thời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gian</a:t>
            </a:r>
            <a:r>
              <a:rPr lang="en-US" sz="1800" dirty="0">
                <a:solidFill>
                  <a:schemeClr val="bg1"/>
                </a:solidFill>
                <a:latin typeface="Cambria" panose="02040503050406030204" pitchFamily="18" charset="0"/>
                <a:ea typeface="Cambria" panose="02040503050406030204" pitchFamily="18" charset="0"/>
              </a:rPr>
              <a:t> 7 </a:t>
            </a:r>
            <a:r>
              <a:rPr lang="en-US" sz="1800" dirty="0" err="1">
                <a:solidFill>
                  <a:schemeClr val="bg1"/>
                </a:solidFill>
                <a:latin typeface="Cambria" panose="02040503050406030204" pitchFamily="18" charset="0"/>
                <a:ea typeface="Cambria" panose="02040503050406030204" pitchFamily="18" charset="0"/>
              </a:rPr>
              <a:t>phút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nhóm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em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hãy</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sơ</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đồ</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hóa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đặc</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trưng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của</a:t>
            </a:r>
            <a:r>
              <a:rPr lang="en-US" sz="1800" dirty="0">
                <a:solidFill>
                  <a:schemeClr val="bg1"/>
                </a:solidFill>
                <a:latin typeface="Cambria" panose="02040503050406030204" pitchFamily="18" charset="0"/>
                <a:ea typeface="Cambria" panose="02040503050406030204" pitchFamily="18" charset="0"/>
              </a:rPr>
              <a:t> 2 </a:t>
            </a:r>
            <a:r>
              <a:rPr lang="en-US" sz="1800" dirty="0" err="1">
                <a:solidFill>
                  <a:schemeClr val="bg1"/>
                </a:solidFill>
                <a:latin typeface="Cambria" panose="02040503050406030204" pitchFamily="18" charset="0"/>
                <a:ea typeface="Cambria" panose="02040503050406030204" pitchFamily="18" charset="0"/>
              </a:rPr>
              <a:t>không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gian</a:t>
            </a:r>
            <a:r>
              <a:rPr lang="en-US" sz="1800" dirty="0">
                <a:solidFill>
                  <a:schemeClr val="bg1"/>
                </a:solidFill>
                <a:latin typeface="Cambria" panose="02040503050406030204" pitchFamily="18" charset="0"/>
                <a:ea typeface="Cambria" panose="02040503050406030204" pitchFamily="18" charset="0"/>
              </a:rPr>
              <a:t>/</a:t>
            </a:r>
            <a:r>
              <a:rPr lang="en-US" sz="1800" dirty="0" err="1">
                <a:solidFill>
                  <a:schemeClr val="bg1"/>
                </a:solidFill>
                <a:latin typeface="Cambria" panose="02040503050406030204" pitchFamily="18" charset="0"/>
                <a:ea typeface="Cambria" panose="02040503050406030204" pitchFamily="18" charset="0"/>
              </a:rPr>
              <a:t>địa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điểm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mà</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các</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nhân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vật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đã</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trải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nghiệm</a:t>
            </a:r>
            <a:r>
              <a:rPr lang="en-US" sz="1800" dirty="0">
                <a:solidFill>
                  <a:schemeClr val="bg1"/>
                </a:solidFill>
                <a:latin typeface="Cambria" panose="02040503050406030204" pitchFamily="18" charset="0"/>
                <a:ea typeface="Cambria" panose="02040503050406030204" pitchFamily="18" charset="0"/>
              </a:rPr>
              <a:t>.</a:t>
            </a:r>
          </a:p>
          <a:p>
            <a:pPr marL="0" lvl="0" indent="0" algn="l" rtl="0">
              <a:lnSpc>
                <a:spcPct val="150000"/>
              </a:lnSpc>
              <a:spcBef>
                <a:spcPts val="0"/>
              </a:spcBef>
              <a:spcAft>
                <a:spcPts val="0"/>
              </a:spcAft>
              <a:buClr>
                <a:schemeClr val="dk2"/>
              </a:buClr>
              <a:buSzPts val="1100"/>
              <a:buFont typeface="Arial"/>
              <a:buNone/>
            </a:pPr>
            <a:r>
              <a:rPr lang="en-US" sz="1800" dirty="0" err="1">
                <a:solidFill>
                  <a:schemeClr val="bg1"/>
                </a:solidFill>
                <a:latin typeface="Cambria" panose="02040503050406030204" pitchFamily="18" charset="0"/>
                <a:ea typeface="Cambria" panose="02040503050406030204" pitchFamily="18" charset="0"/>
              </a:rPr>
              <a:t>Những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không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gian</a:t>
            </a:r>
            <a:r>
              <a:rPr lang="en-US" sz="1800" dirty="0">
                <a:solidFill>
                  <a:schemeClr val="bg1"/>
                </a:solidFill>
                <a:latin typeface="Cambria" panose="02040503050406030204" pitchFamily="18" charset="0"/>
                <a:ea typeface="Cambria" panose="02040503050406030204" pitchFamily="18" charset="0"/>
              </a:rPr>
              <a:t>/</a:t>
            </a:r>
            <a:r>
              <a:rPr lang="en-US" sz="1800" dirty="0" err="1">
                <a:solidFill>
                  <a:schemeClr val="bg1"/>
                </a:solidFill>
                <a:latin typeface="Cambria" panose="02040503050406030204" pitchFamily="18" charset="0"/>
                <a:ea typeface="Cambria" panose="02040503050406030204" pitchFamily="18" charset="0"/>
              </a:rPr>
              <a:t>địa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điểm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này</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thể</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hiện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đặc</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điểm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gì</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của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thể</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loại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truyện</a:t>
            </a:r>
            <a:r>
              <a:rPr lang="en-US" sz="1800" dirty="0">
                <a:solidFill>
                  <a:schemeClr val="bg1"/>
                </a:solidFill>
                <a:latin typeface="Cambria" panose="02040503050406030204" pitchFamily="18" charset="0"/>
                <a:ea typeface="Cambria" panose="02040503050406030204" pitchFamily="18" charset="0"/>
              </a:rPr>
              <a:t> khoa </a:t>
            </a:r>
            <a:r>
              <a:rPr lang="en-US" sz="1800" dirty="0" err="1">
                <a:solidFill>
                  <a:schemeClr val="bg1"/>
                </a:solidFill>
                <a:latin typeface="Cambria" panose="02040503050406030204" pitchFamily="18" charset="0"/>
                <a:ea typeface="Cambria" panose="02040503050406030204" pitchFamily="18" charset="0"/>
              </a:rPr>
              <a:t>học</a:t>
            </a:r>
            <a:r>
              <a:rPr lang="en-US" sz="1800" dirty="0">
                <a:solidFill>
                  <a:schemeClr val="bg1"/>
                </a:solidFill>
                <a:latin typeface="Cambria" panose="02040503050406030204" pitchFamily="18" charset="0"/>
                <a:ea typeface="Cambria" panose="02040503050406030204" pitchFamily="18" charset="0"/>
              </a:rPr>
              <a:t> – </a:t>
            </a:r>
            <a:r>
              <a:rPr lang="en-US" sz="1800" dirty="0" err="1">
                <a:solidFill>
                  <a:schemeClr val="bg1"/>
                </a:solidFill>
                <a:latin typeface="Cambria" panose="02040503050406030204" pitchFamily="18" charset="0"/>
                <a:ea typeface="Cambria" panose="02040503050406030204" pitchFamily="18" charset="0"/>
              </a:rPr>
              <a:t>viễn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tưởng</a:t>
            </a:r>
            <a:r>
              <a:rPr lang="en-US" sz="1800" dirty="0">
                <a:solidFill>
                  <a:schemeClr val="bg1"/>
                </a:solidFill>
                <a:latin typeface="Cambria" panose="02040503050406030204" pitchFamily="18" charset="0"/>
                <a:ea typeface="Cambria" panose="02040503050406030204" pitchFamily="18" charset="0"/>
              </a:rPr>
              <a:t>?</a:t>
            </a:r>
          </a:p>
          <a:p>
            <a:pPr marL="0" lvl="0" indent="0" algn="l" rtl="0">
              <a:lnSpc>
                <a:spcPct val="150000"/>
              </a:lnSpc>
              <a:spcBef>
                <a:spcPts val="0"/>
              </a:spcBef>
              <a:spcAft>
                <a:spcPts val="0"/>
              </a:spcAft>
              <a:buClr>
                <a:schemeClr val="dk2"/>
              </a:buClr>
              <a:buSzPts val="1100"/>
              <a:buFont typeface="Arial"/>
              <a:buNone/>
            </a:pPr>
            <a:r>
              <a:rPr lang="en-US" sz="1800" dirty="0" err="1">
                <a:solidFill>
                  <a:schemeClr val="bg1"/>
                </a:solidFill>
                <a:latin typeface="Cambria" panose="02040503050406030204" pitchFamily="18" charset="0"/>
                <a:ea typeface="Cambria" panose="02040503050406030204" pitchFamily="18" charset="0"/>
              </a:rPr>
              <a:t>Nhóm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em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ấn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tượng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nhất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với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không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gian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nào</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Vì</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sao</a:t>
            </a:r>
            <a:r>
              <a:rPr lang="en-US" sz="1800" dirty="0">
                <a:solidFill>
                  <a:schemeClr val="bg1"/>
                </a:solidFill>
                <a:latin typeface="Cambria" panose="02040503050406030204" pitchFamily="18" charset="0"/>
                <a:ea typeface="Cambria" panose="02040503050406030204" pitchFamily="18" charset="0"/>
              </a:rPr>
              <a:t>?</a:t>
            </a:r>
            <a:endParaRPr sz="1800" dirty="0">
              <a:solidFill>
                <a:schemeClr val="bg1"/>
              </a:solidFill>
              <a:latin typeface="Cambria" panose="02040503050406030204" pitchFamily="18" charset="0"/>
              <a:ea typeface="Cambria" panose="02040503050406030204" pitchFamily="18" charset="0"/>
            </a:endParaRPr>
          </a:p>
        </p:txBody>
      </p:sp>
      <p:sp>
        <p:nvSpPr>
          <p:cNvPr id="508" name="Google Shape;508;p70"/>
          <p:cNvSpPr txBox="1">
            <a:spLocks noGrp="1"/>
          </p:cNvSpPr>
          <p:nvPr>
            <p:ph type="title"/>
          </p:nvPr>
        </p:nvSpPr>
        <p:spPr>
          <a:xfrm>
            <a:off x="472440" y="843575"/>
            <a:ext cx="4360557"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n" sz="2400" b="1" dirty="0">
                <a:solidFill>
                  <a:schemeClr val="tx1">
                    <a:lumMod val="50000"/>
                  </a:schemeClr>
                </a:solidFill>
                <a:latin typeface="Cambria" panose="02040503050406030204" pitchFamily="18" charset="0"/>
                <a:ea typeface="Cambria" panose="02040503050406030204" pitchFamily="18" charset="0"/>
              </a:rPr>
              <a:t>Nhiệm vụ số 3 (Điểm cộng: 5)</a:t>
            </a:r>
            <a:endParaRPr sz="2400" b="1" dirty="0">
              <a:solidFill>
                <a:schemeClr val="tx1">
                  <a:lumMod val="50000"/>
                </a:schemeClr>
              </a:solidFill>
              <a:latin typeface="Cambria" panose="02040503050406030204" pitchFamily="18" charset="0"/>
              <a:ea typeface="Cambria" panose="02040503050406030204" pitchFamily="18" charset="0"/>
            </a:endParaRPr>
          </a:p>
        </p:txBody>
      </p:sp>
      <p:pic>
        <p:nvPicPr>
          <p:cNvPr id="509" name="Google Shape;509;p70"/>
          <p:cNvPicPr preferRelativeResize="0"/>
          <p:nvPr/>
        </p:nvPicPr>
        <p:blipFill>
          <a:blip r:embed="rId3">
            <a:alphaModFix/>
          </a:blip>
          <a:stretch>
            <a:fillRect/>
          </a:stretch>
        </p:blipFill>
        <p:spPr>
          <a:xfrm rot="2186945">
            <a:off x="6515821" y="1612950"/>
            <a:ext cx="4811956" cy="2519701"/>
          </a:xfrm>
          <a:prstGeom prst="rect">
            <a:avLst/>
          </a:prstGeom>
          <a:noFill/>
          <a:ln>
            <a:noFill/>
          </a:ln>
        </p:spPr>
      </p:pic>
    </p:spTree>
    <p:extLst>
      <p:ext uri="{BB962C8B-B14F-4D97-AF65-F5344CB8AC3E}">
        <p14:creationId xmlns:p14="http://schemas.microsoft.com/office/powerpoint/2010/main" val="1543116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anim calcmode="lin" valueType="num">
                                      <p:cBhvr>
                                        <p:cTn id="8" dur="1000" fill="hold"/>
                                        <p:tgtEl>
                                          <p:spTgt spid="508"/>
                                        </p:tgtEl>
                                        <p:attrNameLst>
                                          <p:attrName>ppt_x</p:attrName>
                                        </p:attrNameLst>
                                      </p:cBhvr>
                                      <p:tavLst>
                                        <p:tav tm="0">
                                          <p:val>
                                            <p:strVal val="#ppt_x"/>
                                          </p:val>
                                        </p:tav>
                                        <p:tav tm="100000">
                                          <p:val>
                                            <p:strVal val="#ppt_x"/>
                                          </p:val>
                                        </p:tav>
                                      </p:tavLst>
                                    </p:anim>
                                    <p:anim calcmode="lin" valueType="num">
                                      <p:cBhvr>
                                        <p:cTn id="9" dur="1000" fill="hold"/>
                                        <p:tgtEl>
                                          <p:spTgt spid="5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7">
                                            <p:txEl>
                                              <p:pRg st="0" end="0"/>
                                            </p:txEl>
                                          </p:spTgt>
                                        </p:tgtEl>
                                        <p:attrNameLst>
                                          <p:attrName>style.visibility</p:attrName>
                                        </p:attrNameLst>
                                      </p:cBhvr>
                                      <p:to>
                                        <p:strVal val="visible"/>
                                      </p:to>
                                    </p:set>
                                    <p:animEffect transition="in" filter="fade">
                                      <p:cBhvr>
                                        <p:cTn id="14" dur="1000"/>
                                        <p:tgtEl>
                                          <p:spTgt spid="507">
                                            <p:txEl>
                                              <p:pRg st="0" end="0"/>
                                            </p:txEl>
                                          </p:spTgt>
                                        </p:tgtEl>
                                      </p:cBhvr>
                                    </p:animEffect>
                                    <p:anim calcmode="lin" valueType="num">
                                      <p:cBhvr>
                                        <p:cTn id="15" dur="1000" fill="hold"/>
                                        <p:tgtEl>
                                          <p:spTgt spid="50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07">
                                            <p:txEl>
                                              <p:pRg st="1" end="1"/>
                                            </p:txEl>
                                          </p:spTgt>
                                        </p:tgtEl>
                                        <p:attrNameLst>
                                          <p:attrName>style.visibility</p:attrName>
                                        </p:attrNameLst>
                                      </p:cBhvr>
                                      <p:to>
                                        <p:strVal val="visible"/>
                                      </p:to>
                                    </p:set>
                                    <p:animEffect transition="in" filter="fade">
                                      <p:cBhvr>
                                        <p:cTn id="21" dur="1000"/>
                                        <p:tgtEl>
                                          <p:spTgt spid="507">
                                            <p:txEl>
                                              <p:pRg st="1" end="1"/>
                                            </p:txEl>
                                          </p:spTgt>
                                        </p:tgtEl>
                                      </p:cBhvr>
                                    </p:animEffect>
                                    <p:anim calcmode="lin" valueType="num">
                                      <p:cBhvr>
                                        <p:cTn id="22" dur="1000" fill="hold"/>
                                        <p:tgtEl>
                                          <p:spTgt spid="50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7">
                                            <p:txEl>
                                              <p:pRg st="2" end="2"/>
                                            </p:txEl>
                                          </p:spTgt>
                                        </p:tgtEl>
                                        <p:attrNameLst>
                                          <p:attrName>style.visibility</p:attrName>
                                        </p:attrNameLst>
                                      </p:cBhvr>
                                      <p:to>
                                        <p:strVal val="visible"/>
                                      </p:to>
                                    </p:set>
                                    <p:animEffect transition="in" filter="fade">
                                      <p:cBhvr>
                                        <p:cTn id="28" dur="1000"/>
                                        <p:tgtEl>
                                          <p:spTgt spid="507">
                                            <p:txEl>
                                              <p:pRg st="2" end="2"/>
                                            </p:txEl>
                                          </p:spTgt>
                                        </p:tgtEl>
                                      </p:cBhvr>
                                    </p:animEffect>
                                    <p:anim calcmode="lin" valueType="num">
                                      <p:cBhvr>
                                        <p:cTn id="29" dur="1000" fill="hold"/>
                                        <p:tgtEl>
                                          <p:spTgt spid="50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build="p"/>
      <p:bldP spid="50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2. </a:t>
            </a:r>
            <a:r>
              <a:rPr lang="en-US" b="1" dirty="0" err="1">
                <a:solidFill>
                  <a:schemeClr val="bg1"/>
                </a:solidFill>
                <a:latin typeface="Cambria" panose="02040503050406030204" pitchFamily="18" charset="0"/>
                <a:ea typeface="Cambria" panose="02040503050406030204" pitchFamily="18" charset="0"/>
              </a:rPr>
              <a:t>Các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không</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gian</a:t>
            </a:r>
            <a:endParaRPr lang="en-US" b="1" dirty="0">
              <a:solidFill>
                <a:schemeClr val="bg1"/>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2ED8E026-DC3B-4C25-A574-2706C37C0811}"/>
              </a:ext>
            </a:extLst>
          </p:cNvPr>
          <p:cNvGrpSpPr/>
          <p:nvPr/>
        </p:nvGrpSpPr>
        <p:grpSpPr>
          <a:xfrm>
            <a:off x="1" y="945001"/>
            <a:ext cx="4042735" cy="4256451"/>
            <a:chOff x="1" y="945001"/>
            <a:chExt cx="4042735" cy="4256451"/>
          </a:xfrm>
        </p:grpSpPr>
        <p:sp>
          <p:nvSpPr>
            <p:cNvPr id="2" name="Rectangle: Rounded Corners 1">
              <a:extLst>
                <a:ext uri="{FF2B5EF4-FFF2-40B4-BE49-F238E27FC236}">
                  <a16:creationId xmlns:a16="http://schemas.microsoft.com/office/drawing/2014/main" id="{02028D7F-600C-48A4-A6A7-5719E92470F7}"/>
                </a:ext>
              </a:extLst>
            </p:cNvPr>
            <p:cNvSpPr/>
            <p:nvPr/>
          </p:nvSpPr>
          <p:spPr>
            <a:xfrm>
              <a:off x="258755" y="945001"/>
              <a:ext cx="3783981" cy="7136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50000"/>
                    </a:schemeClr>
                  </a:solidFill>
                  <a:latin typeface="Cambria" panose="02040503050406030204" pitchFamily="18" charset="0"/>
                  <a:ea typeface="Cambria" panose="02040503050406030204" pitchFamily="18" charset="0"/>
                </a:rPr>
                <a:t>a. </a:t>
              </a:r>
              <a:r>
                <a:rPr lang="en-US" sz="1800" b="1" dirty="0" err="1">
                  <a:solidFill>
                    <a:schemeClr val="tx1">
                      <a:lumMod val="50000"/>
                    </a:schemeClr>
                  </a:solidFill>
                  <a:latin typeface="Cambria" panose="02040503050406030204" pitchFamily="18" charset="0"/>
                  <a:ea typeface="Cambria" panose="02040503050406030204" pitchFamily="18" charset="0"/>
                </a:rPr>
                <a:t>Không</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gian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thánh</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địa</a:t>
              </a:r>
              <a:r>
                <a:rPr lang="en-US" sz="1800" b="1" dirty="0">
                  <a:solidFill>
                    <a:schemeClr val="tx1">
                      <a:lumMod val="50000"/>
                    </a:schemeClr>
                  </a:solidFill>
                  <a:latin typeface="Cambria" panose="02040503050406030204" pitchFamily="18" charset="0"/>
                  <a:ea typeface="Cambria" panose="02040503050406030204" pitchFamily="18" charset="0"/>
                </a:rPr>
                <a:t> Hy </a:t>
              </a:r>
              <a:r>
                <a:rPr lang="en-US" sz="1800" b="1" dirty="0" err="1">
                  <a:solidFill>
                    <a:schemeClr val="tx1">
                      <a:lumMod val="50000"/>
                    </a:schemeClr>
                  </a:solidFill>
                  <a:latin typeface="Cambria" panose="02040503050406030204" pitchFamily="18" charset="0"/>
                  <a:ea typeface="Cambria" panose="02040503050406030204" pitchFamily="18" charset="0"/>
                </a:rPr>
                <a:t>Lạp</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3D973AF7-B79B-4142-9B02-566686EA092B}"/>
                </a:ext>
              </a:extLst>
            </p:cNvPr>
            <p:cNvGrpSpPr/>
            <p:nvPr/>
          </p:nvGrpSpPr>
          <p:grpSpPr>
            <a:xfrm>
              <a:off x="1" y="1464528"/>
              <a:ext cx="3583258" cy="3736924"/>
              <a:chOff x="0" y="916787"/>
              <a:chExt cx="4049603" cy="4284664"/>
            </a:xfrm>
          </p:grpSpPr>
          <p:pic>
            <p:nvPicPr>
              <p:cNvPr id="8" name="Google Shape;438;p44">
                <a:extLst>
                  <a:ext uri="{FF2B5EF4-FFF2-40B4-BE49-F238E27FC236}">
                    <a16:creationId xmlns:a16="http://schemas.microsoft.com/office/drawing/2014/main" id="{8C45F1E2-4758-4EEF-A8F2-3A96E3C53E37}"/>
                  </a:ext>
                </a:extLst>
              </p:cNvPr>
              <p:cNvPicPr preferRelativeResize="0"/>
              <p:nvPr/>
            </p:nvPicPr>
            <p:blipFill>
              <a:blip r:embed="rId2">
                <a:alphaModFix/>
              </a:blip>
              <a:stretch>
                <a:fillRect/>
              </a:stretch>
            </p:blipFill>
            <p:spPr>
              <a:xfrm>
                <a:off x="148825" y="916787"/>
                <a:ext cx="2624501" cy="3163576"/>
              </a:xfrm>
              <a:prstGeom prst="rect">
                <a:avLst/>
              </a:prstGeom>
              <a:noFill/>
              <a:ln>
                <a:noFill/>
              </a:ln>
            </p:spPr>
          </p:pic>
          <p:pic>
            <p:nvPicPr>
              <p:cNvPr id="10" name="Google Shape;439;p44">
                <a:extLst>
                  <a:ext uri="{FF2B5EF4-FFF2-40B4-BE49-F238E27FC236}">
                    <a16:creationId xmlns:a16="http://schemas.microsoft.com/office/drawing/2014/main" id="{53A87DD4-543E-4717-A9AA-273DC0C6879A}"/>
                  </a:ext>
                </a:extLst>
              </p:cNvPr>
              <p:cNvPicPr preferRelativeResize="0"/>
              <p:nvPr/>
            </p:nvPicPr>
            <p:blipFill rotWithShape="1">
              <a:blip r:embed="rId3">
                <a:alphaModFix/>
              </a:blip>
              <a:srcRect b="4942"/>
              <a:stretch/>
            </p:blipFill>
            <p:spPr>
              <a:xfrm>
                <a:off x="0" y="3261750"/>
                <a:ext cx="4049603" cy="1939701"/>
              </a:xfrm>
              <a:prstGeom prst="rect">
                <a:avLst/>
              </a:prstGeom>
              <a:noFill/>
              <a:ln>
                <a:noFill/>
              </a:ln>
            </p:spPr>
          </p:pic>
        </p:grpSp>
      </p:grpSp>
      <p:sp>
        <p:nvSpPr>
          <p:cNvPr id="6" name="Rectangle: Rounded Corners 5">
            <a:extLst>
              <a:ext uri="{FF2B5EF4-FFF2-40B4-BE49-F238E27FC236}">
                <a16:creationId xmlns:a16="http://schemas.microsoft.com/office/drawing/2014/main" id="{70820B1C-2F43-4FB9-A46D-000C11518476}"/>
              </a:ext>
            </a:extLst>
          </p:cNvPr>
          <p:cNvSpPr/>
          <p:nvPr/>
        </p:nvSpPr>
        <p:spPr>
          <a:xfrm>
            <a:off x="2810107" y="1836233"/>
            <a:ext cx="6014225" cy="3017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Trưng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bày</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tượng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Nhân</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sư</a:t>
            </a:r>
            <a:r>
              <a:rPr lang="en-US" sz="1800" i="1"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Cột</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đá</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hoa</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cương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ánh</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lên</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sắc</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sáng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bạch</a:t>
            </a:r>
            <a:r>
              <a:rPr lang="en-US" sz="1800" i="1"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Điện</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thờ</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thần</a:t>
            </a:r>
            <a:r>
              <a:rPr lang="en-US" sz="1800" i="1" dirty="0">
                <a:solidFill>
                  <a:schemeClr val="bg2">
                    <a:lumMod val="10000"/>
                  </a:schemeClr>
                </a:solidFill>
                <a:latin typeface="Cambria" panose="02040503050406030204" pitchFamily="18" charset="0"/>
                <a:ea typeface="Cambria" panose="02040503050406030204" pitchFamily="18" charset="0"/>
              </a:rPr>
              <a:t> Apollo, </a:t>
            </a:r>
            <a:r>
              <a:rPr lang="en-US" sz="1800" i="1" dirty="0" err="1">
                <a:solidFill>
                  <a:schemeClr val="bg2">
                    <a:lumMod val="10000"/>
                  </a:schemeClr>
                </a:solidFill>
                <a:latin typeface="Cambria" panose="02040503050406030204" pitchFamily="18" charset="0"/>
                <a:ea typeface="Cambria" panose="02040503050406030204" pitchFamily="18" charset="0"/>
              </a:rPr>
              <a:t>thánh</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đường</a:t>
            </a:r>
            <a:r>
              <a:rPr lang="en-US" sz="1800" i="1" dirty="0">
                <a:solidFill>
                  <a:schemeClr val="bg2">
                    <a:lumMod val="10000"/>
                  </a:schemeClr>
                </a:solidFill>
                <a:latin typeface="Cambria" panose="02040503050406030204" pitchFamily="18" charset="0"/>
                <a:ea typeface="Cambria" panose="02040503050406030204" pitchFamily="18" charset="0"/>
              </a:rPr>
              <a:t> Athena </a:t>
            </a:r>
            <a:r>
              <a:rPr lang="en-US" sz="1800" i="1" dirty="0" err="1">
                <a:solidFill>
                  <a:schemeClr val="bg2">
                    <a:lumMod val="10000"/>
                  </a:schemeClr>
                </a:solidFill>
                <a:latin typeface="Cambria" panose="02040503050406030204" pitchFamily="18" charset="0"/>
                <a:ea typeface="Cambria" panose="02040503050406030204" pitchFamily="18" charset="0"/>
              </a:rPr>
              <a:t>Pronaia</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đấu</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trường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rạp</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hát</a:t>
            </a:r>
            <a:r>
              <a:rPr lang="en-US" sz="1800" i="1"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Bờ</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suối</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Castalic</a:t>
            </a:r>
            <a:endParaRPr lang="en-US" sz="1800" i="1" dirty="0">
              <a:solidFill>
                <a:schemeClr val="bg2">
                  <a:lumMod val="10000"/>
                </a:schemeClr>
              </a:solidFill>
              <a:latin typeface="Cambria" panose="02040503050406030204" pitchFamily="18" charset="0"/>
              <a:ea typeface="Cambria" panose="02040503050406030204" pitchFamily="18" charset="0"/>
            </a:endParaRP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Hòn</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đá</a:t>
            </a:r>
            <a:r>
              <a:rPr lang="en-US" sz="1800" i="1" dirty="0">
                <a:solidFill>
                  <a:schemeClr val="bg2">
                    <a:lumMod val="10000"/>
                  </a:schemeClr>
                </a:solidFill>
                <a:latin typeface="Cambria" panose="02040503050406030204" pitchFamily="18" charset="0"/>
                <a:ea typeface="Cambria" panose="02040503050406030204" pitchFamily="18" charset="0"/>
              </a:rPr>
              <a:t> Omphalos</a:t>
            </a:r>
          </a:p>
          <a:p>
            <a:pPr marL="285750" indent="-285750">
              <a:lnSpc>
                <a:spcPct val="150000"/>
              </a:lnSpc>
              <a:buFontTx/>
              <a:buChar char="-"/>
            </a:pPr>
            <a:r>
              <a:rPr lang="en-US" sz="1800" i="1" dirty="0">
                <a:solidFill>
                  <a:schemeClr val="bg2">
                    <a:lumMod val="1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14139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animEffect transition="in" filter="barn(inVertical)">
                                      <p:cBhvr>
                                        <p:cTn id="19" dur="500"/>
                                        <p:tgtEl>
                                          <p:spTgt spid="6">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barn(inVertical)">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barn(inVertical)">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barn(inVertical)">
                                      <p:cBhvr>
                                        <p:cTn id="44" dur="500"/>
                                        <p:tgtEl>
                                          <p:spTgt spid="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barn(inVertical)">
                                      <p:cBhvr>
                                        <p:cTn id="4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2. </a:t>
            </a:r>
            <a:r>
              <a:rPr lang="en-US" b="1" dirty="0" err="1">
                <a:solidFill>
                  <a:schemeClr val="bg1"/>
                </a:solidFill>
                <a:latin typeface="Cambria" panose="02040503050406030204" pitchFamily="18" charset="0"/>
                <a:ea typeface="Cambria" panose="02040503050406030204" pitchFamily="18" charset="0"/>
              </a:rPr>
              <a:t>Các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không</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gian</a:t>
            </a:r>
            <a:endParaRPr lang="en-US" b="1" dirty="0">
              <a:solidFill>
                <a:schemeClr val="bg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0820B1C-2F43-4FB9-A46D-000C11518476}"/>
              </a:ext>
            </a:extLst>
          </p:cNvPr>
          <p:cNvSpPr/>
          <p:nvPr/>
        </p:nvSpPr>
        <p:spPr>
          <a:xfrm>
            <a:off x="2074126" y="1836233"/>
            <a:ext cx="7166518" cy="3017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Thung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lũng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lọt</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thỏm</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dưới</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những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núi</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đá</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cao</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vời</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vợi</a:t>
            </a:r>
            <a:r>
              <a:rPr lang="en-US" sz="1800" i="1"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Không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gì</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cả</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ngoài</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tầng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cao</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sâu</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hoắm</a:t>
            </a:r>
            <a:endParaRPr lang="en-US" sz="1800" i="1" dirty="0">
              <a:solidFill>
                <a:schemeClr val="bg2">
                  <a:lumMod val="10000"/>
                </a:schemeClr>
              </a:solidFill>
              <a:latin typeface="Cambria" panose="02040503050406030204" pitchFamily="18" charset="0"/>
              <a:ea typeface="Cambria" panose="02040503050406030204" pitchFamily="18" charset="0"/>
            </a:endParaRP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Thắp</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sáng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bằng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bột</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lân</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tinh</a:t>
            </a:r>
            <a:r>
              <a:rPr lang="en-US" sz="1800" i="1"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Nấm</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khổng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lồ</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cao</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hơn</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hai</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mét</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dương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xỉ</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cao</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ngất</a:t>
            </a:r>
            <a:endParaRPr lang="en-US" sz="1800" i="1" dirty="0">
              <a:solidFill>
                <a:schemeClr val="bg2">
                  <a:lumMod val="10000"/>
                </a:schemeClr>
              </a:solidFill>
              <a:latin typeface="Cambria" panose="02040503050406030204" pitchFamily="18" charset="0"/>
              <a:ea typeface="Cambria" panose="02040503050406030204" pitchFamily="18" charset="0"/>
            </a:endParaRP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Những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sinh</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vật</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khổng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lồ</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kì</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lạ</a:t>
            </a:r>
            <a:r>
              <a:rPr lang="en-US" sz="1800" i="1" dirty="0">
                <a:solidFill>
                  <a:schemeClr val="bg2">
                    <a:lumMod val="10000"/>
                  </a:schemeClr>
                </a:solidFill>
                <a:latin typeface="Cambria" panose="02040503050406030204" pitchFamily="18" charset="0"/>
                <a:ea typeface="Cambria" panose="02040503050406030204" pitchFamily="18" charset="0"/>
              </a:rPr>
              <a:t>.</a:t>
            </a:r>
          </a:p>
          <a:p>
            <a:pPr marL="285750" indent="-285750">
              <a:lnSpc>
                <a:spcPct val="150000"/>
              </a:lnSpc>
              <a:buFontTx/>
              <a:buChar char="-"/>
            </a:pPr>
            <a:r>
              <a:rPr lang="en-US" sz="1800" i="1" dirty="0" err="1">
                <a:solidFill>
                  <a:schemeClr val="bg2">
                    <a:lumMod val="10000"/>
                  </a:schemeClr>
                </a:solidFill>
                <a:latin typeface="Cambria" panose="02040503050406030204" pitchFamily="18" charset="0"/>
                <a:ea typeface="Cambria" panose="02040503050406030204" pitchFamily="18" charset="0"/>
              </a:rPr>
              <a:t>Khu</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rừng</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cổ</a:t>
            </a:r>
            <a:r>
              <a:rPr lang="en-US" sz="1800" i="1" dirty="0">
                <a:solidFill>
                  <a:schemeClr val="bg2">
                    <a:lumMod val="10000"/>
                  </a:schemeClr>
                </a:solidFill>
                <a:latin typeface="Cambria" panose="02040503050406030204" pitchFamily="18" charset="0"/>
                <a:ea typeface="Cambria" panose="02040503050406030204" pitchFamily="18" charset="0"/>
              </a:rPr>
              <a:t> </a:t>
            </a:r>
            <a:r>
              <a:rPr lang="en-US" sz="1800" i="1" dirty="0" err="1">
                <a:solidFill>
                  <a:schemeClr val="bg2">
                    <a:lumMod val="10000"/>
                  </a:schemeClr>
                </a:solidFill>
                <a:latin typeface="Cambria" panose="02040503050406030204" pitchFamily="18" charset="0"/>
                <a:ea typeface="Cambria" panose="02040503050406030204" pitchFamily="18" charset="0"/>
              </a:rPr>
              <a:t>sinh</a:t>
            </a:r>
            <a:endParaRPr lang="en-US" sz="1800" i="1" dirty="0">
              <a:solidFill>
                <a:schemeClr val="bg2">
                  <a:lumMod val="10000"/>
                </a:schemeClr>
              </a:solidFill>
              <a:latin typeface="Cambria" panose="02040503050406030204" pitchFamily="18" charset="0"/>
              <a:ea typeface="Cambria" panose="02040503050406030204" pitchFamily="18" charset="0"/>
            </a:endParaRPr>
          </a:p>
          <a:p>
            <a:pPr marL="285750" indent="-285750">
              <a:lnSpc>
                <a:spcPct val="150000"/>
              </a:lnSpc>
              <a:buFontTx/>
              <a:buChar char="-"/>
            </a:pPr>
            <a:r>
              <a:rPr lang="en-US" sz="1800" i="1" dirty="0">
                <a:solidFill>
                  <a:schemeClr val="bg2">
                    <a:lumMod val="10000"/>
                  </a:schemeClr>
                </a:solidFill>
                <a:latin typeface="Cambria" panose="02040503050406030204" pitchFamily="18" charset="0"/>
                <a:ea typeface="Cambria" panose="02040503050406030204" pitchFamily="18" charset="0"/>
              </a:rPr>
              <a:t>…</a:t>
            </a:r>
          </a:p>
        </p:txBody>
      </p:sp>
      <p:grpSp>
        <p:nvGrpSpPr>
          <p:cNvPr id="3" name="Group 2">
            <a:extLst>
              <a:ext uri="{FF2B5EF4-FFF2-40B4-BE49-F238E27FC236}">
                <a16:creationId xmlns:a16="http://schemas.microsoft.com/office/drawing/2014/main" id="{236FA604-D800-44E8-858C-900CE8180D6C}"/>
              </a:ext>
            </a:extLst>
          </p:cNvPr>
          <p:cNvGrpSpPr/>
          <p:nvPr/>
        </p:nvGrpSpPr>
        <p:grpSpPr>
          <a:xfrm>
            <a:off x="0" y="945001"/>
            <a:ext cx="4042736" cy="2704161"/>
            <a:chOff x="0" y="945001"/>
            <a:chExt cx="4042736" cy="2704161"/>
          </a:xfrm>
        </p:grpSpPr>
        <p:sp>
          <p:nvSpPr>
            <p:cNvPr id="2" name="Rectangle: Rounded Corners 1">
              <a:extLst>
                <a:ext uri="{FF2B5EF4-FFF2-40B4-BE49-F238E27FC236}">
                  <a16:creationId xmlns:a16="http://schemas.microsoft.com/office/drawing/2014/main" id="{02028D7F-600C-48A4-A6A7-5719E92470F7}"/>
                </a:ext>
              </a:extLst>
            </p:cNvPr>
            <p:cNvSpPr/>
            <p:nvPr/>
          </p:nvSpPr>
          <p:spPr>
            <a:xfrm>
              <a:off x="258755" y="945001"/>
              <a:ext cx="3783981" cy="7136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50000"/>
                    </a:schemeClr>
                  </a:solidFill>
                  <a:latin typeface="Cambria" panose="02040503050406030204" pitchFamily="18" charset="0"/>
                  <a:ea typeface="Cambria" panose="02040503050406030204" pitchFamily="18" charset="0"/>
                </a:rPr>
                <a:t>b. </a:t>
              </a:r>
              <a:r>
                <a:rPr lang="en-US" sz="1800" b="1" dirty="0" err="1">
                  <a:solidFill>
                    <a:schemeClr val="tx1">
                      <a:lumMod val="50000"/>
                    </a:schemeClr>
                  </a:solidFill>
                  <a:latin typeface="Cambria" panose="02040503050406030204" pitchFamily="18" charset="0"/>
                  <a:ea typeface="Cambria" panose="02040503050406030204" pitchFamily="18" charset="0"/>
                </a:rPr>
                <a:t>Không</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gian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Tâm</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vũ</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trụ</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pic>
          <p:nvPicPr>
            <p:cNvPr id="9" name="Google Shape;516;p71">
              <a:extLst>
                <a:ext uri="{FF2B5EF4-FFF2-40B4-BE49-F238E27FC236}">
                  <a16:creationId xmlns:a16="http://schemas.microsoft.com/office/drawing/2014/main" id="{525EE97D-0316-4773-80B7-92F301D95321}"/>
                </a:ext>
              </a:extLst>
            </p:cNvPr>
            <p:cNvPicPr preferRelativeResize="0"/>
            <p:nvPr/>
          </p:nvPicPr>
          <p:blipFill rotWithShape="1">
            <a:blip r:embed="rId2">
              <a:alphaModFix/>
            </a:blip>
            <a:srcRect l="21359" r="21359"/>
            <a:stretch/>
          </p:blipFill>
          <p:spPr>
            <a:xfrm>
              <a:off x="0" y="1668880"/>
              <a:ext cx="2016499" cy="1980282"/>
            </a:xfrm>
            <a:prstGeom prst="ellipse">
              <a:avLst/>
            </a:prstGeom>
            <a:noFill/>
            <a:ln>
              <a:noFill/>
            </a:ln>
          </p:spPr>
        </p:pic>
      </p:grpSp>
    </p:spTree>
    <p:extLst>
      <p:ext uri="{BB962C8B-B14F-4D97-AF65-F5344CB8AC3E}">
        <p14:creationId xmlns:p14="http://schemas.microsoft.com/office/powerpoint/2010/main" val="229555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barn(inVertical)">
                                      <p:cBhvr>
                                        <p:cTn id="14" dur="500"/>
                                        <p:tgtEl>
                                          <p:spTgt spid="6">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barn(inVertical)">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barn(inVertical)">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barn(inVertical)">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barn(inVertical)">
                                      <p:cBhvr>
                                        <p:cTn id="4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1C7B43-7010-4AFB-B670-C98448C6B5B9}"/>
              </a:ext>
            </a:extLst>
          </p:cNvPr>
          <p:cNvSpPr/>
          <p:nvPr/>
        </p:nvSpPr>
        <p:spPr>
          <a:xfrm>
            <a:off x="2628900" y="2042159"/>
            <a:ext cx="4434840" cy="24892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b="1" dirty="0" err="1">
                <a:solidFill>
                  <a:srgbClr val="FF0000"/>
                </a:solidFill>
                <a:latin typeface="Cambria" panose="02040503050406030204" pitchFamily="18" charset="0"/>
                <a:ea typeface="Cambria" panose="02040503050406030204" pitchFamily="18" charset="0"/>
              </a:rPr>
              <a:t>Không</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gian</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kì</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lạ</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thú</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vị</a:t>
            </a:r>
            <a:r>
              <a:rPr lang="en-US" sz="1800" b="1" dirty="0">
                <a:solidFill>
                  <a:srgbClr val="FF0000"/>
                </a:solidFill>
                <a:latin typeface="Cambria" panose="02040503050406030204" pitchFamily="18" charset="0"/>
                <a:ea typeface="Cambria" panose="02040503050406030204" pitchFamily="18" charset="0"/>
              </a:rPr>
              <a:t> ở </a:t>
            </a:r>
            <a:r>
              <a:rPr lang="en-US" sz="1800" b="1" dirty="0" err="1">
                <a:solidFill>
                  <a:srgbClr val="FF0000"/>
                </a:solidFill>
                <a:latin typeface="Cambria" panose="02040503050406030204" pitchFamily="18" charset="0"/>
                <a:ea typeface="Cambria" panose="02040503050406030204" pitchFamily="18" charset="0"/>
              </a:rPr>
              <a:t>những</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địa</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điểm</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khác</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nhau</a:t>
            </a:r>
            <a:r>
              <a:rPr lang="en-US" sz="1800" b="1" dirty="0">
                <a:solidFill>
                  <a:srgbClr val="FF0000"/>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b="1" dirty="0" err="1">
                <a:solidFill>
                  <a:srgbClr val="FF0000"/>
                </a:solidFill>
                <a:latin typeface="Cambria" panose="02040503050406030204" pitchFamily="18" charset="0"/>
                <a:ea typeface="Cambria" panose="02040503050406030204" pitchFamily="18" charset="0"/>
              </a:rPr>
              <a:t>Mỗi</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không</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gian</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lại</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đem</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đến</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những</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trải</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nghiệm</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kiến</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thức</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khác</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nhau</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mới</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lạ</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và</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hấp</a:t>
            </a:r>
            <a:r>
              <a:rPr lang="en-US" sz="1800" b="1" dirty="0">
                <a:solidFill>
                  <a:srgbClr val="FF0000"/>
                </a:solidFill>
                <a:latin typeface="Cambria" panose="02040503050406030204" pitchFamily="18" charset="0"/>
                <a:ea typeface="Cambria" panose="02040503050406030204" pitchFamily="18" charset="0"/>
              </a:rPr>
              <a:t> </a:t>
            </a:r>
            <a:r>
              <a:rPr lang="en-US" sz="1800" b="1" dirty="0" err="1">
                <a:solidFill>
                  <a:srgbClr val="FF0000"/>
                </a:solidFill>
                <a:latin typeface="Cambria" panose="02040503050406030204" pitchFamily="18" charset="0"/>
                <a:ea typeface="Cambria" panose="02040503050406030204" pitchFamily="18" charset="0"/>
              </a:rPr>
              <a:t>dẫn</a:t>
            </a:r>
            <a:r>
              <a:rPr lang="en-US" sz="1800" b="1" dirty="0">
                <a:solidFill>
                  <a:srgbClr val="FF0000"/>
                </a:solidFill>
                <a:latin typeface="Cambria" panose="02040503050406030204" pitchFamily="18" charset="0"/>
                <a:ea typeface="Cambria" panose="02040503050406030204" pitchFamily="18" charset="0"/>
              </a:rPr>
              <a:t>.</a:t>
            </a:r>
          </a:p>
        </p:txBody>
      </p:sp>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2. </a:t>
            </a:r>
            <a:r>
              <a:rPr lang="en-US" b="1" dirty="0" err="1">
                <a:solidFill>
                  <a:schemeClr val="bg1"/>
                </a:solidFill>
                <a:latin typeface="Cambria" panose="02040503050406030204" pitchFamily="18" charset="0"/>
                <a:ea typeface="Cambria" panose="02040503050406030204" pitchFamily="18" charset="0"/>
              </a:rPr>
              <a:t>Các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không</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gian</a:t>
            </a:r>
            <a:endParaRPr lang="en-US" b="1" dirty="0">
              <a:solidFill>
                <a:schemeClr val="bg1"/>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354F4999-FB9E-44F3-820F-C0905F928F6F}"/>
              </a:ext>
            </a:extLst>
          </p:cNvPr>
          <p:cNvGrpSpPr/>
          <p:nvPr/>
        </p:nvGrpSpPr>
        <p:grpSpPr>
          <a:xfrm>
            <a:off x="5135555" y="1049079"/>
            <a:ext cx="3783981" cy="2512812"/>
            <a:chOff x="258755" y="945001"/>
            <a:chExt cx="3783981" cy="2512812"/>
          </a:xfrm>
        </p:grpSpPr>
        <p:sp>
          <p:nvSpPr>
            <p:cNvPr id="2" name="Rectangle: Rounded Corners 1">
              <a:extLst>
                <a:ext uri="{FF2B5EF4-FFF2-40B4-BE49-F238E27FC236}">
                  <a16:creationId xmlns:a16="http://schemas.microsoft.com/office/drawing/2014/main" id="{02028D7F-600C-48A4-A6A7-5719E92470F7}"/>
                </a:ext>
              </a:extLst>
            </p:cNvPr>
            <p:cNvSpPr/>
            <p:nvPr/>
          </p:nvSpPr>
          <p:spPr>
            <a:xfrm>
              <a:off x="258755" y="945001"/>
              <a:ext cx="3783981" cy="7136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50000"/>
                    </a:schemeClr>
                  </a:solidFill>
                  <a:latin typeface="Cambria" panose="02040503050406030204" pitchFamily="18" charset="0"/>
                  <a:ea typeface="Cambria" panose="02040503050406030204" pitchFamily="18" charset="0"/>
                </a:rPr>
                <a:t>b. </a:t>
              </a:r>
              <a:r>
                <a:rPr lang="en-US" sz="1800" b="1" dirty="0" err="1">
                  <a:solidFill>
                    <a:schemeClr val="tx1">
                      <a:lumMod val="50000"/>
                    </a:schemeClr>
                  </a:solidFill>
                  <a:latin typeface="Cambria" panose="02040503050406030204" pitchFamily="18" charset="0"/>
                  <a:ea typeface="Cambria" panose="02040503050406030204" pitchFamily="18" charset="0"/>
                </a:rPr>
                <a:t>Không</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gian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Tâm</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vũ</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trụ</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pic>
          <p:nvPicPr>
            <p:cNvPr id="9" name="Google Shape;516;p71">
              <a:extLst>
                <a:ext uri="{FF2B5EF4-FFF2-40B4-BE49-F238E27FC236}">
                  <a16:creationId xmlns:a16="http://schemas.microsoft.com/office/drawing/2014/main" id="{525EE97D-0316-4773-80B7-92F301D95321}"/>
                </a:ext>
              </a:extLst>
            </p:cNvPr>
            <p:cNvPicPr preferRelativeResize="0"/>
            <p:nvPr/>
          </p:nvPicPr>
          <p:blipFill rotWithShape="1">
            <a:blip r:embed="rId2">
              <a:alphaModFix/>
            </a:blip>
            <a:srcRect l="21359" r="21359"/>
            <a:stretch/>
          </p:blipFill>
          <p:spPr>
            <a:xfrm>
              <a:off x="1991946" y="1477531"/>
              <a:ext cx="2016499" cy="1980282"/>
            </a:xfrm>
            <a:prstGeom prst="ellipse">
              <a:avLst/>
            </a:prstGeom>
            <a:noFill/>
            <a:ln>
              <a:noFill/>
            </a:ln>
          </p:spPr>
        </p:pic>
      </p:grpSp>
      <p:grpSp>
        <p:nvGrpSpPr>
          <p:cNvPr id="4" name="Group 3">
            <a:extLst>
              <a:ext uri="{FF2B5EF4-FFF2-40B4-BE49-F238E27FC236}">
                <a16:creationId xmlns:a16="http://schemas.microsoft.com/office/drawing/2014/main" id="{CE150FBF-4490-419C-9603-02FD6883E505}"/>
              </a:ext>
            </a:extLst>
          </p:cNvPr>
          <p:cNvGrpSpPr/>
          <p:nvPr/>
        </p:nvGrpSpPr>
        <p:grpSpPr>
          <a:xfrm>
            <a:off x="1" y="1049079"/>
            <a:ext cx="4042735" cy="4152372"/>
            <a:chOff x="1" y="1049079"/>
            <a:chExt cx="4042735" cy="4152372"/>
          </a:xfrm>
        </p:grpSpPr>
        <p:sp>
          <p:nvSpPr>
            <p:cNvPr id="7" name="Rectangle: Rounded Corners 6">
              <a:extLst>
                <a:ext uri="{FF2B5EF4-FFF2-40B4-BE49-F238E27FC236}">
                  <a16:creationId xmlns:a16="http://schemas.microsoft.com/office/drawing/2014/main" id="{8D438E5F-F160-4A97-A4B2-0D8BEA3FD423}"/>
                </a:ext>
              </a:extLst>
            </p:cNvPr>
            <p:cNvSpPr/>
            <p:nvPr/>
          </p:nvSpPr>
          <p:spPr>
            <a:xfrm>
              <a:off x="258755" y="1049079"/>
              <a:ext cx="3783981" cy="7136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50000"/>
                    </a:schemeClr>
                  </a:solidFill>
                  <a:latin typeface="Cambria" panose="02040503050406030204" pitchFamily="18" charset="0"/>
                  <a:ea typeface="Cambria" panose="02040503050406030204" pitchFamily="18" charset="0"/>
                </a:rPr>
                <a:t>a. </a:t>
              </a:r>
              <a:r>
                <a:rPr lang="en-US" sz="1800" b="1" dirty="0" err="1">
                  <a:solidFill>
                    <a:schemeClr val="tx1">
                      <a:lumMod val="50000"/>
                    </a:schemeClr>
                  </a:solidFill>
                  <a:latin typeface="Cambria" panose="02040503050406030204" pitchFamily="18" charset="0"/>
                  <a:ea typeface="Cambria" panose="02040503050406030204" pitchFamily="18" charset="0"/>
                </a:rPr>
                <a:t>Không</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gian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thánh</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địa</a:t>
              </a:r>
              <a:r>
                <a:rPr lang="en-US" sz="1800" b="1" dirty="0">
                  <a:solidFill>
                    <a:schemeClr val="tx1">
                      <a:lumMod val="50000"/>
                    </a:schemeClr>
                  </a:solidFill>
                  <a:latin typeface="Cambria" panose="02040503050406030204" pitchFamily="18" charset="0"/>
                  <a:ea typeface="Cambria" panose="02040503050406030204" pitchFamily="18" charset="0"/>
                </a:rPr>
                <a:t> Hy </a:t>
              </a:r>
              <a:r>
                <a:rPr lang="en-US" sz="1800" b="1" dirty="0" err="1">
                  <a:solidFill>
                    <a:schemeClr val="tx1">
                      <a:lumMod val="50000"/>
                    </a:schemeClr>
                  </a:solidFill>
                  <a:latin typeface="Cambria" panose="02040503050406030204" pitchFamily="18" charset="0"/>
                  <a:ea typeface="Cambria" panose="02040503050406030204" pitchFamily="18" charset="0"/>
                </a:rPr>
                <a:t>Lạp</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244D82D5-2ECF-40C9-B49F-75D7F614775B}"/>
                </a:ext>
              </a:extLst>
            </p:cNvPr>
            <p:cNvGrpSpPr/>
            <p:nvPr/>
          </p:nvGrpSpPr>
          <p:grpSpPr>
            <a:xfrm>
              <a:off x="1" y="1873404"/>
              <a:ext cx="3419706" cy="3328047"/>
              <a:chOff x="0" y="916787"/>
              <a:chExt cx="4049603" cy="4284664"/>
            </a:xfrm>
          </p:grpSpPr>
          <p:pic>
            <p:nvPicPr>
              <p:cNvPr id="10" name="Google Shape;438;p44">
                <a:extLst>
                  <a:ext uri="{FF2B5EF4-FFF2-40B4-BE49-F238E27FC236}">
                    <a16:creationId xmlns:a16="http://schemas.microsoft.com/office/drawing/2014/main" id="{FE9C1BD0-01CE-4C58-8D74-888D30548B23}"/>
                  </a:ext>
                </a:extLst>
              </p:cNvPr>
              <p:cNvPicPr preferRelativeResize="0"/>
              <p:nvPr/>
            </p:nvPicPr>
            <p:blipFill>
              <a:blip r:embed="rId3">
                <a:alphaModFix/>
              </a:blip>
              <a:stretch>
                <a:fillRect/>
              </a:stretch>
            </p:blipFill>
            <p:spPr>
              <a:xfrm>
                <a:off x="148825" y="916787"/>
                <a:ext cx="2624501" cy="3163576"/>
              </a:xfrm>
              <a:prstGeom prst="rect">
                <a:avLst/>
              </a:prstGeom>
              <a:noFill/>
              <a:ln>
                <a:noFill/>
              </a:ln>
            </p:spPr>
          </p:pic>
          <p:pic>
            <p:nvPicPr>
              <p:cNvPr id="11" name="Google Shape;439;p44">
                <a:extLst>
                  <a:ext uri="{FF2B5EF4-FFF2-40B4-BE49-F238E27FC236}">
                    <a16:creationId xmlns:a16="http://schemas.microsoft.com/office/drawing/2014/main" id="{E3FA2161-3818-4DF1-BE07-5741BEA29E84}"/>
                  </a:ext>
                </a:extLst>
              </p:cNvPr>
              <p:cNvPicPr preferRelativeResize="0"/>
              <p:nvPr/>
            </p:nvPicPr>
            <p:blipFill rotWithShape="1">
              <a:blip r:embed="rId4">
                <a:alphaModFix/>
              </a:blip>
              <a:srcRect b="4942"/>
              <a:stretch/>
            </p:blipFill>
            <p:spPr>
              <a:xfrm>
                <a:off x="0" y="3261750"/>
                <a:ext cx="4049603" cy="1939701"/>
              </a:xfrm>
              <a:prstGeom prst="rect">
                <a:avLst/>
              </a:prstGeom>
              <a:noFill/>
              <a:ln>
                <a:noFill/>
              </a:ln>
            </p:spPr>
          </p:pic>
        </p:grpSp>
      </p:grpSp>
    </p:spTree>
    <p:extLst>
      <p:ext uri="{BB962C8B-B14F-4D97-AF65-F5344CB8AC3E}">
        <p14:creationId xmlns:p14="http://schemas.microsoft.com/office/powerpoint/2010/main" val="13250076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76"/>
          <p:cNvPicPr preferRelativeResize="0"/>
          <p:nvPr/>
        </p:nvPicPr>
        <p:blipFill>
          <a:blip r:embed="rId3">
            <a:alphaModFix/>
          </a:blip>
          <a:stretch>
            <a:fillRect/>
          </a:stretch>
        </p:blipFill>
        <p:spPr>
          <a:xfrm>
            <a:off x="5132775" y="3054688"/>
            <a:ext cx="3230173" cy="3172037"/>
          </a:xfrm>
          <a:prstGeom prst="rect">
            <a:avLst/>
          </a:prstGeom>
          <a:noFill/>
          <a:ln>
            <a:noFill/>
          </a:ln>
        </p:spPr>
      </p:pic>
      <p:pic>
        <p:nvPicPr>
          <p:cNvPr id="622" name="Google Shape;622;p76"/>
          <p:cNvPicPr preferRelativeResize="0"/>
          <p:nvPr/>
        </p:nvPicPr>
        <p:blipFill>
          <a:blip r:embed="rId4">
            <a:alphaModFix/>
          </a:blip>
          <a:stretch>
            <a:fillRect/>
          </a:stretch>
        </p:blipFill>
        <p:spPr>
          <a:xfrm rot="1670056">
            <a:off x="272325" y="611375"/>
            <a:ext cx="895350" cy="674499"/>
          </a:xfrm>
          <a:prstGeom prst="rect">
            <a:avLst/>
          </a:prstGeom>
          <a:noFill/>
          <a:ln>
            <a:noFill/>
          </a:ln>
        </p:spPr>
      </p:pic>
      <p:pic>
        <p:nvPicPr>
          <p:cNvPr id="623" name="Google Shape;623;p76"/>
          <p:cNvPicPr preferRelativeResize="0"/>
          <p:nvPr/>
        </p:nvPicPr>
        <p:blipFill>
          <a:blip r:embed="rId4">
            <a:alphaModFix/>
          </a:blip>
          <a:stretch>
            <a:fillRect/>
          </a:stretch>
        </p:blipFill>
        <p:spPr>
          <a:xfrm rot="-2700030">
            <a:off x="7328382" y="3483873"/>
            <a:ext cx="1220109" cy="919152"/>
          </a:xfrm>
          <a:prstGeom prst="rect">
            <a:avLst/>
          </a:prstGeom>
          <a:noFill/>
          <a:ln>
            <a:noFill/>
          </a:ln>
        </p:spPr>
      </p:pic>
      <p:pic>
        <p:nvPicPr>
          <p:cNvPr id="624" name="Google Shape;624;p76"/>
          <p:cNvPicPr preferRelativeResize="0"/>
          <p:nvPr/>
        </p:nvPicPr>
        <p:blipFill>
          <a:blip r:embed="rId5">
            <a:alphaModFix/>
          </a:blip>
          <a:stretch>
            <a:fillRect/>
          </a:stretch>
        </p:blipFill>
        <p:spPr>
          <a:xfrm rot="2118631">
            <a:off x="826458" y="3349527"/>
            <a:ext cx="1866209" cy="1187847"/>
          </a:xfrm>
          <a:prstGeom prst="rect">
            <a:avLst/>
          </a:prstGeom>
          <a:noFill/>
          <a:ln>
            <a:noFill/>
          </a:ln>
        </p:spPr>
      </p:pic>
      <p:sp>
        <p:nvSpPr>
          <p:cNvPr id="625" name="Google Shape;625;p76"/>
          <p:cNvSpPr txBox="1">
            <a:spLocks noGrp="1"/>
          </p:cNvSpPr>
          <p:nvPr>
            <p:ph type="title"/>
          </p:nvPr>
        </p:nvSpPr>
        <p:spPr>
          <a:xfrm>
            <a:off x="3534972" y="1362150"/>
            <a:ext cx="21351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III,</a:t>
            </a:r>
            <a:endParaRPr b="1" dirty="0">
              <a:latin typeface="Cambria" panose="02040503050406030204" pitchFamily="18" charset="0"/>
              <a:ea typeface="Cambria" panose="02040503050406030204" pitchFamily="18" charset="0"/>
            </a:endParaRPr>
          </a:p>
        </p:txBody>
      </p:sp>
      <p:sp>
        <p:nvSpPr>
          <p:cNvPr id="627" name="Google Shape;627;p76"/>
          <p:cNvSpPr txBox="1">
            <a:spLocks noGrp="1"/>
          </p:cNvSpPr>
          <p:nvPr>
            <p:ph type="ctrTitle" idx="2"/>
          </p:nvPr>
        </p:nvSpPr>
        <p:spPr>
          <a:xfrm>
            <a:off x="2710249" y="2055088"/>
            <a:ext cx="4528200" cy="999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TỔNG KẾT</a:t>
            </a:r>
            <a:endParaRPr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9"/>
          <p:cNvSpPr/>
          <p:nvPr/>
        </p:nvSpPr>
        <p:spPr>
          <a:xfrm>
            <a:off x="1500875" y="1422113"/>
            <a:ext cx="3071100" cy="840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pic>
        <p:nvPicPr>
          <p:cNvPr id="499" name="Google Shape;499;p69"/>
          <p:cNvPicPr preferRelativeResize="0"/>
          <p:nvPr/>
        </p:nvPicPr>
        <p:blipFill rotWithShape="1">
          <a:blip r:embed="rId3">
            <a:alphaModFix/>
          </a:blip>
          <a:srcRect/>
          <a:stretch/>
        </p:blipFill>
        <p:spPr>
          <a:xfrm>
            <a:off x="-1331125" y="152400"/>
            <a:ext cx="4838701" cy="4838701"/>
          </a:xfrm>
          <a:prstGeom prst="rect">
            <a:avLst/>
          </a:prstGeom>
          <a:noFill/>
          <a:ln>
            <a:noFill/>
          </a:ln>
          <a:effectLst>
            <a:outerShdw blurRad="342900" dist="209550" algn="bl" rotWithShape="0">
              <a:srgbClr val="E4A947">
                <a:alpha val="50000"/>
              </a:srgbClr>
            </a:outerShdw>
          </a:effectLst>
        </p:spPr>
      </p:pic>
      <p:sp>
        <p:nvSpPr>
          <p:cNvPr id="500" name="Google Shape;500;p69"/>
          <p:cNvSpPr txBox="1">
            <a:spLocks noGrp="1"/>
          </p:cNvSpPr>
          <p:nvPr>
            <p:ph type="title"/>
          </p:nvPr>
        </p:nvSpPr>
        <p:spPr>
          <a:xfrm>
            <a:off x="3732100" y="1439513"/>
            <a:ext cx="1596300" cy="805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I.</a:t>
            </a:r>
            <a:endParaRPr b="1" dirty="0">
              <a:latin typeface="Cambria" panose="02040503050406030204" pitchFamily="18" charset="0"/>
              <a:ea typeface="Cambria" panose="02040503050406030204" pitchFamily="18" charset="0"/>
            </a:endParaRPr>
          </a:p>
        </p:txBody>
      </p:sp>
      <p:sp>
        <p:nvSpPr>
          <p:cNvPr id="502" name="Google Shape;502;p69"/>
          <p:cNvSpPr txBox="1">
            <a:spLocks noGrp="1"/>
          </p:cNvSpPr>
          <p:nvPr>
            <p:ph type="ctrTitle" idx="2"/>
          </p:nvPr>
        </p:nvSpPr>
        <p:spPr>
          <a:xfrm>
            <a:off x="3256158" y="1842413"/>
            <a:ext cx="5887842" cy="157337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b="1" dirty="0">
                <a:latin typeface="Cambria" panose="02040503050406030204" pitchFamily="18" charset="0"/>
                <a:ea typeface="Cambria" panose="02040503050406030204" pitchFamily="18" charset="0"/>
              </a:rPr>
              <a:t>ĐỌC TÌM HIỂU CHUNG</a:t>
            </a:r>
            <a:endParaRPr sz="4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3"/>
          <p:cNvSpPr/>
          <p:nvPr/>
        </p:nvSpPr>
        <p:spPr>
          <a:xfrm>
            <a:off x="5492536" y="760826"/>
            <a:ext cx="4576800" cy="3729397"/>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2" name="Google Shape;552;p73"/>
          <p:cNvSpPr/>
          <p:nvPr/>
        </p:nvSpPr>
        <p:spPr>
          <a:xfrm>
            <a:off x="-1029364" y="760826"/>
            <a:ext cx="4576800" cy="3729397"/>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3" name="Google Shape;553;p73"/>
          <p:cNvSpPr txBox="1">
            <a:spLocks noGrp="1"/>
          </p:cNvSpPr>
          <p:nvPr>
            <p:ph type="ctrTitle"/>
          </p:nvPr>
        </p:nvSpPr>
        <p:spPr>
          <a:xfrm>
            <a:off x="661186" y="1839802"/>
            <a:ext cx="2618400" cy="46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accent1">
                    <a:lumMod val="20000"/>
                    <a:lumOff val="80000"/>
                  </a:schemeClr>
                </a:solidFill>
                <a:latin typeface="Cambria" panose="02040503050406030204" pitchFamily="18" charset="0"/>
                <a:ea typeface="Cambria" panose="02040503050406030204" pitchFamily="18" charset="0"/>
              </a:rPr>
              <a:t>1. Nghệ thuật</a:t>
            </a:r>
            <a:endParaRPr b="1" dirty="0">
              <a:solidFill>
                <a:schemeClr val="accent1">
                  <a:lumMod val="20000"/>
                  <a:lumOff val="80000"/>
                </a:schemeClr>
              </a:solidFill>
              <a:latin typeface="Cambria" panose="02040503050406030204" pitchFamily="18" charset="0"/>
              <a:ea typeface="Cambria" panose="02040503050406030204" pitchFamily="18" charset="0"/>
            </a:endParaRPr>
          </a:p>
        </p:txBody>
      </p:sp>
      <p:sp>
        <p:nvSpPr>
          <p:cNvPr id="554" name="Google Shape;554;p73"/>
          <p:cNvSpPr txBox="1">
            <a:spLocks noGrp="1"/>
          </p:cNvSpPr>
          <p:nvPr>
            <p:ph type="subTitle" idx="1"/>
          </p:nvPr>
        </p:nvSpPr>
        <p:spPr>
          <a:xfrm>
            <a:off x="148683" y="2295152"/>
            <a:ext cx="3325954" cy="1682862"/>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Clr>
                <a:schemeClr val="dk2"/>
              </a:buClr>
              <a:buSzPts val="1100"/>
              <a:buFont typeface="Arial" panose="020B0604020202020204" pitchFamily="34" charset="0"/>
              <a:buChar char="•"/>
            </a:pPr>
            <a:r>
              <a:rPr lang="en" sz="1800" dirty="0">
                <a:solidFill>
                  <a:schemeClr val="bg1"/>
                </a:solidFill>
                <a:latin typeface="Cambria" panose="02040503050406030204" pitchFamily="18" charset="0"/>
                <a:ea typeface="Cambria" panose="02040503050406030204" pitchFamily="18" charset="0"/>
              </a:rPr>
              <a:t>Ngôi kể thứ nhất.</a:t>
            </a:r>
          </a:p>
          <a:p>
            <a:pPr marL="285750" lvl="0" indent="-285750" algn="l" rtl="0">
              <a:lnSpc>
                <a:spcPct val="150000"/>
              </a:lnSpc>
              <a:spcBef>
                <a:spcPts val="0"/>
              </a:spcBef>
              <a:spcAft>
                <a:spcPts val="0"/>
              </a:spcAft>
              <a:buClr>
                <a:schemeClr val="dk2"/>
              </a:buClr>
              <a:buSzPts val="1100"/>
              <a:buFont typeface="Arial" panose="020B0604020202020204" pitchFamily="34" charset="0"/>
              <a:buChar char="•"/>
            </a:pPr>
            <a:r>
              <a:rPr lang="en" sz="1800" dirty="0">
                <a:solidFill>
                  <a:schemeClr val="bg1"/>
                </a:solidFill>
                <a:latin typeface="Cambria" panose="02040503050406030204" pitchFamily="18" charset="0"/>
                <a:ea typeface="Cambria" panose="02040503050406030204" pitchFamily="18" charset="0"/>
              </a:rPr>
              <a:t>Các sự việc, chi tiết sáng tạo, độc đáo.</a:t>
            </a:r>
          </a:p>
          <a:p>
            <a:pPr marL="285750" lvl="0" indent="-285750" algn="l" rtl="0">
              <a:lnSpc>
                <a:spcPct val="150000"/>
              </a:lnSpc>
              <a:spcBef>
                <a:spcPts val="0"/>
              </a:spcBef>
              <a:spcAft>
                <a:spcPts val="0"/>
              </a:spcAft>
              <a:buClr>
                <a:schemeClr val="dk2"/>
              </a:buClr>
              <a:buSzPts val="1100"/>
              <a:buFont typeface="Arial" panose="020B0604020202020204" pitchFamily="34" charset="0"/>
              <a:buChar char="•"/>
            </a:pPr>
            <a:r>
              <a:rPr lang="en" sz="1800" dirty="0">
                <a:solidFill>
                  <a:schemeClr val="bg1"/>
                </a:solidFill>
                <a:latin typeface="Cambria" panose="02040503050406030204" pitchFamily="18" charset="0"/>
                <a:ea typeface="Cambria" panose="02040503050406030204" pitchFamily="18" charset="0"/>
              </a:rPr>
              <a:t>Cốt truyện hấp dẫn, thú vị</a:t>
            </a:r>
            <a:endParaRPr sz="1800" dirty="0">
              <a:solidFill>
                <a:schemeClr val="bg1"/>
              </a:solidFill>
              <a:latin typeface="Cambria" panose="02040503050406030204" pitchFamily="18" charset="0"/>
              <a:ea typeface="Cambria" panose="02040503050406030204" pitchFamily="18" charset="0"/>
            </a:endParaRPr>
          </a:p>
        </p:txBody>
      </p:sp>
      <p:sp>
        <p:nvSpPr>
          <p:cNvPr id="555" name="Google Shape;555;p73"/>
          <p:cNvSpPr txBox="1">
            <a:spLocks noGrp="1"/>
          </p:cNvSpPr>
          <p:nvPr>
            <p:ph type="ctrTitle" idx="2"/>
          </p:nvPr>
        </p:nvSpPr>
        <p:spPr>
          <a:xfrm flipH="1">
            <a:off x="713275" y="357000"/>
            <a:ext cx="7717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b="1" dirty="0">
                <a:solidFill>
                  <a:schemeClr val="bg1"/>
                </a:solidFill>
                <a:latin typeface="Cambria" panose="02040503050406030204" pitchFamily="18" charset="0"/>
                <a:ea typeface="Cambria" panose="02040503050406030204" pitchFamily="18" charset="0"/>
              </a:rPr>
              <a:t>Đường vào trung tâm vũ trụ</a:t>
            </a:r>
            <a:endParaRPr b="1" dirty="0">
              <a:solidFill>
                <a:schemeClr val="bg1"/>
              </a:solidFill>
              <a:latin typeface="Cambria" panose="02040503050406030204" pitchFamily="18" charset="0"/>
              <a:ea typeface="Cambria" panose="02040503050406030204" pitchFamily="18" charset="0"/>
            </a:endParaRPr>
          </a:p>
        </p:txBody>
      </p:sp>
      <p:sp>
        <p:nvSpPr>
          <p:cNvPr id="556" name="Google Shape;556;p73"/>
          <p:cNvSpPr txBox="1">
            <a:spLocks noGrp="1"/>
          </p:cNvSpPr>
          <p:nvPr>
            <p:ph type="ctrTitle" idx="3"/>
          </p:nvPr>
        </p:nvSpPr>
        <p:spPr>
          <a:xfrm>
            <a:off x="5760461" y="1839802"/>
            <a:ext cx="2618400" cy="46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accent1">
                    <a:lumMod val="20000"/>
                    <a:lumOff val="80000"/>
                  </a:schemeClr>
                </a:solidFill>
                <a:latin typeface="Cambria" panose="02040503050406030204" pitchFamily="18" charset="0"/>
                <a:ea typeface="Cambria" panose="02040503050406030204" pitchFamily="18" charset="0"/>
              </a:rPr>
              <a:t>2. Nội dung</a:t>
            </a:r>
            <a:endParaRPr b="1" dirty="0">
              <a:solidFill>
                <a:schemeClr val="accent1">
                  <a:lumMod val="20000"/>
                  <a:lumOff val="80000"/>
                </a:schemeClr>
              </a:solidFill>
              <a:latin typeface="Cambria" panose="02040503050406030204" pitchFamily="18" charset="0"/>
              <a:ea typeface="Cambria" panose="02040503050406030204" pitchFamily="18" charset="0"/>
            </a:endParaRPr>
          </a:p>
        </p:txBody>
      </p:sp>
      <p:sp>
        <p:nvSpPr>
          <p:cNvPr id="557" name="Google Shape;557;p73"/>
          <p:cNvSpPr txBox="1">
            <a:spLocks noGrp="1"/>
          </p:cNvSpPr>
          <p:nvPr>
            <p:ph type="subTitle" idx="4"/>
          </p:nvPr>
        </p:nvSpPr>
        <p:spPr>
          <a:xfrm>
            <a:off x="5760461" y="2295152"/>
            <a:ext cx="3255450" cy="1743246"/>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2"/>
              </a:buClr>
              <a:buSzPts val="1100"/>
            </a:pPr>
            <a:r>
              <a:rPr lang="en" sz="1800" dirty="0">
                <a:solidFill>
                  <a:schemeClr val="bg1"/>
                </a:solidFill>
                <a:latin typeface="Cambria" panose="02040503050406030204" pitchFamily="18" charset="0"/>
                <a:ea typeface="Cambria" panose="02040503050406030204" pitchFamily="18" charset="0"/>
              </a:rPr>
              <a:t>Khát vọng chinh phục, khám phá những nơi mới lạ mà con người còn chưa biết, chưa từng được đặt chân tới.</a:t>
            </a:r>
            <a:endParaRPr sz="1800" dirty="0">
              <a:solidFill>
                <a:schemeClr val="bg1"/>
              </a:solidFill>
              <a:latin typeface="Cambria" panose="02040503050406030204" pitchFamily="18" charset="0"/>
              <a:ea typeface="Cambria" panose="02040503050406030204" pitchFamily="18" charset="0"/>
            </a:endParaRPr>
          </a:p>
        </p:txBody>
      </p:sp>
      <p:grpSp>
        <p:nvGrpSpPr>
          <p:cNvPr id="558" name="Google Shape;558;p73"/>
          <p:cNvGrpSpPr/>
          <p:nvPr/>
        </p:nvGrpSpPr>
        <p:grpSpPr>
          <a:xfrm>
            <a:off x="1690109" y="1200802"/>
            <a:ext cx="560542" cy="560542"/>
            <a:chOff x="1190625" y="238125"/>
            <a:chExt cx="5219200" cy="5219200"/>
          </a:xfrm>
        </p:grpSpPr>
        <p:sp>
          <p:nvSpPr>
            <p:cNvPr id="559" name="Google Shape;559;p73"/>
            <p:cNvSpPr/>
            <p:nvPr/>
          </p:nvSpPr>
          <p:spPr>
            <a:xfrm>
              <a:off x="2882775" y="1930275"/>
              <a:ext cx="1834875" cy="1834875"/>
            </a:xfrm>
            <a:custGeom>
              <a:avLst/>
              <a:gdLst/>
              <a:ahLst/>
              <a:cxnLst/>
              <a:rect l="l" t="t" r="r" b="b"/>
              <a:pathLst>
                <a:path w="73395" h="73395" extrusionOk="0">
                  <a:moveTo>
                    <a:pt x="53366" y="16310"/>
                  </a:moveTo>
                  <a:cubicBezTo>
                    <a:pt x="55258" y="16310"/>
                    <a:pt x="57150" y="17028"/>
                    <a:pt x="58585" y="18463"/>
                  </a:cubicBezTo>
                  <a:cubicBezTo>
                    <a:pt x="58749" y="18594"/>
                    <a:pt x="58846" y="18757"/>
                    <a:pt x="58977" y="18887"/>
                  </a:cubicBezTo>
                  <a:cubicBezTo>
                    <a:pt x="59107" y="19018"/>
                    <a:pt x="59205" y="19181"/>
                    <a:pt x="59303" y="19311"/>
                  </a:cubicBezTo>
                  <a:cubicBezTo>
                    <a:pt x="61423" y="22182"/>
                    <a:pt x="61195" y="26292"/>
                    <a:pt x="58585" y="28901"/>
                  </a:cubicBezTo>
                  <a:cubicBezTo>
                    <a:pt x="57150" y="30337"/>
                    <a:pt x="55266" y="31054"/>
                    <a:pt x="53379" y="31054"/>
                  </a:cubicBezTo>
                  <a:cubicBezTo>
                    <a:pt x="51491" y="31054"/>
                    <a:pt x="49599" y="30337"/>
                    <a:pt x="48147" y="28901"/>
                  </a:cubicBezTo>
                  <a:cubicBezTo>
                    <a:pt x="45277" y="26031"/>
                    <a:pt x="45277" y="21334"/>
                    <a:pt x="48147" y="18463"/>
                  </a:cubicBezTo>
                  <a:cubicBezTo>
                    <a:pt x="49582" y="17028"/>
                    <a:pt x="51474" y="16310"/>
                    <a:pt x="53366" y="16310"/>
                  </a:cubicBezTo>
                  <a:close/>
                  <a:moveTo>
                    <a:pt x="36698" y="8155"/>
                  </a:moveTo>
                  <a:cubicBezTo>
                    <a:pt x="40090" y="8155"/>
                    <a:pt x="43319" y="8742"/>
                    <a:pt x="46353" y="9819"/>
                  </a:cubicBezTo>
                  <a:cubicBezTo>
                    <a:pt x="44918" y="10569"/>
                    <a:pt x="43580" y="11515"/>
                    <a:pt x="42406" y="12689"/>
                  </a:cubicBezTo>
                  <a:cubicBezTo>
                    <a:pt x="39470" y="15625"/>
                    <a:pt x="37839" y="19540"/>
                    <a:pt x="37839" y="23682"/>
                  </a:cubicBezTo>
                  <a:cubicBezTo>
                    <a:pt x="37839" y="27825"/>
                    <a:pt x="39470" y="31739"/>
                    <a:pt x="42406" y="34675"/>
                  </a:cubicBezTo>
                  <a:cubicBezTo>
                    <a:pt x="45407" y="37709"/>
                    <a:pt x="49387" y="39209"/>
                    <a:pt x="53366" y="39209"/>
                  </a:cubicBezTo>
                  <a:cubicBezTo>
                    <a:pt x="57346" y="39209"/>
                    <a:pt x="61326" y="37709"/>
                    <a:pt x="64359" y="34675"/>
                  </a:cubicBezTo>
                  <a:cubicBezTo>
                    <a:pt x="64620" y="34414"/>
                    <a:pt x="64849" y="34153"/>
                    <a:pt x="65109" y="33860"/>
                  </a:cubicBezTo>
                  <a:cubicBezTo>
                    <a:pt x="65207" y="34806"/>
                    <a:pt x="65240" y="35752"/>
                    <a:pt x="65240" y="36698"/>
                  </a:cubicBezTo>
                  <a:cubicBezTo>
                    <a:pt x="65240" y="52420"/>
                    <a:pt x="52420" y="65240"/>
                    <a:pt x="36698" y="65240"/>
                  </a:cubicBezTo>
                  <a:cubicBezTo>
                    <a:pt x="25411" y="65240"/>
                    <a:pt x="15658" y="58683"/>
                    <a:pt x="11026" y="49158"/>
                  </a:cubicBezTo>
                  <a:cubicBezTo>
                    <a:pt x="10993" y="49028"/>
                    <a:pt x="10993" y="48897"/>
                    <a:pt x="10960" y="48767"/>
                  </a:cubicBezTo>
                  <a:cubicBezTo>
                    <a:pt x="10504" y="46842"/>
                    <a:pt x="10863" y="44885"/>
                    <a:pt x="11906" y="43189"/>
                  </a:cubicBezTo>
                  <a:cubicBezTo>
                    <a:pt x="12950" y="41525"/>
                    <a:pt x="14581" y="40384"/>
                    <a:pt x="16506" y="39927"/>
                  </a:cubicBezTo>
                  <a:cubicBezTo>
                    <a:pt x="17053" y="39806"/>
                    <a:pt x="17603" y="39746"/>
                    <a:pt x="18149" y="39746"/>
                  </a:cubicBezTo>
                  <a:cubicBezTo>
                    <a:pt x="19522" y="39746"/>
                    <a:pt x="20870" y="40126"/>
                    <a:pt x="22084" y="40873"/>
                  </a:cubicBezTo>
                  <a:cubicBezTo>
                    <a:pt x="23747" y="41917"/>
                    <a:pt x="24889" y="43548"/>
                    <a:pt x="25346" y="45472"/>
                  </a:cubicBezTo>
                  <a:cubicBezTo>
                    <a:pt x="25765" y="47372"/>
                    <a:pt x="27428" y="48649"/>
                    <a:pt x="29290" y="48649"/>
                  </a:cubicBezTo>
                  <a:cubicBezTo>
                    <a:pt x="29602" y="48649"/>
                    <a:pt x="29920" y="48614"/>
                    <a:pt x="30239" y="48539"/>
                  </a:cubicBezTo>
                  <a:cubicBezTo>
                    <a:pt x="32424" y="48049"/>
                    <a:pt x="33794" y="45864"/>
                    <a:pt x="33305" y="43678"/>
                  </a:cubicBezTo>
                  <a:cubicBezTo>
                    <a:pt x="32359" y="39633"/>
                    <a:pt x="29913" y="36176"/>
                    <a:pt x="26422" y="33957"/>
                  </a:cubicBezTo>
                  <a:cubicBezTo>
                    <a:pt x="23918" y="32404"/>
                    <a:pt x="21085" y="31592"/>
                    <a:pt x="18203" y="31592"/>
                  </a:cubicBezTo>
                  <a:cubicBezTo>
                    <a:pt x="17030" y="31592"/>
                    <a:pt x="15849" y="31727"/>
                    <a:pt x="14679" y="32000"/>
                  </a:cubicBezTo>
                  <a:cubicBezTo>
                    <a:pt x="12265" y="32555"/>
                    <a:pt x="10047" y="33631"/>
                    <a:pt x="8188" y="35197"/>
                  </a:cubicBezTo>
                  <a:lnTo>
                    <a:pt x="8188" y="35197"/>
                  </a:lnTo>
                  <a:cubicBezTo>
                    <a:pt x="8971" y="20159"/>
                    <a:pt x="21464" y="8155"/>
                    <a:pt x="36698" y="8155"/>
                  </a:cubicBezTo>
                  <a:close/>
                  <a:moveTo>
                    <a:pt x="36698" y="0"/>
                  </a:moveTo>
                  <a:cubicBezTo>
                    <a:pt x="16473" y="0"/>
                    <a:pt x="0" y="16473"/>
                    <a:pt x="0" y="36698"/>
                  </a:cubicBezTo>
                  <a:cubicBezTo>
                    <a:pt x="0" y="56922"/>
                    <a:pt x="16473" y="73395"/>
                    <a:pt x="36698" y="73395"/>
                  </a:cubicBezTo>
                  <a:cubicBezTo>
                    <a:pt x="56922" y="73395"/>
                    <a:pt x="73395" y="56922"/>
                    <a:pt x="73395" y="36698"/>
                  </a:cubicBezTo>
                  <a:cubicBezTo>
                    <a:pt x="73395" y="28412"/>
                    <a:pt x="70622" y="20746"/>
                    <a:pt x="65990" y="14614"/>
                  </a:cubicBezTo>
                  <a:cubicBezTo>
                    <a:pt x="65762" y="14288"/>
                    <a:pt x="65501" y="13962"/>
                    <a:pt x="65240" y="13668"/>
                  </a:cubicBezTo>
                  <a:cubicBezTo>
                    <a:pt x="58520" y="5350"/>
                    <a:pt x="48212" y="0"/>
                    <a:pt x="36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0" name="Google Shape;560;p73"/>
            <p:cNvSpPr/>
            <p:nvPr/>
          </p:nvSpPr>
          <p:spPr>
            <a:xfrm>
              <a:off x="1546175" y="788575"/>
              <a:ext cx="4313175" cy="4314000"/>
            </a:xfrm>
            <a:custGeom>
              <a:avLst/>
              <a:gdLst/>
              <a:ahLst/>
              <a:cxnLst/>
              <a:rect l="l" t="t" r="r" b="b"/>
              <a:pathLst>
                <a:path w="172527" h="172560" extrusionOk="0">
                  <a:moveTo>
                    <a:pt x="19148" y="142419"/>
                  </a:moveTo>
                  <a:cubicBezTo>
                    <a:pt x="25215" y="142419"/>
                    <a:pt x="30141" y="147344"/>
                    <a:pt x="30141" y="153412"/>
                  </a:cubicBezTo>
                  <a:cubicBezTo>
                    <a:pt x="30141" y="159479"/>
                    <a:pt x="25215" y="164405"/>
                    <a:pt x="19148" y="164405"/>
                  </a:cubicBezTo>
                  <a:cubicBezTo>
                    <a:pt x="13081" y="164405"/>
                    <a:pt x="8155" y="159479"/>
                    <a:pt x="8155" y="153412"/>
                  </a:cubicBezTo>
                  <a:cubicBezTo>
                    <a:pt x="8155" y="147344"/>
                    <a:pt x="13081" y="142419"/>
                    <a:pt x="19148" y="142419"/>
                  </a:cubicBezTo>
                  <a:close/>
                  <a:moveTo>
                    <a:pt x="90162" y="0"/>
                  </a:moveTo>
                  <a:cubicBezTo>
                    <a:pt x="44755" y="0"/>
                    <a:pt x="7796" y="36959"/>
                    <a:pt x="7796" y="82366"/>
                  </a:cubicBezTo>
                  <a:cubicBezTo>
                    <a:pt x="7796" y="103079"/>
                    <a:pt x="15462" y="121999"/>
                    <a:pt x="28151" y="136515"/>
                  </a:cubicBezTo>
                  <a:cubicBezTo>
                    <a:pt x="25444" y="135079"/>
                    <a:pt x="22410" y="134264"/>
                    <a:pt x="19148" y="134264"/>
                  </a:cubicBezTo>
                  <a:cubicBezTo>
                    <a:pt x="8579" y="134264"/>
                    <a:pt x="0" y="142843"/>
                    <a:pt x="0" y="153412"/>
                  </a:cubicBezTo>
                  <a:cubicBezTo>
                    <a:pt x="0" y="163980"/>
                    <a:pt x="8579" y="172559"/>
                    <a:pt x="19148" y="172559"/>
                  </a:cubicBezTo>
                  <a:cubicBezTo>
                    <a:pt x="29717" y="172559"/>
                    <a:pt x="38296" y="163980"/>
                    <a:pt x="38296" y="153412"/>
                  </a:cubicBezTo>
                  <a:cubicBezTo>
                    <a:pt x="38296" y="150150"/>
                    <a:pt x="37480" y="147083"/>
                    <a:pt x="36045" y="144409"/>
                  </a:cubicBezTo>
                  <a:lnTo>
                    <a:pt x="36045" y="144409"/>
                  </a:lnTo>
                  <a:cubicBezTo>
                    <a:pt x="50528" y="157065"/>
                    <a:pt x="69481" y="164731"/>
                    <a:pt x="90162" y="164731"/>
                  </a:cubicBezTo>
                  <a:cubicBezTo>
                    <a:pt x="135568" y="164731"/>
                    <a:pt x="172527" y="127772"/>
                    <a:pt x="172527" y="82366"/>
                  </a:cubicBezTo>
                  <a:cubicBezTo>
                    <a:pt x="172527" y="70916"/>
                    <a:pt x="170211" y="59858"/>
                    <a:pt x="165677" y="49452"/>
                  </a:cubicBezTo>
                  <a:cubicBezTo>
                    <a:pt x="165022" y="47901"/>
                    <a:pt x="163521" y="46998"/>
                    <a:pt x="161949" y="46998"/>
                  </a:cubicBezTo>
                  <a:cubicBezTo>
                    <a:pt x="161406" y="46998"/>
                    <a:pt x="160855" y="47106"/>
                    <a:pt x="160327" y="47332"/>
                  </a:cubicBezTo>
                  <a:cubicBezTo>
                    <a:pt x="158239" y="48245"/>
                    <a:pt x="157293" y="50626"/>
                    <a:pt x="158207" y="52714"/>
                  </a:cubicBezTo>
                  <a:cubicBezTo>
                    <a:pt x="162284" y="62076"/>
                    <a:pt x="164372" y="72058"/>
                    <a:pt x="164372" y="82366"/>
                  </a:cubicBezTo>
                  <a:cubicBezTo>
                    <a:pt x="164372" y="123271"/>
                    <a:pt x="131067" y="156576"/>
                    <a:pt x="90162" y="156576"/>
                  </a:cubicBezTo>
                  <a:cubicBezTo>
                    <a:pt x="49256" y="156576"/>
                    <a:pt x="15951" y="123271"/>
                    <a:pt x="15951" y="82366"/>
                  </a:cubicBezTo>
                  <a:cubicBezTo>
                    <a:pt x="15951" y="41460"/>
                    <a:pt x="49256" y="8155"/>
                    <a:pt x="90162" y="8155"/>
                  </a:cubicBezTo>
                  <a:cubicBezTo>
                    <a:pt x="95870" y="8155"/>
                    <a:pt x="101546" y="8808"/>
                    <a:pt x="107059" y="10080"/>
                  </a:cubicBezTo>
                  <a:cubicBezTo>
                    <a:pt x="107373" y="10155"/>
                    <a:pt x="107687" y="10191"/>
                    <a:pt x="107997" y="10191"/>
                  </a:cubicBezTo>
                  <a:cubicBezTo>
                    <a:pt x="109838" y="10191"/>
                    <a:pt x="111505" y="8918"/>
                    <a:pt x="111952" y="7046"/>
                  </a:cubicBezTo>
                  <a:cubicBezTo>
                    <a:pt x="112441" y="4828"/>
                    <a:pt x="111071" y="2643"/>
                    <a:pt x="108885" y="2153"/>
                  </a:cubicBezTo>
                  <a:cubicBezTo>
                    <a:pt x="102785" y="718"/>
                    <a:pt x="96490" y="0"/>
                    <a:pt x="90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1" name="Google Shape;561;p73"/>
            <p:cNvSpPr/>
            <p:nvPr/>
          </p:nvSpPr>
          <p:spPr>
            <a:xfrm>
              <a:off x="4495825" y="964350"/>
              <a:ext cx="235700" cy="205900"/>
            </a:xfrm>
            <a:custGeom>
              <a:avLst/>
              <a:gdLst/>
              <a:ahLst/>
              <a:cxnLst/>
              <a:rect l="l" t="t" r="r" b="b"/>
              <a:pathLst>
                <a:path w="9428" h="8236" extrusionOk="0">
                  <a:moveTo>
                    <a:pt x="4633" y="0"/>
                  </a:moveTo>
                  <a:cubicBezTo>
                    <a:pt x="3086" y="0"/>
                    <a:pt x="1615" y="893"/>
                    <a:pt x="946" y="2397"/>
                  </a:cubicBezTo>
                  <a:cubicBezTo>
                    <a:pt x="0" y="4452"/>
                    <a:pt x="914" y="6865"/>
                    <a:pt x="2969" y="7811"/>
                  </a:cubicBezTo>
                  <a:lnTo>
                    <a:pt x="3099" y="7844"/>
                  </a:lnTo>
                  <a:cubicBezTo>
                    <a:pt x="3654" y="8105"/>
                    <a:pt x="4208" y="8236"/>
                    <a:pt x="4795" y="8236"/>
                  </a:cubicBezTo>
                  <a:cubicBezTo>
                    <a:pt x="6329" y="8236"/>
                    <a:pt x="7796" y="7322"/>
                    <a:pt x="8481" y="5822"/>
                  </a:cubicBezTo>
                  <a:cubicBezTo>
                    <a:pt x="9427" y="3799"/>
                    <a:pt x="8514" y="1353"/>
                    <a:pt x="6459" y="407"/>
                  </a:cubicBezTo>
                  <a:lnTo>
                    <a:pt x="6329" y="374"/>
                  </a:lnTo>
                  <a:cubicBezTo>
                    <a:pt x="5777" y="120"/>
                    <a:pt x="5200" y="0"/>
                    <a:pt x="4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2" name="Google Shape;562;p73"/>
            <p:cNvSpPr/>
            <p:nvPr/>
          </p:nvSpPr>
          <p:spPr>
            <a:xfrm>
              <a:off x="2167575" y="1360225"/>
              <a:ext cx="3265275" cy="2843675"/>
            </a:xfrm>
            <a:custGeom>
              <a:avLst/>
              <a:gdLst/>
              <a:ahLst/>
              <a:cxnLst/>
              <a:rect l="l" t="t" r="r" b="b"/>
              <a:pathLst>
                <a:path w="130611" h="113747" extrusionOk="0">
                  <a:moveTo>
                    <a:pt x="65306" y="1"/>
                  </a:moveTo>
                  <a:cubicBezTo>
                    <a:pt x="50064" y="1"/>
                    <a:pt x="34822" y="5807"/>
                    <a:pt x="23226" y="17420"/>
                  </a:cubicBezTo>
                  <a:cubicBezTo>
                    <a:pt x="1" y="40613"/>
                    <a:pt x="1" y="78386"/>
                    <a:pt x="23226" y="101579"/>
                  </a:cubicBezTo>
                  <a:cubicBezTo>
                    <a:pt x="28086" y="106472"/>
                    <a:pt x="33697" y="110419"/>
                    <a:pt x="39862" y="113355"/>
                  </a:cubicBezTo>
                  <a:cubicBezTo>
                    <a:pt x="40417" y="113616"/>
                    <a:pt x="41036" y="113746"/>
                    <a:pt x="41591" y="113746"/>
                  </a:cubicBezTo>
                  <a:cubicBezTo>
                    <a:pt x="43124" y="113746"/>
                    <a:pt x="44592" y="112866"/>
                    <a:pt x="45310" y="111398"/>
                  </a:cubicBezTo>
                  <a:cubicBezTo>
                    <a:pt x="46256" y="109343"/>
                    <a:pt x="45375" y="106929"/>
                    <a:pt x="43352" y="105950"/>
                  </a:cubicBezTo>
                  <a:cubicBezTo>
                    <a:pt x="38035" y="103439"/>
                    <a:pt x="33175" y="100046"/>
                    <a:pt x="28967" y="95838"/>
                  </a:cubicBezTo>
                  <a:cubicBezTo>
                    <a:pt x="8938" y="75809"/>
                    <a:pt x="8938" y="43190"/>
                    <a:pt x="28967" y="23161"/>
                  </a:cubicBezTo>
                  <a:cubicBezTo>
                    <a:pt x="38981" y="13147"/>
                    <a:pt x="52143" y="8140"/>
                    <a:pt x="65306" y="8140"/>
                  </a:cubicBezTo>
                  <a:cubicBezTo>
                    <a:pt x="78468" y="8140"/>
                    <a:pt x="91630" y="13147"/>
                    <a:pt x="101644" y="23161"/>
                  </a:cubicBezTo>
                  <a:cubicBezTo>
                    <a:pt x="121673" y="43190"/>
                    <a:pt x="121673" y="75809"/>
                    <a:pt x="101644" y="95838"/>
                  </a:cubicBezTo>
                  <a:cubicBezTo>
                    <a:pt x="100274" y="97176"/>
                    <a:pt x="98839" y="98480"/>
                    <a:pt x="97338" y="99655"/>
                  </a:cubicBezTo>
                  <a:cubicBezTo>
                    <a:pt x="95609" y="101057"/>
                    <a:pt x="95316" y="103634"/>
                    <a:pt x="96718" y="105396"/>
                  </a:cubicBezTo>
                  <a:cubicBezTo>
                    <a:pt x="97519" y="106402"/>
                    <a:pt x="98703" y="106929"/>
                    <a:pt x="99900" y="106929"/>
                  </a:cubicBezTo>
                  <a:cubicBezTo>
                    <a:pt x="100798" y="106929"/>
                    <a:pt x="101704" y="106631"/>
                    <a:pt x="102460" y="106015"/>
                  </a:cubicBezTo>
                  <a:cubicBezTo>
                    <a:pt x="104156" y="104645"/>
                    <a:pt x="105819" y="103145"/>
                    <a:pt x="107385" y="101579"/>
                  </a:cubicBezTo>
                  <a:cubicBezTo>
                    <a:pt x="130611" y="78386"/>
                    <a:pt x="130611" y="40613"/>
                    <a:pt x="107385" y="17420"/>
                  </a:cubicBezTo>
                  <a:cubicBezTo>
                    <a:pt x="95789" y="5807"/>
                    <a:pt x="80547" y="1"/>
                    <a:pt x="6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3" name="Google Shape;563;p73"/>
            <p:cNvSpPr/>
            <p:nvPr/>
          </p:nvSpPr>
          <p:spPr>
            <a:xfrm>
              <a:off x="4247900" y="4009400"/>
              <a:ext cx="239800" cy="207550"/>
            </a:xfrm>
            <a:custGeom>
              <a:avLst/>
              <a:gdLst/>
              <a:ahLst/>
              <a:cxnLst/>
              <a:rect l="l" t="t" r="r" b="b"/>
              <a:pathLst>
                <a:path w="9592" h="8302" extrusionOk="0">
                  <a:moveTo>
                    <a:pt x="4958" y="1"/>
                  </a:moveTo>
                  <a:cubicBezTo>
                    <a:pt x="4391" y="1"/>
                    <a:pt x="3814" y="121"/>
                    <a:pt x="3263" y="375"/>
                  </a:cubicBezTo>
                  <a:lnTo>
                    <a:pt x="2969" y="473"/>
                  </a:lnTo>
                  <a:cubicBezTo>
                    <a:pt x="914" y="1386"/>
                    <a:pt x="1" y="3800"/>
                    <a:pt x="914" y="5855"/>
                  </a:cubicBezTo>
                  <a:cubicBezTo>
                    <a:pt x="1599" y="7388"/>
                    <a:pt x="3067" y="8301"/>
                    <a:pt x="4633" y="8301"/>
                  </a:cubicBezTo>
                  <a:cubicBezTo>
                    <a:pt x="5187" y="8301"/>
                    <a:pt x="5742" y="8171"/>
                    <a:pt x="6297" y="7943"/>
                  </a:cubicBezTo>
                  <a:lnTo>
                    <a:pt x="6623" y="7779"/>
                  </a:lnTo>
                  <a:cubicBezTo>
                    <a:pt x="8678" y="6866"/>
                    <a:pt x="9591" y="4452"/>
                    <a:pt x="8645" y="2397"/>
                  </a:cubicBezTo>
                  <a:cubicBezTo>
                    <a:pt x="7977" y="893"/>
                    <a:pt x="6505"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4" name="Google Shape;564;p73"/>
            <p:cNvSpPr/>
            <p:nvPr/>
          </p:nvSpPr>
          <p:spPr>
            <a:xfrm>
              <a:off x="1190625" y="238125"/>
              <a:ext cx="5219200" cy="5219200"/>
            </a:xfrm>
            <a:custGeom>
              <a:avLst/>
              <a:gdLst/>
              <a:ahLst/>
              <a:cxnLst/>
              <a:rect l="l" t="t" r="r" b="b"/>
              <a:pathLst>
                <a:path w="208768" h="208768" extrusionOk="0">
                  <a:moveTo>
                    <a:pt x="104384" y="0"/>
                  </a:moveTo>
                  <a:cubicBezTo>
                    <a:pt x="76494" y="0"/>
                    <a:pt x="50300" y="10862"/>
                    <a:pt x="30565" y="30565"/>
                  </a:cubicBezTo>
                  <a:cubicBezTo>
                    <a:pt x="10862" y="50300"/>
                    <a:pt x="0" y="76494"/>
                    <a:pt x="0" y="104384"/>
                  </a:cubicBezTo>
                  <a:cubicBezTo>
                    <a:pt x="0" y="122324"/>
                    <a:pt x="4632" y="140004"/>
                    <a:pt x="13374" y="155532"/>
                  </a:cubicBezTo>
                  <a:cubicBezTo>
                    <a:pt x="14125" y="156878"/>
                    <a:pt x="15502" y="157627"/>
                    <a:pt x="16921" y="157627"/>
                  </a:cubicBezTo>
                  <a:cubicBezTo>
                    <a:pt x="17599" y="157627"/>
                    <a:pt x="18287" y="157456"/>
                    <a:pt x="18920" y="157097"/>
                  </a:cubicBezTo>
                  <a:cubicBezTo>
                    <a:pt x="20877" y="155988"/>
                    <a:pt x="21594" y="153509"/>
                    <a:pt x="20485" y="151552"/>
                  </a:cubicBezTo>
                  <a:cubicBezTo>
                    <a:pt x="12428" y="137232"/>
                    <a:pt x="8155" y="120922"/>
                    <a:pt x="8155" y="104384"/>
                  </a:cubicBezTo>
                  <a:cubicBezTo>
                    <a:pt x="8155" y="51311"/>
                    <a:pt x="51311" y="8155"/>
                    <a:pt x="104384" y="8155"/>
                  </a:cubicBezTo>
                  <a:cubicBezTo>
                    <a:pt x="157456" y="8155"/>
                    <a:pt x="200612" y="51311"/>
                    <a:pt x="200612" y="104384"/>
                  </a:cubicBezTo>
                  <a:cubicBezTo>
                    <a:pt x="200612" y="157456"/>
                    <a:pt x="157456" y="200612"/>
                    <a:pt x="104384" y="200612"/>
                  </a:cubicBezTo>
                  <a:cubicBezTo>
                    <a:pt x="88432" y="200612"/>
                    <a:pt x="72644" y="196633"/>
                    <a:pt x="58716" y="189097"/>
                  </a:cubicBezTo>
                  <a:cubicBezTo>
                    <a:pt x="58099" y="188764"/>
                    <a:pt x="57435" y="188605"/>
                    <a:pt x="56780" y="188605"/>
                  </a:cubicBezTo>
                  <a:cubicBezTo>
                    <a:pt x="55323" y="188605"/>
                    <a:pt x="53913" y="189388"/>
                    <a:pt x="53170" y="190761"/>
                  </a:cubicBezTo>
                  <a:cubicBezTo>
                    <a:pt x="52127" y="192751"/>
                    <a:pt x="52844" y="195197"/>
                    <a:pt x="54834" y="196274"/>
                  </a:cubicBezTo>
                  <a:cubicBezTo>
                    <a:pt x="69970" y="204461"/>
                    <a:pt x="87095" y="208767"/>
                    <a:pt x="104384" y="208767"/>
                  </a:cubicBezTo>
                  <a:cubicBezTo>
                    <a:pt x="132274" y="208767"/>
                    <a:pt x="158467" y="197905"/>
                    <a:pt x="178202" y="178202"/>
                  </a:cubicBezTo>
                  <a:cubicBezTo>
                    <a:pt x="197905" y="158467"/>
                    <a:pt x="208767" y="132274"/>
                    <a:pt x="208767" y="104384"/>
                  </a:cubicBezTo>
                  <a:cubicBezTo>
                    <a:pt x="208767" y="76494"/>
                    <a:pt x="197905" y="50300"/>
                    <a:pt x="178202" y="30565"/>
                  </a:cubicBezTo>
                  <a:cubicBezTo>
                    <a:pt x="158467" y="10862"/>
                    <a:pt x="132274" y="0"/>
                    <a:pt x="104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5" name="Google Shape;565;p73"/>
            <p:cNvSpPr/>
            <p:nvPr/>
          </p:nvSpPr>
          <p:spPr>
            <a:xfrm>
              <a:off x="4817125" y="1096825"/>
              <a:ext cx="733975" cy="733975"/>
            </a:xfrm>
            <a:custGeom>
              <a:avLst/>
              <a:gdLst/>
              <a:ahLst/>
              <a:cxnLst/>
              <a:rect l="l" t="t" r="r" b="b"/>
              <a:pathLst>
                <a:path w="29359" h="29359" extrusionOk="0">
                  <a:moveTo>
                    <a:pt x="14679" y="8156"/>
                  </a:moveTo>
                  <a:cubicBezTo>
                    <a:pt x="18268" y="8156"/>
                    <a:pt x="21203" y="11091"/>
                    <a:pt x="21203" y="14680"/>
                  </a:cubicBezTo>
                  <a:cubicBezTo>
                    <a:pt x="21203" y="18268"/>
                    <a:pt x="18268" y="21204"/>
                    <a:pt x="14679" y="21204"/>
                  </a:cubicBezTo>
                  <a:cubicBezTo>
                    <a:pt x="11091" y="21204"/>
                    <a:pt x="8156" y="18268"/>
                    <a:pt x="8156" y="14680"/>
                  </a:cubicBezTo>
                  <a:cubicBezTo>
                    <a:pt x="8156" y="11091"/>
                    <a:pt x="11091" y="8156"/>
                    <a:pt x="14679" y="8156"/>
                  </a:cubicBezTo>
                  <a:close/>
                  <a:moveTo>
                    <a:pt x="14679" y="1"/>
                  </a:moveTo>
                  <a:cubicBezTo>
                    <a:pt x="6590" y="1"/>
                    <a:pt x="1" y="6590"/>
                    <a:pt x="1" y="14680"/>
                  </a:cubicBezTo>
                  <a:cubicBezTo>
                    <a:pt x="1" y="22769"/>
                    <a:pt x="6590" y="29359"/>
                    <a:pt x="14679" y="29359"/>
                  </a:cubicBezTo>
                  <a:cubicBezTo>
                    <a:pt x="22769" y="29359"/>
                    <a:pt x="29358" y="22769"/>
                    <a:pt x="29358" y="14680"/>
                  </a:cubicBezTo>
                  <a:cubicBezTo>
                    <a:pt x="29358" y="6590"/>
                    <a:pt x="22769" y="1"/>
                    <a:pt x="14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6" name="Google Shape;566;p73"/>
            <p:cNvSpPr/>
            <p:nvPr/>
          </p:nvSpPr>
          <p:spPr>
            <a:xfrm>
              <a:off x="3494400" y="3928225"/>
              <a:ext cx="611650" cy="611650"/>
            </a:xfrm>
            <a:custGeom>
              <a:avLst/>
              <a:gdLst/>
              <a:ahLst/>
              <a:cxnLst/>
              <a:rect l="l" t="t" r="r" b="b"/>
              <a:pathLst>
                <a:path w="24466" h="24466" extrusionOk="0">
                  <a:moveTo>
                    <a:pt x="12233" y="8156"/>
                  </a:moveTo>
                  <a:cubicBezTo>
                    <a:pt x="14483" y="8156"/>
                    <a:pt x="16310" y="9983"/>
                    <a:pt x="16310" y="12233"/>
                  </a:cubicBezTo>
                  <a:cubicBezTo>
                    <a:pt x="16310" y="14484"/>
                    <a:pt x="14483" y="16311"/>
                    <a:pt x="12233" y="16311"/>
                  </a:cubicBezTo>
                  <a:cubicBezTo>
                    <a:pt x="9982" y="16311"/>
                    <a:pt x="8155" y="14484"/>
                    <a:pt x="8155" y="12233"/>
                  </a:cubicBezTo>
                  <a:cubicBezTo>
                    <a:pt x="8155" y="9983"/>
                    <a:pt x="9982" y="8156"/>
                    <a:pt x="12233" y="8156"/>
                  </a:cubicBezTo>
                  <a:close/>
                  <a:moveTo>
                    <a:pt x="12233" y="1"/>
                  </a:moveTo>
                  <a:cubicBezTo>
                    <a:pt x="5480" y="1"/>
                    <a:pt x="0" y="5481"/>
                    <a:pt x="0" y="12233"/>
                  </a:cubicBezTo>
                  <a:cubicBezTo>
                    <a:pt x="0" y="18986"/>
                    <a:pt x="5480" y="24466"/>
                    <a:pt x="12233" y="24466"/>
                  </a:cubicBezTo>
                  <a:cubicBezTo>
                    <a:pt x="18985" y="24466"/>
                    <a:pt x="24465" y="18986"/>
                    <a:pt x="24465" y="12233"/>
                  </a:cubicBezTo>
                  <a:cubicBezTo>
                    <a:pt x="24465" y="5481"/>
                    <a:pt x="18985" y="1"/>
                    <a:pt x="12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7" name="Google Shape;567;p73"/>
            <p:cNvSpPr/>
            <p:nvPr/>
          </p:nvSpPr>
          <p:spPr>
            <a:xfrm>
              <a:off x="4044850" y="3133125"/>
              <a:ext cx="203900" cy="203900"/>
            </a:xfrm>
            <a:custGeom>
              <a:avLst/>
              <a:gdLst/>
              <a:ahLst/>
              <a:cxnLst/>
              <a:rect l="l" t="t" r="r" b="b"/>
              <a:pathLst>
                <a:path w="8156" h="8156" extrusionOk="0">
                  <a:moveTo>
                    <a:pt x="4078" y="1"/>
                  </a:moveTo>
                  <a:cubicBezTo>
                    <a:pt x="3002" y="1"/>
                    <a:pt x="1958" y="425"/>
                    <a:pt x="1207" y="1207"/>
                  </a:cubicBezTo>
                  <a:cubicBezTo>
                    <a:pt x="425" y="1958"/>
                    <a:pt x="1" y="3002"/>
                    <a:pt x="1" y="4078"/>
                  </a:cubicBezTo>
                  <a:cubicBezTo>
                    <a:pt x="1" y="5154"/>
                    <a:pt x="425" y="6198"/>
                    <a:pt x="1207" y="6949"/>
                  </a:cubicBezTo>
                  <a:cubicBezTo>
                    <a:pt x="1958" y="7731"/>
                    <a:pt x="3002" y="8155"/>
                    <a:pt x="4078" y="8155"/>
                  </a:cubicBezTo>
                  <a:cubicBezTo>
                    <a:pt x="5154" y="8155"/>
                    <a:pt x="6198" y="7731"/>
                    <a:pt x="6949" y="6949"/>
                  </a:cubicBezTo>
                  <a:cubicBezTo>
                    <a:pt x="7731" y="6198"/>
                    <a:pt x="8155" y="5154"/>
                    <a:pt x="8155" y="4078"/>
                  </a:cubicBezTo>
                  <a:cubicBezTo>
                    <a:pt x="8155" y="3002"/>
                    <a:pt x="7731" y="1958"/>
                    <a:pt x="6949" y="1207"/>
                  </a:cubicBezTo>
                  <a:cubicBezTo>
                    <a:pt x="6198" y="425"/>
                    <a:pt x="5154" y="1"/>
                    <a:pt x="4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8" name="Google Shape;568;p73"/>
            <p:cNvSpPr/>
            <p:nvPr/>
          </p:nvSpPr>
          <p:spPr>
            <a:xfrm>
              <a:off x="3366350" y="2389400"/>
              <a:ext cx="203900" cy="203900"/>
            </a:xfrm>
            <a:custGeom>
              <a:avLst/>
              <a:gdLst/>
              <a:ahLst/>
              <a:cxnLst/>
              <a:rect l="l" t="t" r="r" b="b"/>
              <a:pathLst>
                <a:path w="8156" h="8156" extrusionOk="0">
                  <a:moveTo>
                    <a:pt x="4078" y="0"/>
                  </a:moveTo>
                  <a:cubicBezTo>
                    <a:pt x="3002" y="0"/>
                    <a:pt x="1958" y="424"/>
                    <a:pt x="1175" y="1175"/>
                  </a:cubicBezTo>
                  <a:cubicBezTo>
                    <a:pt x="425" y="1925"/>
                    <a:pt x="1" y="3001"/>
                    <a:pt x="1" y="4078"/>
                  </a:cubicBezTo>
                  <a:cubicBezTo>
                    <a:pt x="1" y="5122"/>
                    <a:pt x="425" y="6198"/>
                    <a:pt x="1175" y="6948"/>
                  </a:cubicBezTo>
                  <a:cubicBezTo>
                    <a:pt x="1958" y="7698"/>
                    <a:pt x="3002" y="8155"/>
                    <a:pt x="4078" y="8155"/>
                  </a:cubicBezTo>
                  <a:cubicBezTo>
                    <a:pt x="5155" y="8155"/>
                    <a:pt x="6199" y="7698"/>
                    <a:pt x="6949" y="6948"/>
                  </a:cubicBezTo>
                  <a:cubicBezTo>
                    <a:pt x="7699" y="6198"/>
                    <a:pt x="8156" y="5122"/>
                    <a:pt x="8156" y="4078"/>
                  </a:cubicBezTo>
                  <a:cubicBezTo>
                    <a:pt x="8156" y="3001"/>
                    <a:pt x="7699" y="1925"/>
                    <a:pt x="6949" y="1175"/>
                  </a:cubicBezTo>
                  <a:cubicBezTo>
                    <a:pt x="6199" y="424"/>
                    <a:pt x="5155" y="0"/>
                    <a:pt x="4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569" name="Google Shape;569;p73"/>
          <p:cNvGrpSpPr/>
          <p:nvPr/>
        </p:nvGrpSpPr>
        <p:grpSpPr>
          <a:xfrm>
            <a:off x="6824794" y="1213847"/>
            <a:ext cx="489752" cy="547494"/>
            <a:chOff x="1466250" y="238125"/>
            <a:chExt cx="4668750" cy="5219200"/>
          </a:xfrm>
        </p:grpSpPr>
        <p:sp>
          <p:nvSpPr>
            <p:cNvPr id="570" name="Google Shape;570;p73"/>
            <p:cNvSpPr/>
            <p:nvPr/>
          </p:nvSpPr>
          <p:spPr>
            <a:xfrm>
              <a:off x="1466250" y="1087850"/>
              <a:ext cx="3818175" cy="4369475"/>
            </a:xfrm>
            <a:custGeom>
              <a:avLst/>
              <a:gdLst/>
              <a:ahLst/>
              <a:cxnLst/>
              <a:rect l="l" t="t" r="r" b="b"/>
              <a:pathLst>
                <a:path w="152727" h="174779" extrusionOk="0">
                  <a:moveTo>
                    <a:pt x="140494" y="8156"/>
                  </a:moveTo>
                  <a:cubicBezTo>
                    <a:pt x="142745" y="8156"/>
                    <a:pt x="144572" y="9983"/>
                    <a:pt x="144572" y="12233"/>
                  </a:cubicBezTo>
                  <a:cubicBezTo>
                    <a:pt x="144572" y="14484"/>
                    <a:pt x="142745" y="16311"/>
                    <a:pt x="140494" y="16311"/>
                  </a:cubicBezTo>
                  <a:cubicBezTo>
                    <a:pt x="138244" y="16311"/>
                    <a:pt x="136417" y="14484"/>
                    <a:pt x="136417" y="12233"/>
                  </a:cubicBezTo>
                  <a:cubicBezTo>
                    <a:pt x="136417" y="9983"/>
                    <a:pt x="138244" y="8156"/>
                    <a:pt x="140494" y="8156"/>
                  </a:cubicBezTo>
                  <a:close/>
                  <a:moveTo>
                    <a:pt x="129371" y="17322"/>
                  </a:moveTo>
                  <a:cubicBezTo>
                    <a:pt x="130610" y="19997"/>
                    <a:pt x="132763" y="22150"/>
                    <a:pt x="135438" y="23357"/>
                  </a:cubicBezTo>
                  <a:lnTo>
                    <a:pt x="119291" y="81094"/>
                  </a:lnTo>
                  <a:lnTo>
                    <a:pt x="98349" y="60152"/>
                  </a:lnTo>
                  <a:lnTo>
                    <a:pt x="118117" y="40384"/>
                  </a:lnTo>
                  <a:cubicBezTo>
                    <a:pt x="119715" y="38819"/>
                    <a:pt x="119715" y="36242"/>
                    <a:pt x="118117" y="34643"/>
                  </a:cubicBezTo>
                  <a:cubicBezTo>
                    <a:pt x="117318" y="33844"/>
                    <a:pt x="116274" y="33444"/>
                    <a:pt x="115230" y="33444"/>
                  </a:cubicBezTo>
                  <a:cubicBezTo>
                    <a:pt x="114186" y="33444"/>
                    <a:pt x="113143" y="33844"/>
                    <a:pt x="112343" y="34643"/>
                  </a:cubicBezTo>
                  <a:lnTo>
                    <a:pt x="92576" y="54411"/>
                  </a:lnTo>
                  <a:lnTo>
                    <a:pt x="71634" y="33469"/>
                  </a:lnTo>
                  <a:lnTo>
                    <a:pt x="129371" y="17322"/>
                  </a:lnTo>
                  <a:close/>
                  <a:moveTo>
                    <a:pt x="43287" y="16637"/>
                  </a:moveTo>
                  <a:lnTo>
                    <a:pt x="50529" y="23879"/>
                  </a:lnTo>
                  <a:cubicBezTo>
                    <a:pt x="41787" y="33991"/>
                    <a:pt x="37024" y="46745"/>
                    <a:pt x="37024" y="60217"/>
                  </a:cubicBezTo>
                  <a:cubicBezTo>
                    <a:pt x="37024" y="62468"/>
                    <a:pt x="38851" y="64295"/>
                    <a:pt x="41102" y="64295"/>
                  </a:cubicBezTo>
                  <a:cubicBezTo>
                    <a:pt x="43352" y="64295"/>
                    <a:pt x="45179" y="62468"/>
                    <a:pt x="45179" y="60217"/>
                  </a:cubicBezTo>
                  <a:cubicBezTo>
                    <a:pt x="45179" y="48898"/>
                    <a:pt x="49093" y="38199"/>
                    <a:pt x="56302" y="29685"/>
                  </a:cubicBezTo>
                  <a:lnTo>
                    <a:pt x="60902" y="34252"/>
                  </a:lnTo>
                  <a:lnTo>
                    <a:pt x="118476" y="91826"/>
                  </a:lnTo>
                  <a:cubicBezTo>
                    <a:pt x="118476" y="91826"/>
                    <a:pt x="118476" y="91826"/>
                    <a:pt x="118476" y="91858"/>
                  </a:cubicBezTo>
                  <a:lnTo>
                    <a:pt x="136221" y="109571"/>
                  </a:lnTo>
                  <a:cubicBezTo>
                    <a:pt x="124151" y="120219"/>
                    <a:pt x="108556" y="126032"/>
                    <a:pt x="92569" y="126032"/>
                  </a:cubicBezTo>
                  <a:cubicBezTo>
                    <a:pt x="89848" y="126032"/>
                    <a:pt x="87116" y="125864"/>
                    <a:pt x="84388" y="125522"/>
                  </a:cubicBezTo>
                  <a:lnTo>
                    <a:pt x="84388" y="116878"/>
                  </a:lnTo>
                  <a:cubicBezTo>
                    <a:pt x="84388" y="115410"/>
                    <a:pt x="83605" y="114073"/>
                    <a:pt x="82333" y="113355"/>
                  </a:cubicBezTo>
                  <a:lnTo>
                    <a:pt x="57738" y="99198"/>
                  </a:lnTo>
                  <a:cubicBezTo>
                    <a:pt x="57107" y="98852"/>
                    <a:pt x="56412" y="98671"/>
                    <a:pt x="55710" y="98671"/>
                  </a:cubicBezTo>
                  <a:cubicBezTo>
                    <a:pt x="55287" y="98671"/>
                    <a:pt x="54860" y="98737"/>
                    <a:pt x="54443" y="98872"/>
                  </a:cubicBezTo>
                  <a:cubicBezTo>
                    <a:pt x="53334" y="99231"/>
                    <a:pt x="52453" y="100046"/>
                    <a:pt x="51964" y="101090"/>
                  </a:cubicBezTo>
                  <a:lnTo>
                    <a:pt x="48474" y="109049"/>
                  </a:lnTo>
                  <a:cubicBezTo>
                    <a:pt x="47658" y="108299"/>
                    <a:pt x="46843" y="107549"/>
                    <a:pt x="46060" y="106766"/>
                  </a:cubicBezTo>
                  <a:cubicBezTo>
                    <a:pt x="33632" y="94338"/>
                    <a:pt x="26781" y="77799"/>
                    <a:pt x="26781" y="60217"/>
                  </a:cubicBezTo>
                  <a:cubicBezTo>
                    <a:pt x="26781" y="44005"/>
                    <a:pt x="32620" y="28674"/>
                    <a:pt x="43287" y="16637"/>
                  </a:cubicBezTo>
                  <a:close/>
                  <a:moveTo>
                    <a:pt x="57607" y="108527"/>
                  </a:moveTo>
                  <a:lnTo>
                    <a:pt x="76233" y="119227"/>
                  </a:lnTo>
                  <a:lnTo>
                    <a:pt x="76233" y="144605"/>
                  </a:lnTo>
                  <a:lnTo>
                    <a:pt x="41721" y="144605"/>
                  </a:lnTo>
                  <a:lnTo>
                    <a:pt x="57607" y="108527"/>
                  </a:lnTo>
                  <a:close/>
                  <a:moveTo>
                    <a:pt x="87096" y="152760"/>
                  </a:moveTo>
                  <a:cubicBezTo>
                    <a:pt x="95577" y="152760"/>
                    <a:pt x="102688" y="158697"/>
                    <a:pt x="104547" y="166623"/>
                  </a:cubicBezTo>
                  <a:lnTo>
                    <a:pt x="8612" y="166623"/>
                  </a:lnTo>
                  <a:cubicBezTo>
                    <a:pt x="10471" y="158697"/>
                    <a:pt x="17583" y="152760"/>
                    <a:pt x="26096" y="152760"/>
                  </a:cubicBezTo>
                  <a:close/>
                  <a:moveTo>
                    <a:pt x="140494" y="1"/>
                  </a:moveTo>
                  <a:cubicBezTo>
                    <a:pt x="134884" y="1"/>
                    <a:pt x="130121" y="3850"/>
                    <a:pt x="128719" y="9037"/>
                  </a:cubicBezTo>
                  <a:lnTo>
                    <a:pt x="65045" y="26847"/>
                  </a:lnTo>
                  <a:lnTo>
                    <a:pt x="46060" y="7895"/>
                  </a:lnTo>
                  <a:cubicBezTo>
                    <a:pt x="45277" y="7096"/>
                    <a:pt x="44233" y="6696"/>
                    <a:pt x="43189" y="6696"/>
                  </a:cubicBezTo>
                  <a:cubicBezTo>
                    <a:pt x="42145" y="6696"/>
                    <a:pt x="41102" y="7096"/>
                    <a:pt x="40319" y="7895"/>
                  </a:cubicBezTo>
                  <a:cubicBezTo>
                    <a:pt x="26325" y="21856"/>
                    <a:pt x="18626" y="40450"/>
                    <a:pt x="18626" y="60217"/>
                  </a:cubicBezTo>
                  <a:cubicBezTo>
                    <a:pt x="18626" y="79985"/>
                    <a:pt x="26325" y="98578"/>
                    <a:pt x="40319" y="112539"/>
                  </a:cubicBezTo>
                  <a:cubicBezTo>
                    <a:pt x="41819" y="114040"/>
                    <a:pt x="43385" y="115508"/>
                    <a:pt x="45016" y="116878"/>
                  </a:cubicBezTo>
                  <a:lnTo>
                    <a:pt x="32816" y="144605"/>
                  </a:lnTo>
                  <a:lnTo>
                    <a:pt x="26096" y="144605"/>
                  </a:lnTo>
                  <a:cubicBezTo>
                    <a:pt x="11678" y="144605"/>
                    <a:pt x="1" y="156315"/>
                    <a:pt x="1" y="170701"/>
                  </a:cubicBezTo>
                  <a:cubicBezTo>
                    <a:pt x="1" y="172951"/>
                    <a:pt x="1795" y="174778"/>
                    <a:pt x="4078" y="174778"/>
                  </a:cubicBezTo>
                  <a:lnTo>
                    <a:pt x="109114" y="174778"/>
                  </a:lnTo>
                  <a:cubicBezTo>
                    <a:pt x="111365" y="174778"/>
                    <a:pt x="113191" y="172951"/>
                    <a:pt x="113191" y="170701"/>
                  </a:cubicBezTo>
                  <a:cubicBezTo>
                    <a:pt x="113191" y="156315"/>
                    <a:pt x="101481" y="144605"/>
                    <a:pt x="87096" y="144605"/>
                  </a:cubicBezTo>
                  <a:lnTo>
                    <a:pt x="84388" y="144605"/>
                  </a:lnTo>
                  <a:lnTo>
                    <a:pt x="84388" y="133742"/>
                  </a:lnTo>
                  <a:cubicBezTo>
                    <a:pt x="87096" y="134069"/>
                    <a:pt x="89836" y="134199"/>
                    <a:pt x="92543" y="134199"/>
                  </a:cubicBezTo>
                  <a:cubicBezTo>
                    <a:pt x="112017" y="134199"/>
                    <a:pt x="130969" y="126501"/>
                    <a:pt x="144963" y="112539"/>
                  </a:cubicBezTo>
                  <a:cubicBezTo>
                    <a:pt x="146529" y="110941"/>
                    <a:pt x="146529" y="108364"/>
                    <a:pt x="144963" y="106766"/>
                  </a:cubicBezTo>
                  <a:lnTo>
                    <a:pt x="125881" y="87716"/>
                  </a:lnTo>
                  <a:lnTo>
                    <a:pt x="143724" y="24042"/>
                  </a:lnTo>
                  <a:cubicBezTo>
                    <a:pt x="148910" y="22639"/>
                    <a:pt x="152727" y="17877"/>
                    <a:pt x="152727" y="12233"/>
                  </a:cubicBezTo>
                  <a:cubicBezTo>
                    <a:pt x="152727" y="5481"/>
                    <a:pt x="147247" y="1"/>
                    <a:pt x="140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1" name="Google Shape;571;p73"/>
            <p:cNvSpPr/>
            <p:nvPr/>
          </p:nvSpPr>
          <p:spPr>
            <a:xfrm>
              <a:off x="4876650" y="666250"/>
              <a:ext cx="830200" cy="829375"/>
            </a:xfrm>
            <a:custGeom>
              <a:avLst/>
              <a:gdLst/>
              <a:ahLst/>
              <a:cxnLst/>
              <a:rect l="l" t="t" r="r" b="b"/>
              <a:pathLst>
                <a:path w="33208" h="33175" extrusionOk="0">
                  <a:moveTo>
                    <a:pt x="4078" y="0"/>
                  </a:moveTo>
                  <a:cubicBezTo>
                    <a:pt x="1828" y="0"/>
                    <a:pt x="1" y="1827"/>
                    <a:pt x="1" y="4078"/>
                  </a:cubicBezTo>
                  <a:cubicBezTo>
                    <a:pt x="1" y="6329"/>
                    <a:pt x="1828" y="8155"/>
                    <a:pt x="4078" y="8155"/>
                  </a:cubicBezTo>
                  <a:cubicBezTo>
                    <a:pt x="15626" y="8155"/>
                    <a:pt x="25053" y="17550"/>
                    <a:pt x="25053" y="29097"/>
                  </a:cubicBezTo>
                  <a:cubicBezTo>
                    <a:pt x="25053" y="31348"/>
                    <a:pt x="26847" y="33175"/>
                    <a:pt x="29130" y="33175"/>
                  </a:cubicBezTo>
                  <a:cubicBezTo>
                    <a:pt x="31381" y="33175"/>
                    <a:pt x="33208" y="31348"/>
                    <a:pt x="33208" y="29097"/>
                  </a:cubicBezTo>
                  <a:cubicBezTo>
                    <a:pt x="33208" y="13048"/>
                    <a:pt x="20127" y="0"/>
                    <a:pt x="4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2" name="Google Shape;572;p73"/>
            <p:cNvSpPr/>
            <p:nvPr/>
          </p:nvSpPr>
          <p:spPr>
            <a:xfrm>
              <a:off x="4876650" y="238125"/>
              <a:ext cx="1258350" cy="1257500"/>
            </a:xfrm>
            <a:custGeom>
              <a:avLst/>
              <a:gdLst/>
              <a:ahLst/>
              <a:cxnLst/>
              <a:rect l="l" t="t" r="r" b="b"/>
              <a:pathLst>
                <a:path w="50334" h="50300" extrusionOk="0">
                  <a:moveTo>
                    <a:pt x="4078" y="0"/>
                  </a:moveTo>
                  <a:cubicBezTo>
                    <a:pt x="1828" y="0"/>
                    <a:pt x="1" y="1827"/>
                    <a:pt x="1" y="4077"/>
                  </a:cubicBezTo>
                  <a:cubicBezTo>
                    <a:pt x="1" y="6328"/>
                    <a:pt x="1828" y="8155"/>
                    <a:pt x="4078" y="8155"/>
                  </a:cubicBezTo>
                  <a:cubicBezTo>
                    <a:pt x="25085" y="8155"/>
                    <a:pt x="42178" y="25248"/>
                    <a:pt x="42178" y="46222"/>
                  </a:cubicBezTo>
                  <a:cubicBezTo>
                    <a:pt x="42178" y="48473"/>
                    <a:pt x="43972" y="50300"/>
                    <a:pt x="46256" y="50300"/>
                  </a:cubicBezTo>
                  <a:cubicBezTo>
                    <a:pt x="48507" y="50300"/>
                    <a:pt x="50333" y="48473"/>
                    <a:pt x="50333" y="46222"/>
                  </a:cubicBezTo>
                  <a:cubicBezTo>
                    <a:pt x="50333" y="20746"/>
                    <a:pt x="29587" y="0"/>
                    <a:pt x="4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3" name="Google Shape;573;p73"/>
            <p:cNvSpPr/>
            <p:nvPr/>
          </p:nvSpPr>
          <p:spPr>
            <a:xfrm>
              <a:off x="4477875" y="1691325"/>
              <a:ext cx="203900" cy="203900"/>
            </a:xfrm>
            <a:custGeom>
              <a:avLst/>
              <a:gdLst/>
              <a:ahLst/>
              <a:cxnLst/>
              <a:rect l="l" t="t" r="r" b="b"/>
              <a:pathLst>
                <a:path w="8156" h="8156" extrusionOk="0">
                  <a:moveTo>
                    <a:pt x="4078" y="1"/>
                  </a:moveTo>
                  <a:cubicBezTo>
                    <a:pt x="3002" y="1"/>
                    <a:pt x="1958" y="425"/>
                    <a:pt x="1208" y="1175"/>
                  </a:cubicBezTo>
                  <a:cubicBezTo>
                    <a:pt x="425" y="1958"/>
                    <a:pt x="1" y="3002"/>
                    <a:pt x="1" y="4078"/>
                  </a:cubicBezTo>
                  <a:cubicBezTo>
                    <a:pt x="1" y="5155"/>
                    <a:pt x="425" y="6198"/>
                    <a:pt x="1208" y="6949"/>
                  </a:cubicBezTo>
                  <a:cubicBezTo>
                    <a:pt x="1958" y="7699"/>
                    <a:pt x="3002" y="8156"/>
                    <a:pt x="4078" y="8156"/>
                  </a:cubicBezTo>
                  <a:cubicBezTo>
                    <a:pt x="5155" y="8156"/>
                    <a:pt x="6198" y="7699"/>
                    <a:pt x="6949" y="6949"/>
                  </a:cubicBezTo>
                  <a:cubicBezTo>
                    <a:pt x="7732" y="6198"/>
                    <a:pt x="8156" y="5155"/>
                    <a:pt x="8156" y="4078"/>
                  </a:cubicBezTo>
                  <a:cubicBezTo>
                    <a:pt x="8156" y="3002"/>
                    <a:pt x="7732" y="1958"/>
                    <a:pt x="6949" y="1175"/>
                  </a:cubicBezTo>
                  <a:cubicBezTo>
                    <a:pt x="6198" y="425"/>
                    <a:pt x="5155" y="1"/>
                    <a:pt x="4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4" name="Google Shape;574;p73"/>
            <p:cNvSpPr/>
            <p:nvPr/>
          </p:nvSpPr>
          <p:spPr>
            <a:xfrm>
              <a:off x="2456275" y="2895000"/>
              <a:ext cx="203875" cy="203900"/>
            </a:xfrm>
            <a:custGeom>
              <a:avLst/>
              <a:gdLst/>
              <a:ahLst/>
              <a:cxnLst/>
              <a:rect l="l" t="t" r="r" b="b"/>
              <a:pathLst>
                <a:path w="8155" h="8156" extrusionOk="0">
                  <a:moveTo>
                    <a:pt x="4078" y="1"/>
                  </a:moveTo>
                  <a:cubicBezTo>
                    <a:pt x="1827" y="1"/>
                    <a:pt x="0" y="1827"/>
                    <a:pt x="0" y="4078"/>
                  </a:cubicBezTo>
                  <a:cubicBezTo>
                    <a:pt x="0" y="6329"/>
                    <a:pt x="1827" y="8155"/>
                    <a:pt x="4078" y="8155"/>
                  </a:cubicBezTo>
                  <a:cubicBezTo>
                    <a:pt x="6328" y="8155"/>
                    <a:pt x="8155" y="6329"/>
                    <a:pt x="8155" y="4078"/>
                  </a:cubicBezTo>
                  <a:cubicBezTo>
                    <a:pt x="8155" y="1827"/>
                    <a:pt x="6328" y="1"/>
                    <a:pt x="4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575" name="Google Shape;575;p73"/>
          <p:cNvPicPr preferRelativeResize="0"/>
          <p:nvPr/>
        </p:nvPicPr>
        <p:blipFill rotWithShape="1">
          <a:blip r:embed="rId3">
            <a:alphaModFix/>
          </a:blip>
          <a:srcRect/>
          <a:stretch/>
        </p:blipFill>
        <p:spPr>
          <a:xfrm rot="212070">
            <a:off x="2961668" y="717459"/>
            <a:ext cx="3040536" cy="304053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barn(inVertical)">
                                      <p:cBhvr>
                                        <p:cTn id="7" dur="5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2"/>
                                        </p:tgtEl>
                                        <p:attrNameLst>
                                          <p:attrName>style.visibility</p:attrName>
                                        </p:attrNameLst>
                                      </p:cBhvr>
                                      <p:to>
                                        <p:strVal val="visible"/>
                                      </p:to>
                                    </p:set>
                                    <p:animEffect transition="in" filter="fade">
                                      <p:cBhvr>
                                        <p:cTn id="12" dur="1000"/>
                                        <p:tgtEl>
                                          <p:spTgt spid="552"/>
                                        </p:tgtEl>
                                      </p:cBhvr>
                                    </p:animEffect>
                                    <p:anim calcmode="lin" valueType="num">
                                      <p:cBhvr>
                                        <p:cTn id="13" dur="1000" fill="hold"/>
                                        <p:tgtEl>
                                          <p:spTgt spid="552"/>
                                        </p:tgtEl>
                                        <p:attrNameLst>
                                          <p:attrName>ppt_x</p:attrName>
                                        </p:attrNameLst>
                                      </p:cBhvr>
                                      <p:tavLst>
                                        <p:tav tm="0">
                                          <p:val>
                                            <p:strVal val="#ppt_x"/>
                                          </p:val>
                                        </p:tav>
                                        <p:tav tm="100000">
                                          <p:val>
                                            <p:strVal val="#ppt_x"/>
                                          </p:val>
                                        </p:tav>
                                      </p:tavLst>
                                    </p:anim>
                                    <p:anim calcmode="lin" valueType="num">
                                      <p:cBhvr>
                                        <p:cTn id="14" dur="1000" fill="hold"/>
                                        <p:tgtEl>
                                          <p:spTgt spid="5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53"/>
                                        </p:tgtEl>
                                        <p:attrNameLst>
                                          <p:attrName>style.visibility</p:attrName>
                                        </p:attrNameLst>
                                      </p:cBhvr>
                                      <p:to>
                                        <p:strVal val="visible"/>
                                      </p:to>
                                    </p:set>
                                    <p:animEffect transition="in" filter="fade">
                                      <p:cBhvr>
                                        <p:cTn id="17" dur="1000"/>
                                        <p:tgtEl>
                                          <p:spTgt spid="553"/>
                                        </p:tgtEl>
                                      </p:cBhvr>
                                    </p:animEffect>
                                    <p:anim calcmode="lin" valueType="num">
                                      <p:cBhvr>
                                        <p:cTn id="18" dur="1000" fill="hold"/>
                                        <p:tgtEl>
                                          <p:spTgt spid="553"/>
                                        </p:tgtEl>
                                        <p:attrNameLst>
                                          <p:attrName>ppt_x</p:attrName>
                                        </p:attrNameLst>
                                      </p:cBhvr>
                                      <p:tavLst>
                                        <p:tav tm="0">
                                          <p:val>
                                            <p:strVal val="#ppt_x"/>
                                          </p:val>
                                        </p:tav>
                                        <p:tav tm="100000">
                                          <p:val>
                                            <p:strVal val="#ppt_x"/>
                                          </p:val>
                                        </p:tav>
                                      </p:tavLst>
                                    </p:anim>
                                    <p:anim calcmode="lin" valueType="num">
                                      <p:cBhvr>
                                        <p:cTn id="19" dur="1000" fill="hold"/>
                                        <p:tgtEl>
                                          <p:spTgt spid="55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54">
                                            <p:txEl>
                                              <p:pRg st="0" end="0"/>
                                            </p:txEl>
                                          </p:spTgt>
                                        </p:tgtEl>
                                        <p:attrNameLst>
                                          <p:attrName>style.visibility</p:attrName>
                                        </p:attrNameLst>
                                      </p:cBhvr>
                                      <p:to>
                                        <p:strVal val="visible"/>
                                      </p:to>
                                    </p:set>
                                    <p:animEffect transition="in" filter="fade">
                                      <p:cBhvr>
                                        <p:cTn id="22" dur="1000"/>
                                        <p:tgtEl>
                                          <p:spTgt spid="554">
                                            <p:txEl>
                                              <p:pRg st="0" end="0"/>
                                            </p:txEl>
                                          </p:spTgt>
                                        </p:tgtEl>
                                      </p:cBhvr>
                                    </p:animEffect>
                                    <p:anim calcmode="lin" valueType="num">
                                      <p:cBhvr>
                                        <p:cTn id="23" dur="1000" fill="hold"/>
                                        <p:tgtEl>
                                          <p:spTgt spid="55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54">
                                            <p:txEl>
                                              <p:pRg st="1" end="1"/>
                                            </p:txEl>
                                          </p:spTgt>
                                        </p:tgtEl>
                                        <p:attrNameLst>
                                          <p:attrName>style.visibility</p:attrName>
                                        </p:attrNameLst>
                                      </p:cBhvr>
                                      <p:to>
                                        <p:strVal val="visible"/>
                                      </p:to>
                                    </p:set>
                                    <p:animEffect transition="in" filter="fade">
                                      <p:cBhvr>
                                        <p:cTn id="29" dur="1000"/>
                                        <p:tgtEl>
                                          <p:spTgt spid="554">
                                            <p:txEl>
                                              <p:pRg st="1" end="1"/>
                                            </p:txEl>
                                          </p:spTgt>
                                        </p:tgtEl>
                                      </p:cBhvr>
                                    </p:animEffect>
                                    <p:anim calcmode="lin" valueType="num">
                                      <p:cBhvr>
                                        <p:cTn id="30" dur="1000" fill="hold"/>
                                        <p:tgtEl>
                                          <p:spTgt spid="55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54">
                                            <p:txEl>
                                              <p:pRg st="2" end="2"/>
                                            </p:txEl>
                                          </p:spTgt>
                                        </p:tgtEl>
                                        <p:attrNameLst>
                                          <p:attrName>style.visibility</p:attrName>
                                        </p:attrNameLst>
                                      </p:cBhvr>
                                      <p:to>
                                        <p:strVal val="visible"/>
                                      </p:to>
                                    </p:set>
                                    <p:animEffect transition="in" filter="fade">
                                      <p:cBhvr>
                                        <p:cTn id="36" dur="1000"/>
                                        <p:tgtEl>
                                          <p:spTgt spid="554">
                                            <p:txEl>
                                              <p:pRg st="2" end="2"/>
                                            </p:txEl>
                                          </p:spTgt>
                                        </p:tgtEl>
                                      </p:cBhvr>
                                    </p:animEffect>
                                    <p:anim calcmode="lin" valueType="num">
                                      <p:cBhvr>
                                        <p:cTn id="37" dur="1000" fill="hold"/>
                                        <p:tgtEl>
                                          <p:spTgt spid="554">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54">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58"/>
                                        </p:tgtEl>
                                        <p:attrNameLst>
                                          <p:attrName>style.visibility</p:attrName>
                                        </p:attrNameLst>
                                      </p:cBhvr>
                                      <p:to>
                                        <p:strVal val="visible"/>
                                      </p:to>
                                    </p:set>
                                    <p:animEffect transition="in" filter="fade">
                                      <p:cBhvr>
                                        <p:cTn id="41" dur="1000"/>
                                        <p:tgtEl>
                                          <p:spTgt spid="558"/>
                                        </p:tgtEl>
                                      </p:cBhvr>
                                    </p:animEffect>
                                    <p:anim calcmode="lin" valueType="num">
                                      <p:cBhvr>
                                        <p:cTn id="42" dur="1000" fill="hold"/>
                                        <p:tgtEl>
                                          <p:spTgt spid="558"/>
                                        </p:tgtEl>
                                        <p:attrNameLst>
                                          <p:attrName>ppt_x</p:attrName>
                                        </p:attrNameLst>
                                      </p:cBhvr>
                                      <p:tavLst>
                                        <p:tav tm="0">
                                          <p:val>
                                            <p:strVal val="#ppt_x"/>
                                          </p:val>
                                        </p:tav>
                                        <p:tav tm="100000">
                                          <p:val>
                                            <p:strVal val="#ppt_x"/>
                                          </p:val>
                                        </p:tav>
                                      </p:tavLst>
                                    </p:anim>
                                    <p:anim calcmode="lin" valueType="num">
                                      <p:cBhvr>
                                        <p:cTn id="43" dur="1000" fill="hold"/>
                                        <p:tgtEl>
                                          <p:spTgt spid="55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51"/>
                                        </p:tgtEl>
                                        <p:attrNameLst>
                                          <p:attrName>style.visibility</p:attrName>
                                        </p:attrNameLst>
                                      </p:cBhvr>
                                      <p:to>
                                        <p:strVal val="visible"/>
                                      </p:to>
                                    </p:set>
                                    <p:animEffect transition="in" filter="fade">
                                      <p:cBhvr>
                                        <p:cTn id="48" dur="1000"/>
                                        <p:tgtEl>
                                          <p:spTgt spid="551"/>
                                        </p:tgtEl>
                                      </p:cBhvr>
                                    </p:animEffect>
                                    <p:anim calcmode="lin" valueType="num">
                                      <p:cBhvr>
                                        <p:cTn id="49" dur="1000" fill="hold"/>
                                        <p:tgtEl>
                                          <p:spTgt spid="551"/>
                                        </p:tgtEl>
                                        <p:attrNameLst>
                                          <p:attrName>ppt_x</p:attrName>
                                        </p:attrNameLst>
                                      </p:cBhvr>
                                      <p:tavLst>
                                        <p:tav tm="0">
                                          <p:val>
                                            <p:strVal val="#ppt_x"/>
                                          </p:val>
                                        </p:tav>
                                        <p:tav tm="100000">
                                          <p:val>
                                            <p:strVal val="#ppt_x"/>
                                          </p:val>
                                        </p:tav>
                                      </p:tavLst>
                                    </p:anim>
                                    <p:anim calcmode="lin" valueType="num">
                                      <p:cBhvr>
                                        <p:cTn id="50" dur="1000" fill="hold"/>
                                        <p:tgtEl>
                                          <p:spTgt spid="55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56"/>
                                        </p:tgtEl>
                                        <p:attrNameLst>
                                          <p:attrName>style.visibility</p:attrName>
                                        </p:attrNameLst>
                                      </p:cBhvr>
                                      <p:to>
                                        <p:strVal val="visible"/>
                                      </p:to>
                                    </p:set>
                                    <p:animEffect transition="in" filter="fade">
                                      <p:cBhvr>
                                        <p:cTn id="53" dur="1000"/>
                                        <p:tgtEl>
                                          <p:spTgt spid="556"/>
                                        </p:tgtEl>
                                      </p:cBhvr>
                                    </p:animEffect>
                                    <p:anim calcmode="lin" valueType="num">
                                      <p:cBhvr>
                                        <p:cTn id="54" dur="1000" fill="hold"/>
                                        <p:tgtEl>
                                          <p:spTgt spid="556"/>
                                        </p:tgtEl>
                                        <p:attrNameLst>
                                          <p:attrName>ppt_x</p:attrName>
                                        </p:attrNameLst>
                                      </p:cBhvr>
                                      <p:tavLst>
                                        <p:tav tm="0">
                                          <p:val>
                                            <p:strVal val="#ppt_x"/>
                                          </p:val>
                                        </p:tav>
                                        <p:tav tm="100000">
                                          <p:val>
                                            <p:strVal val="#ppt_x"/>
                                          </p:val>
                                        </p:tav>
                                      </p:tavLst>
                                    </p:anim>
                                    <p:anim calcmode="lin" valueType="num">
                                      <p:cBhvr>
                                        <p:cTn id="55" dur="1000" fill="hold"/>
                                        <p:tgtEl>
                                          <p:spTgt spid="55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57">
                                            <p:txEl>
                                              <p:pRg st="0" end="0"/>
                                            </p:txEl>
                                          </p:spTgt>
                                        </p:tgtEl>
                                        <p:attrNameLst>
                                          <p:attrName>style.visibility</p:attrName>
                                        </p:attrNameLst>
                                      </p:cBhvr>
                                      <p:to>
                                        <p:strVal val="visible"/>
                                      </p:to>
                                    </p:set>
                                    <p:animEffect transition="in" filter="fade">
                                      <p:cBhvr>
                                        <p:cTn id="58" dur="1000"/>
                                        <p:tgtEl>
                                          <p:spTgt spid="557">
                                            <p:txEl>
                                              <p:pRg st="0" end="0"/>
                                            </p:txEl>
                                          </p:spTgt>
                                        </p:tgtEl>
                                      </p:cBhvr>
                                    </p:animEffect>
                                    <p:anim calcmode="lin" valueType="num">
                                      <p:cBhvr>
                                        <p:cTn id="59" dur="1000" fill="hold"/>
                                        <p:tgtEl>
                                          <p:spTgt spid="557">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557">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69"/>
                                        </p:tgtEl>
                                        <p:attrNameLst>
                                          <p:attrName>style.visibility</p:attrName>
                                        </p:attrNameLst>
                                      </p:cBhvr>
                                      <p:to>
                                        <p:strVal val="visible"/>
                                      </p:to>
                                    </p:set>
                                    <p:animEffect transition="in" filter="fade">
                                      <p:cBhvr>
                                        <p:cTn id="63" dur="1000"/>
                                        <p:tgtEl>
                                          <p:spTgt spid="569"/>
                                        </p:tgtEl>
                                      </p:cBhvr>
                                    </p:animEffect>
                                    <p:anim calcmode="lin" valueType="num">
                                      <p:cBhvr>
                                        <p:cTn id="64" dur="1000" fill="hold"/>
                                        <p:tgtEl>
                                          <p:spTgt spid="569"/>
                                        </p:tgtEl>
                                        <p:attrNameLst>
                                          <p:attrName>ppt_x</p:attrName>
                                        </p:attrNameLst>
                                      </p:cBhvr>
                                      <p:tavLst>
                                        <p:tav tm="0">
                                          <p:val>
                                            <p:strVal val="#ppt_x"/>
                                          </p:val>
                                        </p:tav>
                                        <p:tav tm="100000">
                                          <p:val>
                                            <p:strVal val="#ppt_x"/>
                                          </p:val>
                                        </p:tav>
                                      </p:tavLst>
                                    </p:anim>
                                    <p:anim calcmode="lin" valueType="num">
                                      <p:cBhvr>
                                        <p:cTn id="65" dur="1000" fill="hold"/>
                                        <p:tgtEl>
                                          <p:spTgt spid="5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animBg="1"/>
      <p:bldP spid="552" grpId="0" animBg="1"/>
      <p:bldP spid="553" grpId="0"/>
      <p:bldP spid="554" grpId="0" build="p"/>
      <p:bldP spid="555" grpId="0"/>
      <p:bldP spid="556" grpId="0"/>
      <p:bldP spid="55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1. </a:t>
            </a:r>
            <a:r>
              <a:rPr lang="en-US" b="1" dirty="0" err="1">
                <a:solidFill>
                  <a:schemeClr val="bg1"/>
                </a:solidFill>
                <a:latin typeface="Cambria" panose="02040503050406030204" pitchFamily="18" charset="0"/>
                <a:ea typeface="Cambria" panose="02040503050406030204" pitchFamily="18" charset="0"/>
              </a:rPr>
              <a:t>Tác</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giả</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Hà</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Thủy</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Nguyên</a:t>
            </a:r>
            <a:endParaRPr lang="en-US" b="1" dirty="0">
              <a:solidFill>
                <a:schemeClr val="bg1"/>
              </a:solidFill>
              <a:latin typeface="Cambria" panose="02040503050406030204" pitchFamily="18" charset="0"/>
              <a:ea typeface="Cambria" panose="02040503050406030204" pitchFamily="18" charset="0"/>
            </a:endParaRPr>
          </a:p>
        </p:txBody>
      </p:sp>
      <p:pic>
        <p:nvPicPr>
          <p:cNvPr id="16" name="Picture 15" descr="Home - Hà Thuỷ Nguyên">
            <a:extLst>
              <a:ext uri="{FF2B5EF4-FFF2-40B4-BE49-F238E27FC236}">
                <a16:creationId xmlns:a16="http://schemas.microsoft.com/office/drawing/2014/main" id="{DEA0BF4E-12BE-432A-90D9-F85C8BBD9F1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5279" r="2014" b="9377"/>
          <a:stretch>
            <a:fillRect/>
          </a:stretch>
        </p:blipFill>
        <p:spPr bwMode="auto">
          <a:xfrm>
            <a:off x="5519559" y="934800"/>
            <a:ext cx="3512929" cy="4026703"/>
          </a:xfrm>
          <a:custGeom>
            <a:avLst/>
            <a:gdLst>
              <a:gd name="connsiteX0" fmla="*/ 677760 w 4066478"/>
              <a:gd name="connsiteY0" fmla="*/ 0 h 4661210"/>
              <a:gd name="connsiteX1" fmla="*/ 3388718 w 4066478"/>
              <a:gd name="connsiteY1" fmla="*/ 0 h 4661210"/>
              <a:gd name="connsiteX2" fmla="*/ 4066478 w 4066478"/>
              <a:gd name="connsiteY2" fmla="*/ 677760 h 4661210"/>
              <a:gd name="connsiteX3" fmla="*/ 4066478 w 4066478"/>
              <a:gd name="connsiteY3" fmla="*/ 3983450 h 4661210"/>
              <a:gd name="connsiteX4" fmla="*/ 3388718 w 4066478"/>
              <a:gd name="connsiteY4" fmla="*/ 4661210 h 4661210"/>
              <a:gd name="connsiteX5" fmla="*/ 677760 w 4066478"/>
              <a:gd name="connsiteY5" fmla="*/ 4661210 h 4661210"/>
              <a:gd name="connsiteX6" fmla="*/ 0 w 4066478"/>
              <a:gd name="connsiteY6" fmla="*/ 3983450 h 4661210"/>
              <a:gd name="connsiteX7" fmla="*/ 0 w 4066478"/>
              <a:gd name="connsiteY7" fmla="*/ 677760 h 4661210"/>
              <a:gd name="connsiteX8" fmla="*/ 677760 w 4066478"/>
              <a:gd name="connsiteY8" fmla="*/ 0 h 466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478" h="4661210">
                <a:moveTo>
                  <a:pt x="677760" y="0"/>
                </a:moveTo>
                <a:lnTo>
                  <a:pt x="3388718" y="0"/>
                </a:lnTo>
                <a:cubicBezTo>
                  <a:pt x="3763035" y="0"/>
                  <a:pt x="4066478" y="303443"/>
                  <a:pt x="4066478" y="677760"/>
                </a:cubicBezTo>
                <a:lnTo>
                  <a:pt x="4066478" y="3983450"/>
                </a:lnTo>
                <a:cubicBezTo>
                  <a:pt x="4066478" y="4357767"/>
                  <a:pt x="3763035" y="4661210"/>
                  <a:pt x="3388718" y="4661210"/>
                </a:cubicBezTo>
                <a:lnTo>
                  <a:pt x="677760" y="4661210"/>
                </a:lnTo>
                <a:cubicBezTo>
                  <a:pt x="303443" y="4661210"/>
                  <a:pt x="0" y="4357767"/>
                  <a:pt x="0" y="3983450"/>
                </a:cubicBezTo>
                <a:lnTo>
                  <a:pt x="0" y="677760"/>
                </a:lnTo>
                <a:cubicBezTo>
                  <a:pt x="0" y="303443"/>
                  <a:pt x="303443" y="0"/>
                  <a:pt x="677760" y="0"/>
                </a:cubicBezTo>
                <a:close/>
              </a:path>
            </a:pathLst>
          </a:cu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EF6AD9A5-2FF1-4FFF-A94E-A407429E58FA}"/>
              </a:ext>
            </a:extLst>
          </p:cNvPr>
          <p:cNvSpPr/>
          <p:nvPr/>
        </p:nvSpPr>
        <p:spPr>
          <a:xfrm>
            <a:off x="170986" y="1323277"/>
            <a:ext cx="5144428" cy="28324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lnSpc>
                <a:spcPct val="150000"/>
              </a:lnSpc>
              <a:buFont typeface="Arial" panose="020B0604020202020204" pitchFamily="34" charset="0"/>
              <a:buChar char="•"/>
            </a:pPr>
            <a:r>
              <a:rPr lang="en-US" sz="1800" dirty="0" err="1">
                <a:solidFill>
                  <a:schemeClr val="tx1">
                    <a:lumMod val="50000"/>
                  </a:schemeClr>
                </a:solidFill>
                <a:latin typeface="Cambria" panose="02040503050406030204" pitchFamily="18" charset="0"/>
                <a:ea typeface="Cambria" panose="02040503050406030204" pitchFamily="18" charset="0"/>
              </a:rPr>
              <a:t>Là</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nhà</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văn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trẻ</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tại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Hà</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Nội</a:t>
            </a:r>
            <a:r>
              <a:rPr lang="en-US" sz="1800" dirty="0">
                <a:solidFill>
                  <a:schemeClr val="tx1">
                    <a:lumMod val="50000"/>
                  </a:schemeClr>
                </a:solidFill>
                <a:latin typeface="Cambria" panose="02040503050406030204" pitchFamily="18" charset="0"/>
                <a:ea typeface="Cambria" panose="02040503050406030204" pitchFamily="18" charset="0"/>
              </a:rPr>
              <a:t>.</a:t>
            </a:r>
          </a:p>
          <a:p>
            <a:pPr marL="285750" indent="-285750" algn="l">
              <a:lnSpc>
                <a:spcPct val="150000"/>
              </a:lnSpc>
              <a:buFont typeface="Arial" panose="020B0604020202020204" pitchFamily="34" charset="0"/>
              <a:buChar char="•"/>
            </a:pPr>
            <a:r>
              <a:rPr lang="en-US" sz="1800" dirty="0" err="1">
                <a:solidFill>
                  <a:schemeClr val="tx1">
                    <a:lumMod val="50000"/>
                  </a:schemeClr>
                </a:solidFill>
                <a:latin typeface="Cambria" panose="02040503050406030204" pitchFamily="18" charset="0"/>
                <a:ea typeface="Cambria" panose="02040503050406030204" pitchFamily="18" charset="0"/>
              </a:rPr>
              <a:t>Từng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xuất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bản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nhiều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sách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với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các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thể</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loại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khác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nhau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Điệu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nhạc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trần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gian</a:t>
            </a:r>
            <a:r>
              <a:rPr lang="en-US" sz="1800" dirty="0">
                <a:solidFill>
                  <a:schemeClr val="tx1">
                    <a:lumMod val="50000"/>
                  </a:schemeClr>
                </a:solidFill>
                <a:latin typeface="Cambria" panose="02040503050406030204" pitchFamily="18" charset="0"/>
                <a:ea typeface="Cambria" panose="02040503050406030204" pitchFamily="18" charset="0"/>
              </a:rPr>
              <a:t> (2004), </a:t>
            </a:r>
            <a:r>
              <a:rPr lang="en-US" sz="1800" dirty="0" err="1">
                <a:solidFill>
                  <a:schemeClr val="tx1">
                    <a:lumMod val="50000"/>
                  </a:schemeClr>
                </a:solidFill>
                <a:latin typeface="Cambria" panose="02040503050406030204" pitchFamily="18" charset="0"/>
                <a:ea typeface="Cambria" panose="02040503050406030204" pitchFamily="18" charset="0"/>
              </a:rPr>
              <a:t>Bên</a:t>
            </a:r>
            <a:r>
              <a:rPr lang="en-US" sz="1800" dirty="0">
                <a:solidFill>
                  <a:schemeClr val="tx1">
                    <a:lumMod val="50000"/>
                  </a:schemeClr>
                </a:solidFill>
                <a:latin typeface="Cambria" panose="02040503050406030204" pitchFamily="18" charset="0"/>
                <a:ea typeface="Cambria" panose="02040503050406030204" pitchFamily="18" charset="0"/>
              </a:rPr>
              <a:t> kia </a:t>
            </a:r>
            <a:r>
              <a:rPr lang="en-US" sz="1800" dirty="0" err="1">
                <a:solidFill>
                  <a:schemeClr val="tx1">
                    <a:lumMod val="50000"/>
                  </a:schemeClr>
                </a:solidFill>
                <a:latin typeface="Cambria" panose="02040503050406030204" pitchFamily="18" charset="0"/>
                <a:ea typeface="Cambria" panose="02040503050406030204" pitchFamily="18" charset="0"/>
              </a:rPr>
              <a:t>cánh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cửa</a:t>
            </a:r>
            <a:r>
              <a:rPr lang="en-US" sz="1800" dirty="0">
                <a:solidFill>
                  <a:schemeClr val="tx1">
                    <a:lumMod val="50000"/>
                  </a:schemeClr>
                </a:solidFill>
                <a:latin typeface="Cambria" panose="02040503050406030204" pitchFamily="18" charset="0"/>
                <a:ea typeface="Cambria" panose="02040503050406030204" pitchFamily="18" charset="0"/>
              </a:rPr>
              <a:t> (2005), </a:t>
            </a:r>
            <a:r>
              <a:rPr lang="en-US" sz="1800" dirty="0" err="1">
                <a:solidFill>
                  <a:schemeClr val="tx1">
                    <a:lumMod val="50000"/>
                  </a:schemeClr>
                </a:solidFill>
                <a:latin typeface="Cambria" panose="02040503050406030204" pitchFamily="18" charset="0"/>
                <a:ea typeface="Cambria" panose="02040503050406030204" pitchFamily="18" charset="0"/>
              </a:rPr>
              <a:t>Thiên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Mã</a:t>
            </a:r>
            <a:r>
              <a:rPr lang="en-US" sz="1800" dirty="0">
                <a:solidFill>
                  <a:schemeClr val="tx1">
                    <a:lumMod val="50000"/>
                  </a:schemeClr>
                </a:solidFill>
                <a:latin typeface="Cambria" panose="02040503050406030204" pitchFamily="18" charset="0"/>
                <a:ea typeface="Cambria" panose="02040503050406030204" pitchFamily="18" charset="0"/>
              </a:rPr>
              <a:t> (2010)</a:t>
            </a:r>
          </a:p>
        </p:txBody>
      </p:sp>
    </p:spTree>
    <p:extLst>
      <p:ext uri="{BB962C8B-B14F-4D97-AF65-F5344CB8AC3E}">
        <p14:creationId xmlns:p14="http://schemas.microsoft.com/office/powerpoint/2010/main" val="146340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3A7942-25A0-4556-A5B9-D0DE54D1D924}"/>
              </a:ext>
            </a:extLst>
          </p:cNvPr>
          <p:cNvSpPr>
            <a:spLocks noGrp="1"/>
          </p:cNvSpPr>
          <p:nvPr>
            <p:ph type="ctrTitle" idx="8"/>
          </p:nvPr>
        </p:nvSpPr>
        <p:spPr/>
        <p:txBody>
          <a:bodyPr/>
          <a:lstStyle/>
          <a:p>
            <a:r>
              <a:rPr lang="en-US" b="1" dirty="0">
                <a:solidFill>
                  <a:schemeClr val="bg1"/>
                </a:solidFill>
                <a:latin typeface="Cambria" panose="02040503050406030204" pitchFamily="18" charset="0"/>
                <a:ea typeface="Cambria" panose="02040503050406030204" pitchFamily="18" charset="0"/>
              </a:rPr>
              <a:t>2. </a:t>
            </a:r>
            <a:r>
              <a:rPr lang="en-US" b="1" dirty="0" err="1">
                <a:solidFill>
                  <a:schemeClr val="bg1"/>
                </a:solidFill>
                <a:latin typeface="Cambria" panose="02040503050406030204" pitchFamily="18" charset="0"/>
                <a:ea typeface="Cambria" panose="02040503050406030204" pitchFamily="18" charset="0"/>
              </a:rPr>
              <a:t>Văn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bản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Đường</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vào</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trung</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tâm</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vũ</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trụ</a:t>
            </a:r>
            <a:endParaRPr lang="en-US" b="1" dirty="0">
              <a:solidFill>
                <a:schemeClr val="bg1"/>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F6AD9A5-2FF1-4FFF-A94E-A407429E58FA}"/>
              </a:ext>
            </a:extLst>
          </p:cNvPr>
          <p:cNvSpPr/>
          <p:nvPr/>
        </p:nvSpPr>
        <p:spPr>
          <a:xfrm>
            <a:off x="170986" y="1323277"/>
            <a:ext cx="5144428" cy="28324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lnSpc>
                <a:spcPct val="150000"/>
              </a:lnSpc>
              <a:buFontTx/>
              <a:buChar char="-"/>
            </a:pPr>
            <a:r>
              <a:rPr lang="en-US" sz="1800" dirty="0" err="1">
                <a:solidFill>
                  <a:schemeClr val="tx1">
                    <a:lumMod val="50000"/>
                  </a:schemeClr>
                </a:solidFill>
                <a:latin typeface="Cambria" panose="02040503050406030204" pitchFamily="18" charset="0"/>
                <a:ea typeface="Cambria" panose="02040503050406030204" pitchFamily="18" charset="0"/>
              </a:rPr>
              <a:t>Trích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từ</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chương</a:t>
            </a:r>
            <a:r>
              <a:rPr lang="en-US" sz="1800" dirty="0">
                <a:solidFill>
                  <a:schemeClr val="tx1">
                    <a:lumMod val="50000"/>
                  </a:schemeClr>
                </a:solidFill>
                <a:latin typeface="Cambria" panose="02040503050406030204" pitchFamily="18" charset="0"/>
                <a:ea typeface="Cambria" panose="02040503050406030204" pitchFamily="18" charset="0"/>
              </a:rPr>
              <a:t> 2 – </a:t>
            </a:r>
            <a:r>
              <a:rPr lang="en-US" sz="1800" dirty="0" err="1">
                <a:solidFill>
                  <a:schemeClr val="tx1">
                    <a:lumMod val="50000"/>
                  </a:schemeClr>
                </a:solidFill>
                <a:latin typeface="Cambria" panose="02040503050406030204" pitchFamily="18" charset="0"/>
                <a:ea typeface="Cambria" panose="02040503050406030204" pitchFamily="18" charset="0"/>
              </a:rPr>
              <a:t>Thiên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Mã</a:t>
            </a:r>
            <a:r>
              <a:rPr lang="en-US" sz="1800" dirty="0">
                <a:solidFill>
                  <a:schemeClr val="tx1">
                    <a:lumMod val="50000"/>
                  </a:schemeClr>
                </a:solidFill>
                <a:latin typeface="Cambria" panose="02040503050406030204" pitchFamily="18" charset="0"/>
                <a:ea typeface="Cambria" panose="02040503050406030204" pitchFamily="18" charset="0"/>
              </a:rPr>
              <a:t>.</a:t>
            </a:r>
          </a:p>
          <a:p>
            <a:pPr marL="285750" indent="-285750" algn="l">
              <a:lnSpc>
                <a:spcPct val="150000"/>
              </a:lnSpc>
              <a:buFontTx/>
              <a:buChar char="-"/>
            </a:pPr>
            <a:r>
              <a:rPr lang="en-US" sz="1800" dirty="0" err="1">
                <a:solidFill>
                  <a:schemeClr val="tx1">
                    <a:lumMod val="50000"/>
                  </a:schemeClr>
                </a:solidFill>
                <a:latin typeface="Cambria" panose="02040503050406030204" pitchFamily="18" charset="0"/>
                <a:ea typeface="Cambria" panose="02040503050406030204" pitchFamily="18" charset="0"/>
              </a:rPr>
              <a:t>Nội</a:t>
            </a:r>
            <a:r>
              <a:rPr lang="en-US" sz="1800" dirty="0">
                <a:solidFill>
                  <a:schemeClr val="tx1">
                    <a:lumMod val="50000"/>
                  </a:schemeClr>
                </a:solidFill>
                <a:latin typeface="Cambria" panose="02040503050406030204" pitchFamily="18" charset="0"/>
                <a:ea typeface="Cambria" panose="02040503050406030204" pitchFamily="18" charset="0"/>
              </a:rPr>
              <a:t> dung </a:t>
            </a:r>
            <a:r>
              <a:rPr lang="en-US" sz="1800" dirty="0" err="1">
                <a:solidFill>
                  <a:schemeClr val="tx1">
                    <a:lumMod val="50000"/>
                  </a:schemeClr>
                </a:solidFill>
                <a:latin typeface="Cambria" panose="02040503050406030204" pitchFamily="18" charset="0"/>
                <a:ea typeface="Cambria" panose="02040503050406030204" pitchFamily="18" charset="0"/>
              </a:rPr>
              <a:t>chính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Các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nhân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vật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quyết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định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tới</a:t>
            </a:r>
            <a:r>
              <a:rPr lang="en-US" sz="1800" dirty="0">
                <a:solidFill>
                  <a:schemeClr val="tx1">
                    <a:lumMod val="50000"/>
                  </a:schemeClr>
                </a:solidFill>
                <a:latin typeface="Cambria" panose="02040503050406030204" pitchFamily="18" charset="0"/>
                <a:ea typeface="Cambria" panose="02040503050406030204" pitchFamily="18" charset="0"/>
              </a:rPr>
              <a:t> Hy </a:t>
            </a:r>
            <a:r>
              <a:rPr lang="en-US" sz="1800" dirty="0" err="1">
                <a:solidFill>
                  <a:schemeClr val="tx1">
                    <a:lumMod val="50000"/>
                  </a:schemeClr>
                </a:solidFill>
                <a:latin typeface="Cambria" panose="02040503050406030204" pitchFamily="18" charset="0"/>
                <a:ea typeface="Cambria" panose="02040503050406030204" pitchFamily="18" charset="0"/>
              </a:rPr>
              <a:t>Lạp</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để</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giải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câu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đố</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bằng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tiếng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Hê</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bơ</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rơ</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trên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phiến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đá</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nhằm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tìm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được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lối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vào</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trung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tâm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vũ</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trụ</a:t>
            </a:r>
            <a:r>
              <a:rPr lang="en-US" sz="1800" dirty="0">
                <a:solidFill>
                  <a:schemeClr val="tx1">
                    <a:lumMod val="50000"/>
                  </a:schemeClr>
                </a:solidFill>
                <a:latin typeface="Cambria" panose="02040503050406030204" pitchFamily="18" charset="0"/>
                <a:ea typeface="Cambria" panose="02040503050406030204" pitchFamily="18" charset="0"/>
              </a:rPr>
              <a:t>.</a:t>
            </a:r>
          </a:p>
        </p:txBody>
      </p:sp>
      <p:pic>
        <p:nvPicPr>
          <p:cNvPr id="2050" name="Picture 2" descr="Premium Vector | Little pegasus cartoon illustration">
            <a:extLst>
              <a:ext uri="{FF2B5EF4-FFF2-40B4-BE49-F238E27FC236}">
                <a16:creationId xmlns:a16="http://schemas.microsoft.com/office/drawing/2014/main" id="{6D3F6F8C-8CEB-41F5-8C84-1D56C340C6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50" b="90000" l="10000" r="93350">
                        <a14:foregroundMark x1="93350" y1="53600" x2="92650" y2="53600"/>
                        <a14:foregroundMark x1="79500" y1="89450" x2="79500" y2="89450"/>
                        <a14:foregroundMark x1="75450" y1="88150" x2="71800" y2="87300"/>
                        <a14:foregroundMark x1="30200" y1="88750" x2="31350" y2="89450"/>
                        <a14:foregroundMark x1="21550" y1="83700" x2="23400" y2="84550"/>
                        <a14:foregroundMark x1="29050" y1="85300" x2="33950" y2="87000"/>
                        <a14:foregroundMark x1="29350" y1="25600" x2="31350" y2="30950"/>
                        <a14:foregroundMark x1="20950" y1="6650" x2="20800" y2="8800"/>
                        <a14:foregroundMark x1="30650" y1="54050" x2="29200" y2="61850"/>
                      </a14:backgroundRemoval>
                    </a14:imgEffect>
                  </a14:imgLayer>
                </a14:imgProps>
              </a:ext>
              <a:ext uri="{28A0092B-C50C-407E-A947-70E740481C1C}">
                <a14:useLocalDpi xmlns:a14="http://schemas.microsoft.com/office/drawing/2010/main" val="0"/>
              </a:ext>
            </a:extLst>
          </a:blip>
          <a:srcRect/>
          <a:stretch>
            <a:fillRect/>
          </a:stretch>
        </p:blipFill>
        <p:spPr bwMode="auto">
          <a:xfrm>
            <a:off x="5464562" y="985256"/>
            <a:ext cx="3508452" cy="350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1207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5"/>
          <p:cNvSpPr txBox="1">
            <a:spLocks noGrp="1"/>
          </p:cNvSpPr>
          <p:nvPr>
            <p:ph type="ctrTitle"/>
          </p:nvPr>
        </p:nvSpPr>
        <p:spPr>
          <a:xfrm>
            <a:off x="713225" y="1636425"/>
            <a:ext cx="2618400" cy="46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2"/>
              </a:buClr>
              <a:buSzPts val="1100"/>
              <a:buFont typeface="Arial"/>
              <a:buNone/>
            </a:pPr>
            <a:r>
              <a:rPr lang="en" b="1" dirty="0">
                <a:latin typeface="Cambria" panose="02040503050406030204" pitchFamily="18" charset="0"/>
                <a:ea typeface="Cambria" panose="02040503050406030204" pitchFamily="18" charset="0"/>
              </a:rPr>
              <a:t>Thể loại</a:t>
            </a:r>
            <a:endParaRPr b="1" dirty="0">
              <a:latin typeface="Cambria" panose="02040503050406030204" pitchFamily="18" charset="0"/>
              <a:ea typeface="Cambria" panose="02040503050406030204" pitchFamily="18" charset="0"/>
            </a:endParaRPr>
          </a:p>
        </p:txBody>
      </p:sp>
      <p:sp>
        <p:nvSpPr>
          <p:cNvPr id="608" name="Google Shape;608;p75"/>
          <p:cNvSpPr txBox="1">
            <a:spLocks noGrp="1"/>
          </p:cNvSpPr>
          <p:nvPr>
            <p:ph type="subTitle" idx="1"/>
          </p:nvPr>
        </p:nvSpPr>
        <p:spPr>
          <a:xfrm>
            <a:off x="713225" y="2091775"/>
            <a:ext cx="3172724" cy="97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bg1"/>
                </a:solidFill>
                <a:latin typeface="Cambria" panose="02040503050406030204" pitchFamily="18" charset="0"/>
                <a:ea typeface="Cambria" panose="02040503050406030204" pitchFamily="18" charset="0"/>
              </a:rPr>
              <a:t>Truyện khoa học viễn tưởng</a:t>
            </a:r>
            <a:endParaRPr sz="1800" dirty="0">
              <a:solidFill>
                <a:schemeClr val="bg1"/>
              </a:solidFill>
              <a:latin typeface="Cambria" panose="02040503050406030204" pitchFamily="18" charset="0"/>
              <a:ea typeface="Cambria" panose="02040503050406030204" pitchFamily="18" charset="0"/>
            </a:endParaRPr>
          </a:p>
        </p:txBody>
      </p:sp>
      <p:sp>
        <p:nvSpPr>
          <p:cNvPr id="609" name="Google Shape;609;p75"/>
          <p:cNvSpPr txBox="1">
            <a:spLocks noGrp="1"/>
          </p:cNvSpPr>
          <p:nvPr>
            <p:ph type="ctrTitle" idx="2"/>
          </p:nvPr>
        </p:nvSpPr>
        <p:spPr>
          <a:xfrm flipH="1">
            <a:off x="713275" y="357000"/>
            <a:ext cx="7717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US" b="1" dirty="0">
                <a:solidFill>
                  <a:schemeClr val="bg1"/>
                </a:solidFill>
                <a:latin typeface="Cambria" panose="02040503050406030204" pitchFamily="18" charset="0"/>
                <a:ea typeface="Cambria" panose="02040503050406030204" pitchFamily="18" charset="0"/>
              </a:rPr>
              <a:t>2. </a:t>
            </a:r>
            <a:r>
              <a:rPr lang="en-US" b="1" dirty="0" err="1">
                <a:solidFill>
                  <a:schemeClr val="bg1"/>
                </a:solidFill>
                <a:latin typeface="Cambria" panose="02040503050406030204" pitchFamily="18" charset="0"/>
                <a:ea typeface="Cambria" panose="02040503050406030204" pitchFamily="18" charset="0"/>
              </a:rPr>
              <a:t>Văn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bản</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Đường</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vào</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trung</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tâm</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vũ</a:t>
            </a:r>
            <a:r>
              <a:rPr lang="en-US" b="1" dirty="0">
                <a:solidFill>
                  <a:schemeClr val="bg1"/>
                </a:solidFill>
                <a:latin typeface="Cambria" panose="02040503050406030204" pitchFamily="18" charset="0"/>
                <a:ea typeface="Cambria" panose="02040503050406030204" pitchFamily="18" charset="0"/>
              </a:rPr>
              <a:t> </a:t>
            </a:r>
            <a:r>
              <a:rPr lang="en-US" b="1" dirty="0" err="1">
                <a:solidFill>
                  <a:schemeClr val="bg1"/>
                </a:solidFill>
                <a:latin typeface="Cambria" panose="02040503050406030204" pitchFamily="18" charset="0"/>
                <a:ea typeface="Cambria" panose="02040503050406030204" pitchFamily="18" charset="0"/>
              </a:rPr>
              <a:t>trụ</a:t>
            </a:r>
            <a:endParaRPr dirty="0">
              <a:solidFill>
                <a:schemeClr val="bg1"/>
              </a:solidFill>
              <a:latin typeface="Cambria" panose="02040503050406030204" pitchFamily="18" charset="0"/>
              <a:ea typeface="Cambria" panose="02040503050406030204" pitchFamily="18" charset="0"/>
            </a:endParaRPr>
          </a:p>
        </p:txBody>
      </p:sp>
      <p:sp>
        <p:nvSpPr>
          <p:cNvPr id="610" name="Google Shape;610;p75"/>
          <p:cNvSpPr txBox="1">
            <a:spLocks noGrp="1"/>
          </p:cNvSpPr>
          <p:nvPr>
            <p:ph type="ctrTitle" idx="3"/>
          </p:nvPr>
        </p:nvSpPr>
        <p:spPr>
          <a:xfrm>
            <a:off x="5812957" y="2194638"/>
            <a:ext cx="2618400" cy="46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Nhân vật</a:t>
            </a:r>
            <a:endParaRPr b="1" dirty="0">
              <a:latin typeface="Cambria" panose="02040503050406030204" pitchFamily="18" charset="0"/>
              <a:ea typeface="Cambria" panose="02040503050406030204" pitchFamily="18" charset="0"/>
            </a:endParaRPr>
          </a:p>
        </p:txBody>
      </p:sp>
      <p:sp>
        <p:nvSpPr>
          <p:cNvPr id="611" name="Google Shape;611;p75"/>
          <p:cNvSpPr txBox="1">
            <a:spLocks noGrp="1"/>
          </p:cNvSpPr>
          <p:nvPr>
            <p:ph type="subTitle" idx="4"/>
          </p:nvPr>
        </p:nvSpPr>
        <p:spPr>
          <a:xfrm>
            <a:off x="5716975" y="2649988"/>
            <a:ext cx="2714382" cy="142392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2"/>
              </a:buClr>
              <a:buSzPts val="1100"/>
              <a:buFont typeface="Arial" panose="020B0604020202020204" pitchFamily="34" charset="0"/>
              <a:buChar char="•"/>
            </a:pPr>
            <a:r>
              <a:rPr lang="en" sz="1800" dirty="0">
                <a:solidFill>
                  <a:schemeClr val="bg1"/>
                </a:solidFill>
                <a:latin typeface="Cambria" panose="02040503050406030204" pitchFamily="18" charset="0"/>
                <a:ea typeface="Cambria" panose="02040503050406030204" pitchFamily="18" charset="0"/>
              </a:rPr>
              <a:t>Tôi – cô bé kể chuyện.</a:t>
            </a:r>
          </a:p>
          <a:p>
            <a:pPr marL="285750" lvl="0" indent="-285750" algn="l" rtl="0">
              <a:spcBef>
                <a:spcPts val="0"/>
              </a:spcBef>
              <a:spcAft>
                <a:spcPts val="0"/>
              </a:spcAft>
              <a:buClr>
                <a:schemeClr val="dk2"/>
              </a:buClr>
              <a:buSzPts val="1100"/>
              <a:buFont typeface="Arial" panose="020B0604020202020204" pitchFamily="34" charset="0"/>
              <a:buChar char="•"/>
            </a:pPr>
            <a:r>
              <a:rPr lang="en" sz="1800" dirty="0">
                <a:solidFill>
                  <a:schemeClr val="bg1"/>
                </a:solidFill>
                <a:latin typeface="Cambria" panose="02040503050406030204" pitchFamily="18" charset="0"/>
                <a:ea typeface="Cambria" panose="02040503050406030204" pitchFamily="18" charset="0"/>
              </a:rPr>
              <a:t>Thần Đồng</a:t>
            </a:r>
          </a:p>
          <a:p>
            <a:pPr marL="285750" lvl="0" indent="-285750" algn="l" rtl="0">
              <a:spcBef>
                <a:spcPts val="0"/>
              </a:spcBef>
              <a:spcAft>
                <a:spcPts val="0"/>
              </a:spcAft>
              <a:buClr>
                <a:schemeClr val="dk2"/>
              </a:buClr>
              <a:buSzPts val="1100"/>
              <a:buFont typeface="Arial" panose="020B0604020202020204" pitchFamily="34" charset="0"/>
              <a:buChar char="•"/>
            </a:pPr>
            <a:r>
              <a:rPr lang="en" sz="1800" dirty="0">
                <a:solidFill>
                  <a:schemeClr val="bg1"/>
                </a:solidFill>
                <a:latin typeface="Cambria" panose="02040503050406030204" pitchFamily="18" charset="0"/>
                <a:ea typeface="Cambria" panose="02040503050406030204" pitchFamily="18" charset="0"/>
              </a:rPr>
              <a:t>Thần Thoại (con ngựa)</a:t>
            </a:r>
            <a:endParaRPr sz="1800" dirty="0">
              <a:solidFill>
                <a:schemeClr val="bg1"/>
              </a:solidFill>
              <a:latin typeface="Cambria" panose="02040503050406030204" pitchFamily="18" charset="0"/>
              <a:ea typeface="Cambria" panose="02040503050406030204" pitchFamily="18" charset="0"/>
            </a:endParaRPr>
          </a:p>
        </p:txBody>
      </p:sp>
      <p:sp>
        <p:nvSpPr>
          <p:cNvPr id="612" name="Google Shape;612;p75"/>
          <p:cNvSpPr/>
          <p:nvPr/>
        </p:nvSpPr>
        <p:spPr>
          <a:xfrm>
            <a:off x="-861025" y="-727150"/>
            <a:ext cx="5099732" cy="5099305"/>
          </a:xfrm>
          <a:custGeom>
            <a:avLst/>
            <a:gdLst/>
            <a:ahLst/>
            <a:cxnLst/>
            <a:rect l="l" t="t" r="r" b="b"/>
            <a:pathLst>
              <a:path w="179347" h="179332" extrusionOk="0">
                <a:moveTo>
                  <a:pt x="89632" y="1"/>
                </a:moveTo>
                <a:cubicBezTo>
                  <a:pt x="88760" y="1"/>
                  <a:pt x="87866" y="15"/>
                  <a:pt x="86979" y="41"/>
                </a:cubicBezTo>
                <a:cubicBezTo>
                  <a:pt x="86826" y="45"/>
                  <a:pt x="86706" y="171"/>
                  <a:pt x="86709" y="324"/>
                </a:cubicBezTo>
                <a:cubicBezTo>
                  <a:pt x="86711" y="476"/>
                  <a:pt x="86834" y="598"/>
                  <a:pt x="86987" y="598"/>
                </a:cubicBezTo>
                <a:lnTo>
                  <a:pt x="86995" y="598"/>
                </a:lnTo>
                <a:cubicBezTo>
                  <a:pt x="87797" y="575"/>
                  <a:pt x="88605" y="558"/>
                  <a:pt x="89395" y="558"/>
                </a:cubicBezTo>
                <a:cubicBezTo>
                  <a:pt x="89492" y="558"/>
                  <a:pt x="89588" y="558"/>
                  <a:pt x="89683" y="559"/>
                </a:cubicBezTo>
                <a:lnTo>
                  <a:pt x="90331" y="561"/>
                </a:lnTo>
                <a:lnTo>
                  <a:pt x="90333" y="561"/>
                </a:lnTo>
                <a:cubicBezTo>
                  <a:pt x="90334" y="561"/>
                  <a:pt x="90335" y="561"/>
                  <a:pt x="90336" y="561"/>
                </a:cubicBezTo>
                <a:cubicBezTo>
                  <a:pt x="90488" y="561"/>
                  <a:pt x="90613" y="437"/>
                  <a:pt x="90613" y="283"/>
                </a:cubicBezTo>
                <a:cubicBezTo>
                  <a:pt x="90614" y="129"/>
                  <a:pt x="90489" y="3"/>
                  <a:pt x="90336" y="3"/>
                </a:cubicBezTo>
                <a:lnTo>
                  <a:pt x="89683" y="1"/>
                </a:lnTo>
                <a:close/>
                <a:moveTo>
                  <a:pt x="97571" y="345"/>
                </a:moveTo>
                <a:cubicBezTo>
                  <a:pt x="97428" y="345"/>
                  <a:pt x="97307" y="453"/>
                  <a:pt x="97294" y="598"/>
                </a:cubicBezTo>
                <a:cubicBezTo>
                  <a:pt x="97281" y="752"/>
                  <a:pt x="97394" y="887"/>
                  <a:pt x="97548" y="901"/>
                </a:cubicBezTo>
                <a:cubicBezTo>
                  <a:pt x="98659" y="998"/>
                  <a:pt x="99775" y="1117"/>
                  <a:pt x="100864" y="1254"/>
                </a:cubicBezTo>
                <a:cubicBezTo>
                  <a:pt x="100872" y="1255"/>
                  <a:pt x="100881" y="1256"/>
                  <a:pt x="100889" y="1256"/>
                </a:cubicBezTo>
                <a:cubicBezTo>
                  <a:pt x="100893" y="1256"/>
                  <a:pt x="100897" y="1256"/>
                  <a:pt x="100900" y="1255"/>
                </a:cubicBezTo>
                <a:cubicBezTo>
                  <a:pt x="100901" y="1255"/>
                  <a:pt x="100902" y="1255"/>
                  <a:pt x="100903" y="1255"/>
                </a:cubicBezTo>
                <a:cubicBezTo>
                  <a:pt x="101048" y="1255"/>
                  <a:pt x="101169" y="1141"/>
                  <a:pt x="101179" y="995"/>
                </a:cubicBezTo>
                <a:cubicBezTo>
                  <a:pt x="101188" y="847"/>
                  <a:pt x="101081" y="718"/>
                  <a:pt x="100934" y="700"/>
                </a:cubicBezTo>
                <a:cubicBezTo>
                  <a:pt x="99838" y="562"/>
                  <a:pt x="98715" y="442"/>
                  <a:pt x="97597" y="346"/>
                </a:cubicBezTo>
                <a:cubicBezTo>
                  <a:pt x="97588" y="345"/>
                  <a:pt x="97580" y="345"/>
                  <a:pt x="97571" y="345"/>
                </a:cubicBezTo>
                <a:close/>
                <a:moveTo>
                  <a:pt x="79756" y="546"/>
                </a:moveTo>
                <a:cubicBezTo>
                  <a:pt x="79747" y="546"/>
                  <a:pt x="79737" y="546"/>
                  <a:pt x="79728" y="547"/>
                </a:cubicBezTo>
                <a:cubicBezTo>
                  <a:pt x="78620" y="670"/>
                  <a:pt x="77501" y="814"/>
                  <a:pt x="76399" y="978"/>
                </a:cubicBezTo>
                <a:cubicBezTo>
                  <a:pt x="76255" y="1000"/>
                  <a:pt x="76152" y="1130"/>
                  <a:pt x="76163" y="1274"/>
                </a:cubicBezTo>
                <a:cubicBezTo>
                  <a:pt x="76173" y="1420"/>
                  <a:pt x="76294" y="1533"/>
                  <a:pt x="76440" y="1534"/>
                </a:cubicBezTo>
                <a:lnTo>
                  <a:pt x="76440" y="1534"/>
                </a:lnTo>
                <a:cubicBezTo>
                  <a:pt x="76453" y="1534"/>
                  <a:pt x="76467" y="1533"/>
                  <a:pt x="76479" y="1530"/>
                </a:cubicBezTo>
                <a:cubicBezTo>
                  <a:pt x="77574" y="1368"/>
                  <a:pt x="78688" y="1224"/>
                  <a:pt x="79787" y="1103"/>
                </a:cubicBezTo>
                <a:cubicBezTo>
                  <a:pt x="79941" y="1087"/>
                  <a:pt x="80052" y="948"/>
                  <a:pt x="80035" y="795"/>
                </a:cubicBezTo>
                <a:cubicBezTo>
                  <a:pt x="80018" y="652"/>
                  <a:pt x="79897" y="546"/>
                  <a:pt x="79756" y="546"/>
                </a:cubicBezTo>
                <a:close/>
                <a:moveTo>
                  <a:pt x="76440" y="1534"/>
                </a:moveTo>
                <a:lnTo>
                  <a:pt x="76440" y="1534"/>
                </a:lnTo>
                <a:cubicBezTo>
                  <a:pt x="76439" y="1534"/>
                  <a:pt x="76439" y="1534"/>
                  <a:pt x="76439" y="1534"/>
                </a:cubicBezTo>
                <a:lnTo>
                  <a:pt x="76440" y="1534"/>
                </a:lnTo>
                <a:cubicBezTo>
                  <a:pt x="76440" y="1534"/>
                  <a:pt x="76440" y="1534"/>
                  <a:pt x="76440" y="1534"/>
                </a:cubicBezTo>
                <a:close/>
                <a:moveTo>
                  <a:pt x="108052" y="1890"/>
                </a:moveTo>
                <a:cubicBezTo>
                  <a:pt x="107922" y="1890"/>
                  <a:pt x="107807" y="1980"/>
                  <a:pt x="107780" y="2112"/>
                </a:cubicBezTo>
                <a:cubicBezTo>
                  <a:pt x="107748" y="2261"/>
                  <a:pt x="107843" y="2407"/>
                  <a:pt x="107990" y="2441"/>
                </a:cubicBezTo>
                <a:cubicBezTo>
                  <a:pt x="109071" y="2666"/>
                  <a:pt x="110166" y="2916"/>
                  <a:pt x="111244" y="3183"/>
                </a:cubicBezTo>
                <a:cubicBezTo>
                  <a:pt x="111265" y="3189"/>
                  <a:pt x="111288" y="3191"/>
                  <a:pt x="111310" y="3191"/>
                </a:cubicBezTo>
                <a:lnTo>
                  <a:pt x="111310" y="3192"/>
                </a:lnTo>
                <a:cubicBezTo>
                  <a:pt x="111451" y="3192"/>
                  <a:pt x="111571" y="3088"/>
                  <a:pt x="111587" y="2947"/>
                </a:cubicBezTo>
                <a:cubicBezTo>
                  <a:pt x="111605" y="2807"/>
                  <a:pt x="111514" y="2675"/>
                  <a:pt x="111378" y="2643"/>
                </a:cubicBezTo>
                <a:cubicBezTo>
                  <a:pt x="110293" y="2372"/>
                  <a:pt x="109193" y="2122"/>
                  <a:pt x="108106" y="1895"/>
                </a:cubicBezTo>
                <a:cubicBezTo>
                  <a:pt x="108088" y="1891"/>
                  <a:pt x="108070" y="1890"/>
                  <a:pt x="108052" y="1890"/>
                </a:cubicBezTo>
                <a:close/>
                <a:moveTo>
                  <a:pt x="69328" y="2328"/>
                </a:moveTo>
                <a:cubicBezTo>
                  <a:pt x="69304" y="2328"/>
                  <a:pt x="69280" y="2331"/>
                  <a:pt x="69256" y="2338"/>
                </a:cubicBezTo>
                <a:cubicBezTo>
                  <a:pt x="68174" y="2589"/>
                  <a:pt x="67079" y="2866"/>
                  <a:pt x="66003" y="3160"/>
                </a:cubicBezTo>
                <a:cubicBezTo>
                  <a:pt x="65868" y="3197"/>
                  <a:pt x="65782" y="3328"/>
                  <a:pt x="65801" y="3466"/>
                </a:cubicBezTo>
                <a:cubicBezTo>
                  <a:pt x="65819" y="3605"/>
                  <a:pt x="65937" y="3708"/>
                  <a:pt x="66077" y="3708"/>
                </a:cubicBezTo>
                <a:cubicBezTo>
                  <a:pt x="66101" y="3708"/>
                  <a:pt x="66126" y="3705"/>
                  <a:pt x="66150" y="3698"/>
                </a:cubicBezTo>
                <a:cubicBezTo>
                  <a:pt x="67219" y="3407"/>
                  <a:pt x="68307" y="3131"/>
                  <a:pt x="69383" y="2881"/>
                </a:cubicBezTo>
                <a:cubicBezTo>
                  <a:pt x="69537" y="2850"/>
                  <a:pt x="69635" y="2697"/>
                  <a:pt x="69599" y="2544"/>
                </a:cubicBezTo>
                <a:cubicBezTo>
                  <a:pt x="69569" y="2415"/>
                  <a:pt x="69454" y="2328"/>
                  <a:pt x="69328" y="2328"/>
                </a:cubicBezTo>
                <a:close/>
                <a:moveTo>
                  <a:pt x="118266" y="4667"/>
                </a:moveTo>
                <a:cubicBezTo>
                  <a:pt x="118150" y="4667"/>
                  <a:pt x="118042" y="4741"/>
                  <a:pt x="118002" y="4857"/>
                </a:cubicBezTo>
                <a:cubicBezTo>
                  <a:pt x="117953" y="5003"/>
                  <a:pt x="118031" y="5161"/>
                  <a:pt x="118178" y="5211"/>
                </a:cubicBezTo>
                <a:cubicBezTo>
                  <a:pt x="119224" y="5564"/>
                  <a:pt x="120282" y="5943"/>
                  <a:pt x="121326" y="6340"/>
                </a:cubicBezTo>
                <a:cubicBezTo>
                  <a:pt x="121358" y="6351"/>
                  <a:pt x="121391" y="6357"/>
                  <a:pt x="121425" y="6357"/>
                </a:cubicBezTo>
                <a:lnTo>
                  <a:pt x="121425" y="6358"/>
                </a:lnTo>
                <a:cubicBezTo>
                  <a:pt x="121560" y="6358"/>
                  <a:pt x="121676" y="6262"/>
                  <a:pt x="121700" y="6129"/>
                </a:cubicBezTo>
                <a:cubicBezTo>
                  <a:pt x="121724" y="5996"/>
                  <a:pt x="121650" y="5866"/>
                  <a:pt x="121524" y="5818"/>
                </a:cubicBezTo>
                <a:cubicBezTo>
                  <a:pt x="120474" y="5418"/>
                  <a:pt x="119408" y="5038"/>
                  <a:pt x="118356" y="4682"/>
                </a:cubicBezTo>
                <a:cubicBezTo>
                  <a:pt x="118326" y="4672"/>
                  <a:pt x="118296" y="4667"/>
                  <a:pt x="118266" y="4667"/>
                </a:cubicBezTo>
                <a:close/>
                <a:moveTo>
                  <a:pt x="59174" y="5341"/>
                </a:moveTo>
                <a:cubicBezTo>
                  <a:pt x="59141" y="5341"/>
                  <a:pt x="59106" y="5347"/>
                  <a:pt x="59073" y="5360"/>
                </a:cubicBezTo>
                <a:cubicBezTo>
                  <a:pt x="58026" y="5741"/>
                  <a:pt x="56971" y="6146"/>
                  <a:pt x="55941" y="6566"/>
                </a:cubicBezTo>
                <a:cubicBezTo>
                  <a:pt x="55816" y="6616"/>
                  <a:pt x="55746" y="6746"/>
                  <a:pt x="55772" y="6878"/>
                </a:cubicBezTo>
                <a:cubicBezTo>
                  <a:pt x="55797" y="7008"/>
                  <a:pt x="55911" y="7103"/>
                  <a:pt x="56045" y="7103"/>
                </a:cubicBezTo>
                <a:cubicBezTo>
                  <a:pt x="56082" y="7103"/>
                  <a:pt x="56116" y="7096"/>
                  <a:pt x="56150" y="7082"/>
                </a:cubicBezTo>
                <a:cubicBezTo>
                  <a:pt x="57175" y="6666"/>
                  <a:pt x="58222" y="6263"/>
                  <a:pt x="59264" y="5884"/>
                </a:cubicBezTo>
                <a:cubicBezTo>
                  <a:pt x="59412" y="5834"/>
                  <a:pt x="59490" y="5672"/>
                  <a:pt x="59436" y="5526"/>
                </a:cubicBezTo>
                <a:cubicBezTo>
                  <a:pt x="59395" y="5411"/>
                  <a:pt x="59288" y="5341"/>
                  <a:pt x="59174" y="5341"/>
                </a:cubicBezTo>
                <a:close/>
                <a:moveTo>
                  <a:pt x="128095" y="8650"/>
                </a:moveTo>
                <a:cubicBezTo>
                  <a:pt x="127991" y="8650"/>
                  <a:pt x="127891" y="8709"/>
                  <a:pt x="127843" y="8809"/>
                </a:cubicBezTo>
                <a:cubicBezTo>
                  <a:pt x="127777" y="8948"/>
                  <a:pt x="127836" y="9114"/>
                  <a:pt x="127975" y="9181"/>
                </a:cubicBezTo>
                <a:cubicBezTo>
                  <a:pt x="128973" y="9656"/>
                  <a:pt x="129979" y="10159"/>
                  <a:pt x="130964" y="10675"/>
                </a:cubicBezTo>
                <a:cubicBezTo>
                  <a:pt x="131003" y="10696"/>
                  <a:pt x="131047" y="10707"/>
                  <a:pt x="131093" y="10707"/>
                </a:cubicBezTo>
                <a:cubicBezTo>
                  <a:pt x="131221" y="10707"/>
                  <a:pt x="131334" y="10619"/>
                  <a:pt x="131364" y="10495"/>
                </a:cubicBezTo>
                <a:cubicBezTo>
                  <a:pt x="131395" y="10370"/>
                  <a:pt x="131336" y="10239"/>
                  <a:pt x="131222" y="10180"/>
                </a:cubicBezTo>
                <a:cubicBezTo>
                  <a:pt x="130231" y="9662"/>
                  <a:pt x="129219" y="9156"/>
                  <a:pt x="128215" y="8677"/>
                </a:cubicBezTo>
                <a:cubicBezTo>
                  <a:pt x="128176" y="8659"/>
                  <a:pt x="128135" y="8650"/>
                  <a:pt x="128095" y="8650"/>
                </a:cubicBezTo>
                <a:close/>
                <a:moveTo>
                  <a:pt x="49445" y="9546"/>
                </a:moveTo>
                <a:cubicBezTo>
                  <a:pt x="49405" y="9546"/>
                  <a:pt x="49364" y="9555"/>
                  <a:pt x="49325" y="9573"/>
                </a:cubicBezTo>
                <a:cubicBezTo>
                  <a:pt x="48337" y="10072"/>
                  <a:pt x="47341" y="10598"/>
                  <a:pt x="46364" y="11139"/>
                </a:cubicBezTo>
                <a:cubicBezTo>
                  <a:pt x="46252" y="11199"/>
                  <a:pt x="46196" y="11329"/>
                  <a:pt x="46229" y="11452"/>
                </a:cubicBezTo>
                <a:cubicBezTo>
                  <a:pt x="46260" y="11576"/>
                  <a:pt x="46371" y="11662"/>
                  <a:pt x="46499" y="11662"/>
                </a:cubicBezTo>
                <a:cubicBezTo>
                  <a:pt x="46545" y="11662"/>
                  <a:pt x="46592" y="11649"/>
                  <a:pt x="46634" y="11627"/>
                </a:cubicBezTo>
                <a:cubicBezTo>
                  <a:pt x="47604" y="11091"/>
                  <a:pt x="48595" y="10567"/>
                  <a:pt x="49576" y="10072"/>
                </a:cubicBezTo>
                <a:cubicBezTo>
                  <a:pt x="49710" y="10000"/>
                  <a:pt x="49763" y="9834"/>
                  <a:pt x="49694" y="9699"/>
                </a:cubicBezTo>
                <a:cubicBezTo>
                  <a:pt x="49645" y="9602"/>
                  <a:pt x="49547" y="9546"/>
                  <a:pt x="49445" y="9546"/>
                </a:cubicBezTo>
                <a:close/>
                <a:moveTo>
                  <a:pt x="137379" y="13773"/>
                </a:moveTo>
                <a:cubicBezTo>
                  <a:pt x="137286" y="13773"/>
                  <a:pt x="137196" y="13819"/>
                  <a:pt x="137143" y="13903"/>
                </a:cubicBezTo>
                <a:cubicBezTo>
                  <a:pt x="137061" y="14032"/>
                  <a:pt x="137099" y="14202"/>
                  <a:pt x="137227" y="14286"/>
                </a:cubicBezTo>
                <a:cubicBezTo>
                  <a:pt x="138166" y="14879"/>
                  <a:pt x="139104" y="15496"/>
                  <a:pt x="140015" y="16122"/>
                </a:cubicBezTo>
                <a:cubicBezTo>
                  <a:pt x="140062" y="16153"/>
                  <a:pt x="140118" y="16171"/>
                  <a:pt x="140174" y="16171"/>
                </a:cubicBezTo>
                <a:lnTo>
                  <a:pt x="140174" y="16172"/>
                </a:lnTo>
                <a:cubicBezTo>
                  <a:pt x="140296" y="16172"/>
                  <a:pt x="140405" y="16093"/>
                  <a:pt x="140442" y="15975"/>
                </a:cubicBezTo>
                <a:cubicBezTo>
                  <a:pt x="140478" y="15857"/>
                  <a:pt x="140433" y="15730"/>
                  <a:pt x="140332" y="15662"/>
                </a:cubicBezTo>
                <a:cubicBezTo>
                  <a:pt x="139414" y="15033"/>
                  <a:pt x="138470" y="14411"/>
                  <a:pt x="137525" y="13814"/>
                </a:cubicBezTo>
                <a:cubicBezTo>
                  <a:pt x="137479" y="13786"/>
                  <a:pt x="137429" y="13773"/>
                  <a:pt x="137379" y="13773"/>
                </a:cubicBezTo>
                <a:close/>
                <a:moveTo>
                  <a:pt x="40305" y="14864"/>
                </a:moveTo>
                <a:cubicBezTo>
                  <a:pt x="40252" y="14864"/>
                  <a:pt x="40198" y="14879"/>
                  <a:pt x="40151" y="14910"/>
                </a:cubicBezTo>
                <a:cubicBezTo>
                  <a:pt x="39222" y="15525"/>
                  <a:pt x="38294" y="16166"/>
                  <a:pt x="37391" y="16816"/>
                </a:cubicBezTo>
                <a:cubicBezTo>
                  <a:pt x="37172" y="16974"/>
                  <a:pt x="37284" y="17320"/>
                  <a:pt x="37554" y="17321"/>
                </a:cubicBezTo>
                <a:cubicBezTo>
                  <a:pt x="37613" y="17321"/>
                  <a:pt x="37670" y="17303"/>
                  <a:pt x="37717" y="17270"/>
                </a:cubicBezTo>
                <a:cubicBezTo>
                  <a:pt x="38614" y="16625"/>
                  <a:pt x="39537" y="15988"/>
                  <a:pt x="40458" y="15376"/>
                </a:cubicBezTo>
                <a:cubicBezTo>
                  <a:pt x="40587" y="15291"/>
                  <a:pt x="40622" y="15118"/>
                  <a:pt x="40537" y="14988"/>
                </a:cubicBezTo>
                <a:cubicBezTo>
                  <a:pt x="40484" y="14908"/>
                  <a:pt x="40395" y="14864"/>
                  <a:pt x="40305" y="14864"/>
                </a:cubicBezTo>
                <a:close/>
                <a:moveTo>
                  <a:pt x="145987" y="19954"/>
                </a:moveTo>
                <a:cubicBezTo>
                  <a:pt x="145906" y="19954"/>
                  <a:pt x="145825" y="19989"/>
                  <a:pt x="145770" y="20058"/>
                </a:cubicBezTo>
                <a:cubicBezTo>
                  <a:pt x="145675" y="20175"/>
                  <a:pt x="145691" y="20349"/>
                  <a:pt x="145807" y="20447"/>
                </a:cubicBezTo>
                <a:cubicBezTo>
                  <a:pt x="146670" y="21147"/>
                  <a:pt x="147527" y="21870"/>
                  <a:pt x="148359" y="22597"/>
                </a:cubicBezTo>
                <a:cubicBezTo>
                  <a:pt x="148409" y="22642"/>
                  <a:pt x="148474" y="22667"/>
                  <a:pt x="148543" y="22667"/>
                </a:cubicBezTo>
                <a:cubicBezTo>
                  <a:pt x="148800" y="22667"/>
                  <a:pt x="148919" y="22348"/>
                  <a:pt x="148725" y="22177"/>
                </a:cubicBezTo>
                <a:cubicBezTo>
                  <a:pt x="147890" y="21446"/>
                  <a:pt x="147026" y="20718"/>
                  <a:pt x="146159" y="20013"/>
                </a:cubicBezTo>
                <a:cubicBezTo>
                  <a:pt x="146108" y="19974"/>
                  <a:pt x="146047" y="19954"/>
                  <a:pt x="145987" y="19954"/>
                </a:cubicBezTo>
                <a:close/>
                <a:moveTo>
                  <a:pt x="31839" y="21232"/>
                </a:moveTo>
                <a:cubicBezTo>
                  <a:pt x="31778" y="21232"/>
                  <a:pt x="31716" y="21253"/>
                  <a:pt x="31664" y="21295"/>
                </a:cubicBezTo>
                <a:cubicBezTo>
                  <a:pt x="30813" y="22018"/>
                  <a:pt x="29966" y="22763"/>
                  <a:pt x="29147" y="23513"/>
                </a:cubicBezTo>
                <a:cubicBezTo>
                  <a:pt x="28959" y="23686"/>
                  <a:pt x="29080" y="23998"/>
                  <a:pt x="29334" y="23998"/>
                </a:cubicBezTo>
                <a:cubicBezTo>
                  <a:pt x="29335" y="23998"/>
                  <a:pt x="29335" y="23998"/>
                  <a:pt x="29336" y="23998"/>
                </a:cubicBezTo>
                <a:lnTo>
                  <a:pt x="29337" y="23998"/>
                </a:lnTo>
                <a:cubicBezTo>
                  <a:pt x="29406" y="23998"/>
                  <a:pt x="29473" y="23972"/>
                  <a:pt x="29524" y="23926"/>
                </a:cubicBezTo>
                <a:cubicBezTo>
                  <a:pt x="30337" y="23180"/>
                  <a:pt x="31179" y="22438"/>
                  <a:pt x="32025" y="21720"/>
                </a:cubicBezTo>
                <a:cubicBezTo>
                  <a:pt x="32138" y="21620"/>
                  <a:pt x="32150" y="21446"/>
                  <a:pt x="32052" y="21331"/>
                </a:cubicBezTo>
                <a:cubicBezTo>
                  <a:pt x="31997" y="21266"/>
                  <a:pt x="31918" y="21232"/>
                  <a:pt x="31839" y="21232"/>
                </a:cubicBezTo>
                <a:close/>
                <a:moveTo>
                  <a:pt x="153800" y="27099"/>
                </a:moveTo>
                <a:cubicBezTo>
                  <a:pt x="153730" y="27099"/>
                  <a:pt x="153660" y="27125"/>
                  <a:pt x="153606" y="27178"/>
                </a:cubicBezTo>
                <a:cubicBezTo>
                  <a:pt x="153495" y="27285"/>
                  <a:pt x="153493" y="27462"/>
                  <a:pt x="153600" y="27573"/>
                </a:cubicBezTo>
                <a:cubicBezTo>
                  <a:pt x="154375" y="28368"/>
                  <a:pt x="155141" y="29187"/>
                  <a:pt x="155880" y="30007"/>
                </a:cubicBezTo>
                <a:cubicBezTo>
                  <a:pt x="155932" y="30065"/>
                  <a:pt x="156008" y="30099"/>
                  <a:pt x="156087" y="30099"/>
                </a:cubicBezTo>
                <a:cubicBezTo>
                  <a:pt x="156328" y="30099"/>
                  <a:pt x="156455" y="29813"/>
                  <a:pt x="156293" y="29633"/>
                </a:cubicBezTo>
                <a:cubicBezTo>
                  <a:pt x="155551" y="28809"/>
                  <a:pt x="154779" y="27984"/>
                  <a:pt x="154001" y="27184"/>
                </a:cubicBezTo>
                <a:cubicBezTo>
                  <a:pt x="153946" y="27127"/>
                  <a:pt x="153873" y="27099"/>
                  <a:pt x="153800" y="27099"/>
                </a:cubicBezTo>
                <a:close/>
                <a:moveTo>
                  <a:pt x="24192" y="28545"/>
                </a:moveTo>
                <a:cubicBezTo>
                  <a:pt x="24117" y="28545"/>
                  <a:pt x="24042" y="28575"/>
                  <a:pt x="23987" y="28634"/>
                </a:cubicBezTo>
                <a:cubicBezTo>
                  <a:pt x="23229" y="29450"/>
                  <a:pt x="22475" y="30291"/>
                  <a:pt x="21747" y="31136"/>
                </a:cubicBezTo>
                <a:cubicBezTo>
                  <a:pt x="21591" y="31316"/>
                  <a:pt x="21719" y="31597"/>
                  <a:pt x="21958" y="31597"/>
                </a:cubicBezTo>
                <a:cubicBezTo>
                  <a:pt x="22039" y="31597"/>
                  <a:pt x="22116" y="31562"/>
                  <a:pt x="22170" y="31500"/>
                </a:cubicBezTo>
                <a:cubicBezTo>
                  <a:pt x="22893" y="30661"/>
                  <a:pt x="23642" y="29826"/>
                  <a:pt x="24396" y="29015"/>
                </a:cubicBezTo>
                <a:cubicBezTo>
                  <a:pt x="24501" y="28902"/>
                  <a:pt x="24495" y="28726"/>
                  <a:pt x="24382" y="28620"/>
                </a:cubicBezTo>
                <a:cubicBezTo>
                  <a:pt x="24328" y="28570"/>
                  <a:pt x="24260" y="28545"/>
                  <a:pt x="24192" y="28545"/>
                </a:cubicBezTo>
                <a:close/>
                <a:moveTo>
                  <a:pt x="160721" y="35114"/>
                </a:moveTo>
                <a:cubicBezTo>
                  <a:pt x="160662" y="35114"/>
                  <a:pt x="160602" y="35133"/>
                  <a:pt x="160552" y="35172"/>
                </a:cubicBezTo>
                <a:cubicBezTo>
                  <a:pt x="160429" y="35265"/>
                  <a:pt x="160406" y="35440"/>
                  <a:pt x="160499" y="35562"/>
                </a:cubicBezTo>
                <a:cubicBezTo>
                  <a:pt x="161174" y="36445"/>
                  <a:pt x="161839" y="37348"/>
                  <a:pt x="162475" y="38247"/>
                </a:cubicBezTo>
                <a:cubicBezTo>
                  <a:pt x="162527" y="38320"/>
                  <a:pt x="162612" y="38365"/>
                  <a:pt x="162703" y="38365"/>
                </a:cubicBezTo>
                <a:cubicBezTo>
                  <a:pt x="162929" y="38365"/>
                  <a:pt x="163062" y="38108"/>
                  <a:pt x="162931" y="37924"/>
                </a:cubicBezTo>
                <a:cubicBezTo>
                  <a:pt x="162291" y="37019"/>
                  <a:pt x="161621" y="36111"/>
                  <a:pt x="160943" y="35224"/>
                </a:cubicBezTo>
                <a:cubicBezTo>
                  <a:pt x="160888" y="35152"/>
                  <a:pt x="160805" y="35114"/>
                  <a:pt x="160721" y="35114"/>
                </a:cubicBezTo>
                <a:close/>
                <a:moveTo>
                  <a:pt x="17448" y="36715"/>
                </a:moveTo>
                <a:cubicBezTo>
                  <a:pt x="17361" y="36715"/>
                  <a:pt x="17276" y="36755"/>
                  <a:pt x="17222" y="36831"/>
                </a:cubicBezTo>
                <a:cubicBezTo>
                  <a:pt x="16564" y="37731"/>
                  <a:pt x="15915" y="38657"/>
                  <a:pt x="15292" y="39579"/>
                </a:cubicBezTo>
                <a:cubicBezTo>
                  <a:pt x="15204" y="39706"/>
                  <a:pt x="15238" y="39880"/>
                  <a:pt x="15366" y="39966"/>
                </a:cubicBezTo>
                <a:cubicBezTo>
                  <a:pt x="15413" y="39998"/>
                  <a:pt x="15466" y="40014"/>
                  <a:pt x="15522" y="40014"/>
                </a:cubicBezTo>
                <a:cubicBezTo>
                  <a:pt x="15616" y="40014"/>
                  <a:pt x="15703" y="39969"/>
                  <a:pt x="15754" y="39892"/>
                </a:cubicBezTo>
                <a:cubicBezTo>
                  <a:pt x="16374" y="38975"/>
                  <a:pt x="17019" y="38055"/>
                  <a:pt x="17673" y="37159"/>
                </a:cubicBezTo>
                <a:cubicBezTo>
                  <a:pt x="17763" y="37034"/>
                  <a:pt x="17737" y="36860"/>
                  <a:pt x="17612" y="36769"/>
                </a:cubicBezTo>
                <a:cubicBezTo>
                  <a:pt x="17562" y="36733"/>
                  <a:pt x="17505" y="36715"/>
                  <a:pt x="17448" y="36715"/>
                </a:cubicBezTo>
                <a:close/>
                <a:moveTo>
                  <a:pt x="166649" y="43887"/>
                </a:moveTo>
                <a:cubicBezTo>
                  <a:pt x="166600" y="43887"/>
                  <a:pt x="166551" y="43900"/>
                  <a:pt x="166506" y="43927"/>
                </a:cubicBezTo>
                <a:cubicBezTo>
                  <a:pt x="166374" y="44005"/>
                  <a:pt x="166330" y="44175"/>
                  <a:pt x="166408" y="44307"/>
                </a:cubicBezTo>
                <a:cubicBezTo>
                  <a:pt x="166972" y="45258"/>
                  <a:pt x="167524" y="46233"/>
                  <a:pt x="168052" y="47202"/>
                </a:cubicBezTo>
                <a:cubicBezTo>
                  <a:pt x="168101" y="47292"/>
                  <a:pt x="168194" y="47348"/>
                  <a:pt x="168296" y="47348"/>
                </a:cubicBezTo>
                <a:lnTo>
                  <a:pt x="168296" y="47349"/>
                </a:lnTo>
                <a:cubicBezTo>
                  <a:pt x="168508" y="47348"/>
                  <a:pt x="168642" y="47122"/>
                  <a:pt x="168542" y="46936"/>
                </a:cubicBezTo>
                <a:cubicBezTo>
                  <a:pt x="168012" y="45960"/>
                  <a:pt x="167455" y="44979"/>
                  <a:pt x="166887" y="44022"/>
                </a:cubicBezTo>
                <a:cubicBezTo>
                  <a:pt x="166835" y="43935"/>
                  <a:pt x="166743" y="43887"/>
                  <a:pt x="166649" y="43887"/>
                </a:cubicBezTo>
                <a:close/>
                <a:moveTo>
                  <a:pt x="11716" y="45622"/>
                </a:moveTo>
                <a:cubicBezTo>
                  <a:pt x="11617" y="45622"/>
                  <a:pt x="11521" y="45676"/>
                  <a:pt x="11470" y="45769"/>
                </a:cubicBezTo>
                <a:cubicBezTo>
                  <a:pt x="10921" y="46744"/>
                  <a:pt x="10387" y="47740"/>
                  <a:pt x="9877" y="48729"/>
                </a:cubicBezTo>
                <a:cubicBezTo>
                  <a:pt x="9807" y="48866"/>
                  <a:pt x="9860" y="49034"/>
                  <a:pt x="9998" y="49105"/>
                </a:cubicBezTo>
                <a:cubicBezTo>
                  <a:pt x="10037" y="49125"/>
                  <a:pt x="10080" y="49135"/>
                  <a:pt x="10125" y="49135"/>
                </a:cubicBezTo>
                <a:cubicBezTo>
                  <a:pt x="10230" y="49135"/>
                  <a:pt x="10325" y="49077"/>
                  <a:pt x="10373" y="48984"/>
                </a:cubicBezTo>
                <a:cubicBezTo>
                  <a:pt x="10880" y="48001"/>
                  <a:pt x="11412" y="47012"/>
                  <a:pt x="11957" y="46043"/>
                </a:cubicBezTo>
                <a:cubicBezTo>
                  <a:pt x="12036" y="45908"/>
                  <a:pt x="11988" y="45734"/>
                  <a:pt x="11853" y="45659"/>
                </a:cubicBezTo>
                <a:cubicBezTo>
                  <a:pt x="11810" y="45634"/>
                  <a:pt x="11763" y="45622"/>
                  <a:pt x="11716" y="45622"/>
                </a:cubicBezTo>
                <a:close/>
                <a:moveTo>
                  <a:pt x="171489" y="53282"/>
                </a:moveTo>
                <a:cubicBezTo>
                  <a:pt x="171451" y="53282"/>
                  <a:pt x="171413" y="53290"/>
                  <a:pt x="171376" y="53307"/>
                </a:cubicBezTo>
                <a:cubicBezTo>
                  <a:pt x="171232" y="53369"/>
                  <a:pt x="171169" y="53541"/>
                  <a:pt x="171237" y="53683"/>
                </a:cubicBezTo>
                <a:cubicBezTo>
                  <a:pt x="171682" y="54690"/>
                  <a:pt x="172116" y="55722"/>
                  <a:pt x="172524" y="56750"/>
                </a:cubicBezTo>
                <a:cubicBezTo>
                  <a:pt x="172568" y="56856"/>
                  <a:pt x="172670" y="56926"/>
                  <a:pt x="172784" y="56926"/>
                </a:cubicBezTo>
                <a:cubicBezTo>
                  <a:pt x="172819" y="56926"/>
                  <a:pt x="172854" y="56919"/>
                  <a:pt x="172887" y="56906"/>
                </a:cubicBezTo>
                <a:cubicBezTo>
                  <a:pt x="173030" y="56849"/>
                  <a:pt x="173100" y="56687"/>
                  <a:pt x="173043" y="56544"/>
                </a:cubicBezTo>
                <a:cubicBezTo>
                  <a:pt x="172632" y="55509"/>
                  <a:pt x="172196" y="54471"/>
                  <a:pt x="171748" y="53457"/>
                </a:cubicBezTo>
                <a:cubicBezTo>
                  <a:pt x="171703" y="53348"/>
                  <a:pt x="171599" y="53282"/>
                  <a:pt x="171489" y="53282"/>
                </a:cubicBezTo>
                <a:close/>
                <a:moveTo>
                  <a:pt x="7073" y="55157"/>
                </a:moveTo>
                <a:cubicBezTo>
                  <a:pt x="6964" y="55157"/>
                  <a:pt x="6861" y="55222"/>
                  <a:pt x="6817" y="55329"/>
                </a:cubicBezTo>
                <a:cubicBezTo>
                  <a:pt x="6388" y="56362"/>
                  <a:pt x="5973" y="57415"/>
                  <a:pt x="5586" y="58461"/>
                </a:cubicBezTo>
                <a:cubicBezTo>
                  <a:pt x="5532" y="58605"/>
                  <a:pt x="5605" y="58766"/>
                  <a:pt x="5750" y="58820"/>
                </a:cubicBezTo>
                <a:cubicBezTo>
                  <a:pt x="5780" y="58831"/>
                  <a:pt x="5814" y="58837"/>
                  <a:pt x="5846" y="58837"/>
                </a:cubicBezTo>
                <a:cubicBezTo>
                  <a:pt x="5963" y="58837"/>
                  <a:pt x="6068" y="58765"/>
                  <a:pt x="6109" y="58655"/>
                </a:cubicBezTo>
                <a:cubicBezTo>
                  <a:pt x="6495" y="57616"/>
                  <a:pt x="6906" y="56568"/>
                  <a:pt x="7332" y="55543"/>
                </a:cubicBezTo>
                <a:cubicBezTo>
                  <a:pt x="7391" y="55401"/>
                  <a:pt x="7323" y="55237"/>
                  <a:pt x="7180" y="55178"/>
                </a:cubicBezTo>
                <a:cubicBezTo>
                  <a:pt x="7145" y="55164"/>
                  <a:pt x="7109" y="55157"/>
                  <a:pt x="7073" y="55157"/>
                </a:cubicBezTo>
                <a:close/>
                <a:moveTo>
                  <a:pt x="175187" y="63205"/>
                </a:moveTo>
                <a:cubicBezTo>
                  <a:pt x="175160" y="63205"/>
                  <a:pt x="175132" y="63209"/>
                  <a:pt x="175105" y="63218"/>
                </a:cubicBezTo>
                <a:cubicBezTo>
                  <a:pt x="174958" y="63262"/>
                  <a:pt x="174874" y="63418"/>
                  <a:pt x="174919" y="63566"/>
                </a:cubicBezTo>
                <a:cubicBezTo>
                  <a:pt x="175243" y="64620"/>
                  <a:pt x="175551" y="65700"/>
                  <a:pt x="175836" y="66773"/>
                </a:cubicBezTo>
                <a:cubicBezTo>
                  <a:pt x="175867" y="66895"/>
                  <a:pt x="175979" y="66980"/>
                  <a:pt x="176105" y="66980"/>
                </a:cubicBezTo>
                <a:cubicBezTo>
                  <a:pt x="176130" y="66980"/>
                  <a:pt x="176154" y="66978"/>
                  <a:pt x="176177" y="66971"/>
                </a:cubicBezTo>
                <a:cubicBezTo>
                  <a:pt x="176325" y="66931"/>
                  <a:pt x="176415" y="66779"/>
                  <a:pt x="176375" y="66630"/>
                </a:cubicBezTo>
                <a:cubicBezTo>
                  <a:pt x="176089" y="65550"/>
                  <a:pt x="175779" y="64464"/>
                  <a:pt x="175454" y="63403"/>
                </a:cubicBezTo>
                <a:cubicBezTo>
                  <a:pt x="175417" y="63283"/>
                  <a:pt x="175307" y="63205"/>
                  <a:pt x="175187" y="63205"/>
                </a:cubicBezTo>
                <a:close/>
                <a:moveTo>
                  <a:pt x="3602" y="65172"/>
                </a:moveTo>
                <a:cubicBezTo>
                  <a:pt x="3481" y="65172"/>
                  <a:pt x="3369" y="65253"/>
                  <a:pt x="3334" y="65376"/>
                </a:cubicBezTo>
                <a:cubicBezTo>
                  <a:pt x="3031" y="66457"/>
                  <a:pt x="2747" y="67550"/>
                  <a:pt x="2487" y="68624"/>
                </a:cubicBezTo>
                <a:cubicBezTo>
                  <a:pt x="2451" y="68773"/>
                  <a:pt x="2543" y="68924"/>
                  <a:pt x="2693" y="68960"/>
                </a:cubicBezTo>
                <a:cubicBezTo>
                  <a:pt x="2715" y="68965"/>
                  <a:pt x="2736" y="68967"/>
                  <a:pt x="2759" y="68967"/>
                </a:cubicBezTo>
                <a:cubicBezTo>
                  <a:pt x="2888" y="68967"/>
                  <a:pt x="3000" y="68880"/>
                  <a:pt x="3030" y="68754"/>
                </a:cubicBezTo>
                <a:cubicBezTo>
                  <a:pt x="3287" y="67687"/>
                  <a:pt x="3570" y="66602"/>
                  <a:pt x="3871" y="65526"/>
                </a:cubicBezTo>
                <a:cubicBezTo>
                  <a:pt x="3913" y="65379"/>
                  <a:pt x="3827" y="65225"/>
                  <a:pt x="3678" y="65183"/>
                </a:cubicBezTo>
                <a:cubicBezTo>
                  <a:pt x="3652" y="65176"/>
                  <a:pt x="3627" y="65172"/>
                  <a:pt x="3602" y="65172"/>
                </a:cubicBezTo>
                <a:close/>
                <a:moveTo>
                  <a:pt x="177675" y="73499"/>
                </a:moveTo>
                <a:cubicBezTo>
                  <a:pt x="177659" y="73499"/>
                  <a:pt x="177643" y="73500"/>
                  <a:pt x="177626" y="73503"/>
                </a:cubicBezTo>
                <a:cubicBezTo>
                  <a:pt x="177475" y="73531"/>
                  <a:pt x="177375" y="73675"/>
                  <a:pt x="177401" y="73827"/>
                </a:cubicBezTo>
                <a:cubicBezTo>
                  <a:pt x="177597" y="74916"/>
                  <a:pt x="177774" y="76024"/>
                  <a:pt x="177929" y="77120"/>
                </a:cubicBezTo>
                <a:cubicBezTo>
                  <a:pt x="177948" y="77257"/>
                  <a:pt x="178065" y="77360"/>
                  <a:pt x="178204" y="77360"/>
                </a:cubicBezTo>
                <a:lnTo>
                  <a:pt x="178205" y="77360"/>
                </a:lnTo>
                <a:cubicBezTo>
                  <a:pt x="178218" y="77360"/>
                  <a:pt x="178231" y="77358"/>
                  <a:pt x="178244" y="77357"/>
                </a:cubicBezTo>
                <a:cubicBezTo>
                  <a:pt x="178396" y="77335"/>
                  <a:pt x="178502" y="77194"/>
                  <a:pt x="178481" y="77042"/>
                </a:cubicBezTo>
                <a:cubicBezTo>
                  <a:pt x="178326" y="75940"/>
                  <a:pt x="178148" y="74825"/>
                  <a:pt x="177950" y="73728"/>
                </a:cubicBezTo>
                <a:cubicBezTo>
                  <a:pt x="177925" y="73593"/>
                  <a:pt x="177808" y="73499"/>
                  <a:pt x="177675" y="73499"/>
                </a:cubicBezTo>
                <a:close/>
                <a:moveTo>
                  <a:pt x="1350" y="75521"/>
                </a:moveTo>
                <a:cubicBezTo>
                  <a:pt x="1216" y="75521"/>
                  <a:pt x="1099" y="75618"/>
                  <a:pt x="1075" y="75755"/>
                </a:cubicBezTo>
                <a:cubicBezTo>
                  <a:pt x="904" y="76860"/>
                  <a:pt x="750" y="77979"/>
                  <a:pt x="621" y="79080"/>
                </a:cubicBezTo>
                <a:cubicBezTo>
                  <a:pt x="603" y="79234"/>
                  <a:pt x="712" y="79372"/>
                  <a:pt x="866" y="79390"/>
                </a:cubicBezTo>
                <a:cubicBezTo>
                  <a:pt x="876" y="79392"/>
                  <a:pt x="888" y="79392"/>
                  <a:pt x="898" y="79392"/>
                </a:cubicBezTo>
                <a:cubicBezTo>
                  <a:pt x="1039" y="79391"/>
                  <a:pt x="1158" y="79286"/>
                  <a:pt x="1176" y="79145"/>
                </a:cubicBezTo>
                <a:cubicBezTo>
                  <a:pt x="1304" y="78051"/>
                  <a:pt x="1456" y="76940"/>
                  <a:pt x="1628" y="75841"/>
                </a:cubicBezTo>
                <a:cubicBezTo>
                  <a:pt x="1650" y="75689"/>
                  <a:pt x="1546" y="75548"/>
                  <a:pt x="1395" y="75525"/>
                </a:cubicBezTo>
                <a:cubicBezTo>
                  <a:pt x="1380" y="75523"/>
                  <a:pt x="1365" y="75521"/>
                  <a:pt x="1350" y="75521"/>
                </a:cubicBezTo>
                <a:close/>
                <a:moveTo>
                  <a:pt x="178938" y="84013"/>
                </a:moveTo>
                <a:cubicBezTo>
                  <a:pt x="178929" y="84013"/>
                  <a:pt x="178920" y="84013"/>
                  <a:pt x="178911" y="84014"/>
                </a:cubicBezTo>
                <a:cubicBezTo>
                  <a:pt x="178757" y="84022"/>
                  <a:pt x="178640" y="84155"/>
                  <a:pt x="178649" y="84309"/>
                </a:cubicBezTo>
                <a:cubicBezTo>
                  <a:pt x="178714" y="85414"/>
                  <a:pt x="178761" y="86535"/>
                  <a:pt x="178785" y="87641"/>
                </a:cubicBezTo>
                <a:cubicBezTo>
                  <a:pt x="178789" y="87793"/>
                  <a:pt x="178912" y="87915"/>
                  <a:pt x="179064" y="87915"/>
                </a:cubicBezTo>
                <a:lnTo>
                  <a:pt x="179069" y="87915"/>
                </a:lnTo>
                <a:cubicBezTo>
                  <a:pt x="179224" y="87911"/>
                  <a:pt x="179347" y="87783"/>
                  <a:pt x="179343" y="87630"/>
                </a:cubicBezTo>
                <a:cubicBezTo>
                  <a:pt x="179318" y="86516"/>
                  <a:pt x="179272" y="85387"/>
                  <a:pt x="179206" y="84276"/>
                </a:cubicBezTo>
                <a:cubicBezTo>
                  <a:pt x="179197" y="84132"/>
                  <a:pt x="179078" y="84013"/>
                  <a:pt x="178938" y="84013"/>
                </a:cubicBezTo>
                <a:close/>
                <a:moveTo>
                  <a:pt x="348" y="86059"/>
                </a:moveTo>
                <a:cubicBezTo>
                  <a:pt x="168" y="86059"/>
                  <a:pt x="67" y="86176"/>
                  <a:pt x="62" y="86329"/>
                </a:cubicBezTo>
                <a:cubicBezTo>
                  <a:pt x="21" y="87447"/>
                  <a:pt x="0" y="88577"/>
                  <a:pt x="0" y="89684"/>
                </a:cubicBezTo>
                <a:lnTo>
                  <a:pt x="0" y="89873"/>
                </a:lnTo>
                <a:cubicBezTo>
                  <a:pt x="0" y="90027"/>
                  <a:pt x="126" y="90153"/>
                  <a:pt x="280" y="90153"/>
                </a:cubicBezTo>
                <a:cubicBezTo>
                  <a:pt x="434" y="90153"/>
                  <a:pt x="558" y="90027"/>
                  <a:pt x="558" y="89873"/>
                </a:cubicBezTo>
                <a:lnTo>
                  <a:pt x="558" y="89684"/>
                </a:lnTo>
                <a:cubicBezTo>
                  <a:pt x="558" y="88582"/>
                  <a:pt x="579" y="87461"/>
                  <a:pt x="620" y="86348"/>
                </a:cubicBezTo>
                <a:cubicBezTo>
                  <a:pt x="625" y="86195"/>
                  <a:pt x="505" y="86065"/>
                  <a:pt x="351" y="86059"/>
                </a:cubicBezTo>
                <a:cubicBezTo>
                  <a:pt x="350" y="86059"/>
                  <a:pt x="349" y="86059"/>
                  <a:pt x="348" y="86059"/>
                </a:cubicBezTo>
                <a:close/>
                <a:moveTo>
                  <a:pt x="178936" y="94604"/>
                </a:moveTo>
                <a:cubicBezTo>
                  <a:pt x="178780" y="94604"/>
                  <a:pt x="178668" y="94718"/>
                  <a:pt x="178659" y="94866"/>
                </a:cubicBezTo>
                <a:cubicBezTo>
                  <a:pt x="178597" y="95977"/>
                  <a:pt x="178512" y="97095"/>
                  <a:pt x="178407" y="98193"/>
                </a:cubicBezTo>
                <a:cubicBezTo>
                  <a:pt x="178393" y="98346"/>
                  <a:pt x="178506" y="98482"/>
                  <a:pt x="178658" y="98497"/>
                </a:cubicBezTo>
                <a:cubicBezTo>
                  <a:pt x="178668" y="98498"/>
                  <a:pt x="178676" y="98498"/>
                  <a:pt x="178685" y="98498"/>
                </a:cubicBezTo>
                <a:cubicBezTo>
                  <a:pt x="178828" y="98497"/>
                  <a:pt x="178948" y="98389"/>
                  <a:pt x="178962" y="98246"/>
                </a:cubicBezTo>
                <a:cubicBezTo>
                  <a:pt x="179066" y="97141"/>
                  <a:pt x="179152" y="96016"/>
                  <a:pt x="179216" y="94899"/>
                </a:cubicBezTo>
                <a:cubicBezTo>
                  <a:pt x="179226" y="94745"/>
                  <a:pt x="179108" y="94614"/>
                  <a:pt x="178954" y="94604"/>
                </a:cubicBezTo>
                <a:cubicBezTo>
                  <a:pt x="178948" y="94604"/>
                  <a:pt x="178942" y="94604"/>
                  <a:pt x="178936" y="94604"/>
                </a:cubicBezTo>
                <a:close/>
                <a:moveTo>
                  <a:pt x="584" y="96836"/>
                </a:moveTo>
                <a:cubicBezTo>
                  <a:pt x="576" y="96836"/>
                  <a:pt x="569" y="96837"/>
                  <a:pt x="561" y="96837"/>
                </a:cubicBezTo>
                <a:cubicBezTo>
                  <a:pt x="407" y="96850"/>
                  <a:pt x="293" y="96984"/>
                  <a:pt x="306" y="97138"/>
                </a:cubicBezTo>
                <a:cubicBezTo>
                  <a:pt x="396" y="98247"/>
                  <a:pt x="511" y="99371"/>
                  <a:pt x="643" y="100477"/>
                </a:cubicBezTo>
                <a:cubicBezTo>
                  <a:pt x="660" y="100617"/>
                  <a:pt x="778" y="100723"/>
                  <a:pt x="919" y="100723"/>
                </a:cubicBezTo>
                <a:cubicBezTo>
                  <a:pt x="931" y="100723"/>
                  <a:pt x="942" y="100722"/>
                  <a:pt x="953" y="100721"/>
                </a:cubicBezTo>
                <a:cubicBezTo>
                  <a:pt x="1106" y="100703"/>
                  <a:pt x="1215" y="100563"/>
                  <a:pt x="1197" y="100411"/>
                </a:cubicBezTo>
                <a:cubicBezTo>
                  <a:pt x="1065" y="99311"/>
                  <a:pt x="952" y="98194"/>
                  <a:pt x="861" y="97092"/>
                </a:cubicBezTo>
                <a:cubicBezTo>
                  <a:pt x="850" y="96947"/>
                  <a:pt x="728" y="96836"/>
                  <a:pt x="584" y="96836"/>
                </a:cubicBezTo>
                <a:close/>
                <a:moveTo>
                  <a:pt x="177707" y="105120"/>
                </a:moveTo>
                <a:cubicBezTo>
                  <a:pt x="177579" y="105120"/>
                  <a:pt x="177460" y="105216"/>
                  <a:pt x="177435" y="105351"/>
                </a:cubicBezTo>
                <a:cubicBezTo>
                  <a:pt x="177242" y="106443"/>
                  <a:pt x="177025" y="107544"/>
                  <a:pt x="176792" y="108624"/>
                </a:cubicBezTo>
                <a:cubicBezTo>
                  <a:pt x="176760" y="108774"/>
                  <a:pt x="176855" y="108923"/>
                  <a:pt x="177005" y="108955"/>
                </a:cubicBezTo>
                <a:cubicBezTo>
                  <a:pt x="177025" y="108959"/>
                  <a:pt x="177044" y="108962"/>
                  <a:pt x="177064" y="108962"/>
                </a:cubicBezTo>
                <a:cubicBezTo>
                  <a:pt x="177195" y="108962"/>
                  <a:pt x="177309" y="108870"/>
                  <a:pt x="177337" y="108741"/>
                </a:cubicBezTo>
                <a:cubicBezTo>
                  <a:pt x="177573" y="107656"/>
                  <a:pt x="177791" y="106548"/>
                  <a:pt x="177985" y="105449"/>
                </a:cubicBezTo>
                <a:cubicBezTo>
                  <a:pt x="178012" y="105297"/>
                  <a:pt x="177910" y="105152"/>
                  <a:pt x="177759" y="105125"/>
                </a:cubicBezTo>
                <a:cubicBezTo>
                  <a:pt x="177742" y="105121"/>
                  <a:pt x="177725" y="105120"/>
                  <a:pt x="177707" y="105120"/>
                </a:cubicBezTo>
                <a:close/>
                <a:moveTo>
                  <a:pt x="2076" y="107320"/>
                </a:moveTo>
                <a:cubicBezTo>
                  <a:pt x="2057" y="107320"/>
                  <a:pt x="2039" y="107321"/>
                  <a:pt x="2020" y="107325"/>
                </a:cubicBezTo>
                <a:cubicBezTo>
                  <a:pt x="1869" y="107355"/>
                  <a:pt x="1771" y="107503"/>
                  <a:pt x="1802" y="107655"/>
                </a:cubicBezTo>
                <a:cubicBezTo>
                  <a:pt x="2025" y="108746"/>
                  <a:pt x="2271" y="109848"/>
                  <a:pt x="2533" y="110930"/>
                </a:cubicBezTo>
                <a:cubicBezTo>
                  <a:pt x="2563" y="111055"/>
                  <a:pt x="2676" y="111143"/>
                  <a:pt x="2804" y="111143"/>
                </a:cubicBezTo>
                <a:cubicBezTo>
                  <a:pt x="2826" y="111143"/>
                  <a:pt x="2848" y="111140"/>
                  <a:pt x="2870" y="111135"/>
                </a:cubicBezTo>
                <a:cubicBezTo>
                  <a:pt x="3020" y="111098"/>
                  <a:pt x="3112" y="110948"/>
                  <a:pt x="3075" y="110799"/>
                </a:cubicBezTo>
                <a:cubicBezTo>
                  <a:pt x="2815" y="109723"/>
                  <a:pt x="2570" y="108627"/>
                  <a:pt x="2350" y="107543"/>
                </a:cubicBezTo>
                <a:cubicBezTo>
                  <a:pt x="2322" y="107410"/>
                  <a:pt x="2206" y="107320"/>
                  <a:pt x="2076" y="107320"/>
                </a:cubicBezTo>
                <a:close/>
                <a:moveTo>
                  <a:pt x="175241" y="115422"/>
                </a:moveTo>
                <a:cubicBezTo>
                  <a:pt x="175123" y="115422"/>
                  <a:pt x="175013" y="115498"/>
                  <a:pt x="174975" y="115617"/>
                </a:cubicBezTo>
                <a:cubicBezTo>
                  <a:pt x="174655" y="116675"/>
                  <a:pt x="174308" y="117744"/>
                  <a:pt x="173943" y="118799"/>
                </a:cubicBezTo>
                <a:cubicBezTo>
                  <a:pt x="173880" y="118980"/>
                  <a:pt x="174015" y="119170"/>
                  <a:pt x="174208" y="119170"/>
                </a:cubicBezTo>
                <a:cubicBezTo>
                  <a:pt x="174326" y="119170"/>
                  <a:pt x="174432" y="119094"/>
                  <a:pt x="174471" y="118981"/>
                </a:cubicBezTo>
                <a:cubicBezTo>
                  <a:pt x="174837" y="117920"/>
                  <a:pt x="175186" y="116843"/>
                  <a:pt x="175510" y="115779"/>
                </a:cubicBezTo>
                <a:cubicBezTo>
                  <a:pt x="175552" y="115632"/>
                  <a:pt x="175469" y="115479"/>
                  <a:pt x="175322" y="115434"/>
                </a:cubicBezTo>
                <a:cubicBezTo>
                  <a:pt x="175295" y="115426"/>
                  <a:pt x="175268" y="115422"/>
                  <a:pt x="175241" y="115422"/>
                </a:cubicBezTo>
                <a:close/>
                <a:moveTo>
                  <a:pt x="4800" y="117552"/>
                </a:moveTo>
                <a:cubicBezTo>
                  <a:pt x="4771" y="117552"/>
                  <a:pt x="4742" y="117557"/>
                  <a:pt x="4713" y="117566"/>
                </a:cubicBezTo>
                <a:cubicBezTo>
                  <a:pt x="4566" y="117615"/>
                  <a:pt x="4487" y="117772"/>
                  <a:pt x="4536" y="117919"/>
                </a:cubicBezTo>
                <a:cubicBezTo>
                  <a:pt x="4884" y="118972"/>
                  <a:pt x="5261" y="120038"/>
                  <a:pt x="5651" y="121085"/>
                </a:cubicBezTo>
                <a:cubicBezTo>
                  <a:pt x="5691" y="121194"/>
                  <a:pt x="5796" y="121266"/>
                  <a:pt x="5912" y="121267"/>
                </a:cubicBezTo>
                <a:lnTo>
                  <a:pt x="5912" y="121267"/>
                </a:lnTo>
                <a:cubicBezTo>
                  <a:pt x="6108" y="121266"/>
                  <a:pt x="6242" y="121072"/>
                  <a:pt x="6174" y="120889"/>
                </a:cubicBezTo>
                <a:cubicBezTo>
                  <a:pt x="5785" y="119849"/>
                  <a:pt x="5412" y="118790"/>
                  <a:pt x="5065" y="117743"/>
                </a:cubicBezTo>
                <a:cubicBezTo>
                  <a:pt x="5027" y="117626"/>
                  <a:pt x="4917" y="117552"/>
                  <a:pt x="4800" y="117552"/>
                </a:cubicBezTo>
                <a:close/>
                <a:moveTo>
                  <a:pt x="5912" y="121267"/>
                </a:moveTo>
                <a:cubicBezTo>
                  <a:pt x="5912" y="121267"/>
                  <a:pt x="5912" y="121267"/>
                  <a:pt x="5912" y="121267"/>
                </a:cubicBezTo>
                <a:lnTo>
                  <a:pt x="5913" y="121267"/>
                </a:lnTo>
                <a:cubicBezTo>
                  <a:pt x="5913" y="121267"/>
                  <a:pt x="5912" y="121267"/>
                  <a:pt x="5912" y="121267"/>
                </a:cubicBezTo>
                <a:close/>
                <a:moveTo>
                  <a:pt x="171561" y="125365"/>
                </a:moveTo>
                <a:cubicBezTo>
                  <a:pt x="171453" y="125365"/>
                  <a:pt x="171351" y="125427"/>
                  <a:pt x="171305" y="125532"/>
                </a:cubicBezTo>
                <a:cubicBezTo>
                  <a:pt x="170857" y="126551"/>
                  <a:pt x="170385" y="127572"/>
                  <a:pt x="169901" y="128566"/>
                </a:cubicBezTo>
                <a:cubicBezTo>
                  <a:pt x="169811" y="128751"/>
                  <a:pt x="169946" y="128967"/>
                  <a:pt x="170151" y="128967"/>
                </a:cubicBezTo>
                <a:cubicBezTo>
                  <a:pt x="170152" y="128967"/>
                  <a:pt x="170152" y="128967"/>
                  <a:pt x="170153" y="128967"/>
                </a:cubicBezTo>
                <a:cubicBezTo>
                  <a:pt x="170259" y="128967"/>
                  <a:pt x="170357" y="128906"/>
                  <a:pt x="170403" y="128811"/>
                </a:cubicBezTo>
                <a:cubicBezTo>
                  <a:pt x="170890" y="127810"/>
                  <a:pt x="171364" y="126782"/>
                  <a:pt x="171816" y="125757"/>
                </a:cubicBezTo>
                <a:cubicBezTo>
                  <a:pt x="171878" y="125616"/>
                  <a:pt x="171814" y="125452"/>
                  <a:pt x="171673" y="125389"/>
                </a:cubicBezTo>
                <a:cubicBezTo>
                  <a:pt x="171636" y="125373"/>
                  <a:pt x="171598" y="125365"/>
                  <a:pt x="171561" y="125365"/>
                </a:cubicBezTo>
                <a:close/>
                <a:moveTo>
                  <a:pt x="8724" y="127384"/>
                </a:moveTo>
                <a:cubicBezTo>
                  <a:pt x="8685" y="127384"/>
                  <a:pt x="8644" y="127393"/>
                  <a:pt x="8606" y="127411"/>
                </a:cubicBezTo>
                <a:cubicBezTo>
                  <a:pt x="8466" y="127476"/>
                  <a:pt x="8407" y="127643"/>
                  <a:pt x="8472" y="127782"/>
                </a:cubicBezTo>
                <a:cubicBezTo>
                  <a:pt x="8947" y="128792"/>
                  <a:pt x="9446" y="129803"/>
                  <a:pt x="9954" y="130785"/>
                </a:cubicBezTo>
                <a:cubicBezTo>
                  <a:pt x="10001" y="130878"/>
                  <a:pt x="10097" y="130937"/>
                  <a:pt x="10200" y="130937"/>
                </a:cubicBezTo>
                <a:cubicBezTo>
                  <a:pt x="10245" y="130937"/>
                  <a:pt x="10289" y="130926"/>
                  <a:pt x="10329" y="130905"/>
                </a:cubicBezTo>
                <a:cubicBezTo>
                  <a:pt x="10466" y="130834"/>
                  <a:pt x="10520" y="130666"/>
                  <a:pt x="10449" y="130529"/>
                </a:cubicBezTo>
                <a:cubicBezTo>
                  <a:pt x="9944" y="129554"/>
                  <a:pt x="9449" y="128549"/>
                  <a:pt x="8977" y="127545"/>
                </a:cubicBezTo>
                <a:cubicBezTo>
                  <a:pt x="8929" y="127443"/>
                  <a:pt x="8829" y="127384"/>
                  <a:pt x="8724" y="127384"/>
                </a:cubicBezTo>
                <a:close/>
                <a:moveTo>
                  <a:pt x="166718" y="134802"/>
                </a:moveTo>
                <a:cubicBezTo>
                  <a:pt x="166625" y="134802"/>
                  <a:pt x="166534" y="134849"/>
                  <a:pt x="166482" y="134934"/>
                </a:cubicBezTo>
                <a:cubicBezTo>
                  <a:pt x="165919" y="135888"/>
                  <a:pt x="165328" y="136844"/>
                  <a:pt x="164730" y="137777"/>
                </a:cubicBezTo>
                <a:cubicBezTo>
                  <a:pt x="164610" y="137963"/>
                  <a:pt x="164744" y="138207"/>
                  <a:pt x="164965" y="138207"/>
                </a:cubicBezTo>
                <a:cubicBezTo>
                  <a:pt x="165061" y="138207"/>
                  <a:pt x="165149" y="138160"/>
                  <a:pt x="165200" y="138079"/>
                </a:cubicBezTo>
                <a:cubicBezTo>
                  <a:pt x="165802" y="137140"/>
                  <a:pt x="166395" y="136177"/>
                  <a:pt x="166961" y="135217"/>
                </a:cubicBezTo>
                <a:cubicBezTo>
                  <a:pt x="167036" y="135086"/>
                  <a:pt x="166991" y="134918"/>
                  <a:pt x="166860" y="134841"/>
                </a:cubicBezTo>
                <a:cubicBezTo>
                  <a:pt x="166816" y="134815"/>
                  <a:pt x="166767" y="134802"/>
                  <a:pt x="166718" y="134802"/>
                </a:cubicBezTo>
                <a:close/>
                <a:moveTo>
                  <a:pt x="13784" y="136675"/>
                </a:moveTo>
                <a:cubicBezTo>
                  <a:pt x="13733" y="136675"/>
                  <a:pt x="13682" y="136689"/>
                  <a:pt x="13637" y="136718"/>
                </a:cubicBezTo>
                <a:cubicBezTo>
                  <a:pt x="13505" y="136799"/>
                  <a:pt x="13465" y="136970"/>
                  <a:pt x="13547" y="137102"/>
                </a:cubicBezTo>
                <a:cubicBezTo>
                  <a:pt x="14134" y="138041"/>
                  <a:pt x="14749" y="138987"/>
                  <a:pt x="15374" y="139911"/>
                </a:cubicBezTo>
                <a:cubicBezTo>
                  <a:pt x="15427" y="139988"/>
                  <a:pt x="15513" y="140034"/>
                  <a:pt x="15605" y="140034"/>
                </a:cubicBezTo>
                <a:lnTo>
                  <a:pt x="15605" y="140035"/>
                </a:lnTo>
                <a:cubicBezTo>
                  <a:pt x="15830" y="140035"/>
                  <a:pt x="15963" y="139784"/>
                  <a:pt x="15837" y="139599"/>
                </a:cubicBezTo>
                <a:cubicBezTo>
                  <a:pt x="15214" y="138680"/>
                  <a:pt x="14602" y="137740"/>
                  <a:pt x="14020" y="136806"/>
                </a:cubicBezTo>
                <a:cubicBezTo>
                  <a:pt x="13967" y="136722"/>
                  <a:pt x="13876" y="136675"/>
                  <a:pt x="13784" y="136675"/>
                </a:cubicBezTo>
                <a:close/>
                <a:moveTo>
                  <a:pt x="160804" y="143587"/>
                </a:moveTo>
                <a:cubicBezTo>
                  <a:pt x="160720" y="143587"/>
                  <a:pt x="160637" y="143625"/>
                  <a:pt x="160582" y="143697"/>
                </a:cubicBezTo>
                <a:cubicBezTo>
                  <a:pt x="159913" y="144574"/>
                  <a:pt x="159214" y="145453"/>
                  <a:pt x="158509" y="146313"/>
                </a:cubicBezTo>
                <a:cubicBezTo>
                  <a:pt x="158359" y="146495"/>
                  <a:pt x="158489" y="146769"/>
                  <a:pt x="158724" y="146770"/>
                </a:cubicBezTo>
                <a:lnTo>
                  <a:pt x="158723" y="146769"/>
                </a:lnTo>
                <a:cubicBezTo>
                  <a:pt x="158807" y="146769"/>
                  <a:pt x="158886" y="146731"/>
                  <a:pt x="158940" y="146667"/>
                </a:cubicBezTo>
                <a:cubicBezTo>
                  <a:pt x="159650" y="145804"/>
                  <a:pt x="160352" y="144919"/>
                  <a:pt x="161026" y="144036"/>
                </a:cubicBezTo>
                <a:cubicBezTo>
                  <a:pt x="161119" y="143914"/>
                  <a:pt x="161096" y="143739"/>
                  <a:pt x="160973" y="143645"/>
                </a:cubicBezTo>
                <a:cubicBezTo>
                  <a:pt x="160923" y="143606"/>
                  <a:pt x="160863" y="143587"/>
                  <a:pt x="160804" y="143587"/>
                </a:cubicBezTo>
                <a:close/>
                <a:moveTo>
                  <a:pt x="19906" y="145306"/>
                </a:moveTo>
                <a:cubicBezTo>
                  <a:pt x="19845" y="145306"/>
                  <a:pt x="19783" y="145326"/>
                  <a:pt x="19732" y="145367"/>
                </a:cubicBezTo>
                <a:cubicBezTo>
                  <a:pt x="19611" y="145464"/>
                  <a:pt x="19592" y="145642"/>
                  <a:pt x="19691" y="145762"/>
                </a:cubicBezTo>
                <a:cubicBezTo>
                  <a:pt x="20390" y="146632"/>
                  <a:pt x="21113" y="147500"/>
                  <a:pt x="21839" y="148339"/>
                </a:cubicBezTo>
                <a:cubicBezTo>
                  <a:pt x="21893" y="148400"/>
                  <a:pt x="21969" y="148435"/>
                  <a:pt x="22050" y="148435"/>
                </a:cubicBezTo>
                <a:lnTo>
                  <a:pt x="22050" y="148434"/>
                </a:lnTo>
                <a:cubicBezTo>
                  <a:pt x="22289" y="148434"/>
                  <a:pt x="22418" y="148153"/>
                  <a:pt x="22261" y="147973"/>
                </a:cubicBezTo>
                <a:cubicBezTo>
                  <a:pt x="21539" y="147139"/>
                  <a:pt x="20821" y="146277"/>
                  <a:pt x="20127" y="145413"/>
                </a:cubicBezTo>
                <a:cubicBezTo>
                  <a:pt x="20071" y="145342"/>
                  <a:pt x="19989" y="145306"/>
                  <a:pt x="19906" y="145306"/>
                </a:cubicBezTo>
                <a:close/>
                <a:moveTo>
                  <a:pt x="153891" y="151617"/>
                </a:moveTo>
                <a:cubicBezTo>
                  <a:pt x="153818" y="151617"/>
                  <a:pt x="153746" y="151645"/>
                  <a:pt x="153691" y="151701"/>
                </a:cubicBezTo>
                <a:cubicBezTo>
                  <a:pt x="152923" y="152495"/>
                  <a:pt x="152128" y="153286"/>
                  <a:pt x="151325" y="154053"/>
                </a:cubicBezTo>
                <a:cubicBezTo>
                  <a:pt x="151144" y="154227"/>
                  <a:pt x="151267" y="154533"/>
                  <a:pt x="151519" y="154533"/>
                </a:cubicBezTo>
                <a:cubicBezTo>
                  <a:pt x="151591" y="154533"/>
                  <a:pt x="151660" y="154505"/>
                  <a:pt x="151712" y="154456"/>
                </a:cubicBezTo>
                <a:cubicBezTo>
                  <a:pt x="152519" y="153684"/>
                  <a:pt x="153319" y="152887"/>
                  <a:pt x="154092" y="152089"/>
                </a:cubicBezTo>
                <a:cubicBezTo>
                  <a:pt x="154199" y="151979"/>
                  <a:pt x="154197" y="151803"/>
                  <a:pt x="154086" y="151696"/>
                </a:cubicBezTo>
                <a:cubicBezTo>
                  <a:pt x="154032" y="151643"/>
                  <a:pt x="153961" y="151617"/>
                  <a:pt x="153891" y="151617"/>
                </a:cubicBezTo>
                <a:close/>
                <a:moveTo>
                  <a:pt x="27009" y="153162"/>
                </a:moveTo>
                <a:cubicBezTo>
                  <a:pt x="26937" y="153162"/>
                  <a:pt x="26865" y="153190"/>
                  <a:pt x="26810" y="153245"/>
                </a:cubicBezTo>
                <a:cubicBezTo>
                  <a:pt x="26702" y="153355"/>
                  <a:pt x="26704" y="153532"/>
                  <a:pt x="26815" y="153641"/>
                </a:cubicBezTo>
                <a:cubicBezTo>
                  <a:pt x="27612" y="154425"/>
                  <a:pt x="28432" y="155202"/>
                  <a:pt x="29252" y="155949"/>
                </a:cubicBezTo>
                <a:cubicBezTo>
                  <a:pt x="29302" y="155995"/>
                  <a:pt x="29368" y="156022"/>
                  <a:pt x="29436" y="156022"/>
                </a:cubicBezTo>
                <a:cubicBezTo>
                  <a:pt x="29438" y="156022"/>
                  <a:pt x="29439" y="156022"/>
                  <a:pt x="29440" y="156022"/>
                </a:cubicBezTo>
                <a:lnTo>
                  <a:pt x="29440" y="156023"/>
                </a:lnTo>
                <a:cubicBezTo>
                  <a:pt x="29694" y="156023"/>
                  <a:pt x="29816" y="155709"/>
                  <a:pt x="29628" y="155537"/>
                </a:cubicBezTo>
                <a:cubicBezTo>
                  <a:pt x="28814" y="154794"/>
                  <a:pt x="27998" y="154022"/>
                  <a:pt x="27206" y="153244"/>
                </a:cubicBezTo>
                <a:cubicBezTo>
                  <a:pt x="27152" y="153189"/>
                  <a:pt x="27080" y="153162"/>
                  <a:pt x="27009" y="153162"/>
                </a:cubicBezTo>
                <a:close/>
                <a:moveTo>
                  <a:pt x="146091" y="158771"/>
                </a:moveTo>
                <a:cubicBezTo>
                  <a:pt x="146027" y="158771"/>
                  <a:pt x="145964" y="158793"/>
                  <a:pt x="145911" y="158837"/>
                </a:cubicBezTo>
                <a:cubicBezTo>
                  <a:pt x="145047" y="159541"/>
                  <a:pt x="144164" y="160232"/>
                  <a:pt x="143287" y="160893"/>
                </a:cubicBezTo>
                <a:cubicBezTo>
                  <a:pt x="143073" y="161054"/>
                  <a:pt x="143187" y="161395"/>
                  <a:pt x="143455" y="161395"/>
                </a:cubicBezTo>
                <a:cubicBezTo>
                  <a:pt x="143515" y="161395"/>
                  <a:pt x="143575" y="161375"/>
                  <a:pt x="143623" y="161339"/>
                </a:cubicBezTo>
                <a:cubicBezTo>
                  <a:pt x="144507" y="160674"/>
                  <a:pt x="145394" y="159977"/>
                  <a:pt x="146263" y="159270"/>
                </a:cubicBezTo>
                <a:cubicBezTo>
                  <a:pt x="146385" y="159174"/>
                  <a:pt x="146405" y="158995"/>
                  <a:pt x="146307" y="158874"/>
                </a:cubicBezTo>
                <a:cubicBezTo>
                  <a:pt x="146252" y="158806"/>
                  <a:pt x="146172" y="158771"/>
                  <a:pt x="146091" y="158771"/>
                </a:cubicBezTo>
                <a:close/>
                <a:moveTo>
                  <a:pt x="34986" y="160129"/>
                </a:moveTo>
                <a:cubicBezTo>
                  <a:pt x="34903" y="160129"/>
                  <a:pt x="34820" y="160167"/>
                  <a:pt x="34765" y="160238"/>
                </a:cubicBezTo>
                <a:cubicBezTo>
                  <a:pt x="34670" y="160361"/>
                  <a:pt x="34694" y="160538"/>
                  <a:pt x="34817" y="160631"/>
                </a:cubicBezTo>
                <a:cubicBezTo>
                  <a:pt x="35697" y="161311"/>
                  <a:pt x="36603" y="161987"/>
                  <a:pt x="37511" y="162638"/>
                </a:cubicBezTo>
                <a:cubicBezTo>
                  <a:pt x="37558" y="162671"/>
                  <a:pt x="37615" y="162690"/>
                  <a:pt x="37673" y="162690"/>
                </a:cubicBezTo>
                <a:cubicBezTo>
                  <a:pt x="37794" y="162690"/>
                  <a:pt x="37901" y="162611"/>
                  <a:pt x="37939" y="162496"/>
                </a:cubicBezTo>
                <a:cubicBezTo>
                  <a:pt x="37975" y="162380"/>
                  <a:pt x="37934" y="162254"/>
                  <a:pt x="37835" y="162185"/>
                </a:cubicBezTo>
                <a:cubicBezTo>
                  <a:pt x="36932" y="161537"/>
                  <a:pt x="36032" y="160866"/>
                  <a:pt x="35158" y="160189"/>
                </a:cubicBezTo>
                <a:cubicBezTo>
                  <a:pt x="35107" y="160149"/>
                  <a:pt x="35046" y="160129"/>
                  <a:pt x="34986" y="160129"/>
                </a:cubicBezTo>
                <a:close/>
                <a:moveTo>
                  <a:pt x="137501" y="164960"/>
                </a:moveTo>
                <a:cubicBezTo>
                  <a:pt x="137448" y="164960"/>
                  <a:pt x="137395" y="164975"/>
                  <a:pt x="137348" y="165006"/>
                </a:cubicBezTo>
                <a:cubicBezTo>
                  <a:pt x="136418" y="165596"/>
                  <a:pt x="135460" y="166178"/>
                  <a:pt x="134502" y="166737"/>
                </a:cubicBezTo>
                <a:cubicBezTo>
                  <a:pt x="134394" y="166800"/>
                  <a:pt x="134341" y="166929"/>
                  <a:pt x="134374" y="167050"/>
                </a:cubicBezTo>
                <a:cubicBezTo>
                  <a:pt x="134407" y="167172"/>
                  <a:pt x="134517" y="167256"/>
                  <a:pt x="134643" y="167256"/>
                </a:cubicBezTo>
                <a:cubicBezTo>
                  <a:pt x="134693" y="167256"/>
                  <a:pt x="134741" y="167243"/>
                  <a:pt x="134784" y="167218"/>
                </a:cubicBezTo>
                <a:cubicBezTo>
                  <a:pt x="135747" y="166657"/>
                  <a:pt x="136711" y="166070"/>
                  <a:pt x="137647" y="165476"/>
                </a:cubicBezTo>
                <a:cubicBezTo>
                  <a:pt x="137779" y="165395"/>
                  <a:pt x="137820" y="165221"/>
                  <a:pt x="137737" y="165090"/>
                </a:cubicBezTo>
                <a:cubicBezTo>
                  <a:pt x="137683" y="165006"/>
                  <a:pt x="137593" y="164960"/>
                  <a:pt x="137501" y="164960"/>
                </a:cubicBezTo>
                <a:close/>
                <a:moveTo>
                  <a:pt x="43734" y="166112"/>
                </a:moveTo>
                <a:cubicBezTo>
                  <a:pt x="43640" y="166112"/>
                  <a:pt x="43547" y="166160"/>
                  <a:pt x="43495" y="166247"/>
                </a:cubicBezTo>
                <a:cubicBezTo>
                  <a:pt x="43416" y="166380"/>
                  <a:pt x="43458" y="166551"/>
                  <a:pt x="43590" y="166631"/>
                </a:cubicBezTo>
                <a:cubicBezTo>
                  <a:pt x="44547" y="167205"/>
                  <a:pt x="45527" y="167769"/>
                  <a:pt x="46503" y="168307"/>
                </a:cubicBezTo>
                <a:cubicBezTo>
                  <a:pt x="46545" y="168329"/>
                  <a:pt x="46591" y="168341"/>
                  <a:pt x="46639" y="168341"/>
                </a:cubicBezTo>
                <a:lnTo>
                  <a:pt x="46639" y="168342"/>
                </a:lnTo>
                <a:cubicBezTo>
                  <a:pt x="46766" y="168342"/>
                  <a:pt x="46877" y="168255"/>
                  <a:pt x="46910" y="168132"/>
                </a:cubicBezTo>
                <a:cubicBezTo>
                  <a:pt x="46941" y="168009"/>
                  <a:pt x="46886" y="167878"/>
                  <a:pt x="46773" y="167818"/>
                </a:cubicBezTo>
                <a:cubicBezTo>
                  <a:pt x="45802" y="167284"/>
                  <a:pt x="44829" y="166724"/>
                  <a:pt x="43878" y="166152"/>
                </a:cubicBezTo>
                <a:cubicBezTo>
                  <a:pt x="43833" y="166125"/>
                  <a:pt x="43783" y="166112"/>
                  <a:pt x="43734" y="166112"/>
                </a:cubicBezTo>
                <a:close/>
                <a:moveTo>
                  <a:pt x="128237" y="170093"/>
                </a:moveTo>
                <a:cubicBezTo>
                  <a:pt x="128198" y="170093"/>
                  <a:pt x="128159" y="170101"/>
                  <a:pt x="128122" y="170118"/>
                </a:cubicBezTo>
                <a:cubicBezTo>
                  <a:pt x="127124" y="170594"/>
                  <a:pt x="126105" y="171059"/>
                  <a:pt x="125093" y="171497"/>
                </a:cubicBezTo>
                <a:cubicBezTo>
                  <a:pt x="124972" y="171550"/>
                  <a:pt x="124904" y="171681"/>
                  <a:pt x="124931" y="171810"/>
                </a:cubicBezTo>
                <a:cubicBezTo>
                  <a:pt x="124958" y="171940"/>
                  <a:pt x="125072" y="172033"/>
                  <a:pt x="125205" y="172033"/>
                </a:cubicBezTo>
                <a:lnTo>
                  <a:pt x="125204" y="172032"/>
                </a:lnTo>
                <a:cubicBezTo>
                  <a:pt x="125242" y="172032"/>
                  <a:pt x="125281" y="172025"/>
                  <a:pt x="125317" y="172010"/>
                </a:cubicBezTo>
                <a:cubicBezTo>
                  <a:pt x="126335" y="171568"/>
                  <a:pt x="127360" y="171101"/>
                  <a:pt x="128363" y="170621"/>
                </a:cubicBezTo>
                <a:cubicBezTo>
                  <a:pt x="128498" y="170552"/>
                  <a:pt x="128555" y="170388"/>
                  <a:pt x="128488" y="170251"/>
                </a:cubicBezTo>
                <a:cubicBezTo>
                  <a:pt x="128441" y="170151"/>
                  <a:pt x="128341" y="170093"/>
                  <a:pt x="128237" y="170093"/>
                </a:cubicBezTo>
                <a:close/>
                <a:moveTo>
                  <a:pt x="53130" y="171018"/>
                </a:moveTo>
                <a:cubicBezTo>
                  <a:pt x="53023" y="171018"/>
                  <a:pt x="52921" y="171080"/>
                  <a:pt x="52875" y="171184"/>
                </a:cubicBezTo>
                <a:cubicBezTo>
                  <a:pt x="52812" y="171325"/>
                  <a:pt x="52875" y="171490"/>
                  <a:pt x="53016" y="171553"/>
                </a:cubicBezTo>
                <a:cubicBezTo>
                  <a:pt x="54029" y="172007"/>
                  <a:pt x="55071" y="172451"/>
                  <a:pt x="56111" y="172872"/>
                </a:cubicBezTo>
                <a:cubicBezTo>
                  <a:pt x="56143" y="172884"/>
                  <a:pt x="56179" y="172891"/>
                  <a:pt x="56215" y="172891"/>
                </a:cubicBezTo>
                <a:cubicBezTo>
                  <a:pt x="56348" y="172891"/>
                  <a:pt x="56464" y="172797"/>
                  <a:pt x="56489" y="172665"/>
                </a:cubicBezTo>
                <a:cubicBezTo>
                  <a:pt x="56515" y="172535"/>
                  <a:pt x="56444" y="172403"/>
                  <a:pt x="56319" y="172353"/>
                </a:cubicBezTo>
                <a:cubicBezTo>
                  <a:pt x="55286" y="171936"/>
                  <a:pt x="54250" y="171495"/>
                  <a:pt x="53243" y="171043"/>
                </a:cubicBezTo>
                <a:cubicBezTo>
                  <a:pt x="53206" y="171026"/>
                  <a:pt x="53168" y="171018"/>
                  <a:pt x="53130" y="171018"/>
                </a:cubicBezTo>
                <a:close/>
                <a:moveTo>
                  <a:pt x="118448" y="174081"/>
                </a:moveTo>
                <a:cubicBezTo>
                  <a:pt x="118418" y="174081"/>
                  <a:pt x="118387" y="174085"/>
                  <a:pt x="118357" y="174096"/>
                </a:cubicBezTo>
                <a:cubicBezTo>
                  <a:pt x="117304" y="174453"/>
                  <a:pt x="116235" y="174795"/>
                  <a:pt x="115180" y="175108"/>
                </a:cubicBezTo>
                <a:cubicBezTo>
                  <a:pt x="115047" y="175148"/>
                  <a:pt x="114964" y="175279"/>
                  <a:pt x="114984" y="175415"/>
                </a:cubicBezTo>
                <a:cubicBezTo>
                  <a:pt x="115004" y="175553"/>
                  <a:pt x="115121" y="175654"/>
                  <a:pt x="115259" y="175654"/>
                </a:cubicBezTo>
                <a:lnTo>
                  <a:pt x="115259" y="175654"/>
                </a:lnTo>
                <a:cubicBezTo>
                  <a:pt x="115286" y="175654"/>
                  <a:pt x="115314" y="175651"/>
                  <a:pt x="115339" y="175644"/>
                </a:cubicBezTo>
                <a:cubicBezTo>
                  <a:pt x="116400" y="175327"/>
                  <a:pt x="117476" y="174985"/>
                  <a:pt x="118538" y="174625"/>
                </a:cubicBezTo>
                <a:cubicBezTo>
                  <a:pt x="118683" y="174575"/>
                  <a:pt x="118761" y="174416"/>
                  <a:pt x="118711" y="174270"/>
                </a:cubicBezTo>
                <a:cubicBezTo>
                  <a:pt x="118672" y="174154"/>
                  <a:pt x="118564" y="174081"/>
                  <a:pt x="118448" y="174081"/>
                </a:cubicBezTo>
                <a:close/>
                <a:moveTo>
                  <a:pt x="115259" y="175654"/>
                </a:moveTo>
                <a:cubicBezTo>
                  <a:pt x="115259" y="175654"/>
                  <a:pt x="115259" y="175654"/>
                  <a:pt x="115259" y="175654"/>
                </a:cubicBezTo>
                <a:lnTo>
                  <a:pt x="115260" y="175654"/>
                </a:lnTo>
                <a:cubicBezTo>
                  <a:pt x="115260" y="175654"/>
                  <a:pt x="115260" y="175654"/>
                  <a:pt x="115259" y="175654"/>
                </a:cubicBezTo>
                <a:close/>
                <a:moveTo>
                  <a:pt x="63044" y="174772"/>
                </a:moveTo>
                <a:cubicBezTo>
                  <a:pt x="62925" y="174772"/>
                  <a:pt x="62815" y="174849"/>
                  <a:pt x="62778" y="174968"/>
                </a:cubicBezTo>
                <a:cubicBezTo>
                  <a:pt x="62731" y="175116"/>
                  <a:pt x="62815" y="175275"/>
                  <a:pt x="62964" y="175319"/>
                </a:cubicBezTo>
                <a:cubicBezTo>
                  <a:pt x="64025" y="175650"/>
                  <a:pt x="65109" y="175965"/>
                  <a:pt x="66186" y="176256"/>
                </a:cubicBezTo>
                <a:cubicBezTo>
                  <a:pt x="66211" y="176262"/>
                  <a:pt x="66235" y="176266"/>
                  <a:pt x="66259" y="176266"/>
                </a:cubicBezTo>
                <a:lnTo>
                  <a:pt x="66261" y="176266"/>
                </a:lnTo>
                <a:cubicBezTo>
                  <a:pt x="66400" y="176266"/>
                  <a:pt x="66518" y="176162"/>
                  <a:pt x="66537" y="176024"/>
                </a:cubicBezTo>
                <a:cubicBezTo>
                  <a:pt x="66555" y="175885"/>
                  <a:pt x="66468" y="175754"/>
                  <a:pt x="66333" y="175717"/>
                </a:cubicBezTo>
                <a:cubicBezTo>
                  <a:pt x="65261" y="175428"/>
                  <a:pt x="64185" y="175114"/>
                  <a:pt x="63130" y="174785"/>
                </a:cubicBezTo>
                <a:cubicBezTo>
                  <a:pt x="63101" y="174776"/>
                  <a:pt x="63072" y="174772"/>
                  <a:pt x="63044" y="174772"/>
                </a:cubicBezTo>
                <a:close/>
                <a:moveTo>
                  <a:pt x="108240" y="176880"/>
                </a:moveTo>
                <a:cubicBezTo>
                  <a:pt x="108219" y="176880"/>
                  <a:pt x="108198" y="176883"/>
                  <a:pt x="108177" y="176888"/>
                </a:cubicBezTo>
                <a:cubicBezTo>
                  <a:pt x="107092" y="177116"/>
                  <a:pt x="105990" y="177327"/>
                  <a:pt x="104901" y="177513"/>
                </a:cubicBezTo>
                <a:cubicBezTo>
                  <a:pt x="104758" y="177538"/>
                  <a:pt x="104658" y="177667"/>
                  <a:pt x="104670" y="177813"/>
                </a:cubicBezTo>
                <a:cubicBezTo>
                  <a:pt x="104682" y="177957"/>
                  <a:pt x="104802" y="178068"/>
                  <a:pt x="104948" y="178068"/>
                </a:cubicBezTo>
                <a:cubicBezTo>
                  <a:pt x="104964" y="178068"/>
                  <a:pt x="104981" y="178067"/>
                  <a:pt x="104997" y="178064"/>
                </a:cubicBezTo>
                <a:cubicBezTo>
                  <a:pt x="106092" y="177876"/>
                  <a:pt x="107201" y="177664"/>
                  <a:pt x="108293" y="177434"/>
                </a:cubicBezTo>
                <a:cubicBezTo>
                  <a:pt x="108444" y="177401"/>
                  <a:pt x="108540" y="177254"/>
                  <a:pt x="108508" y="177103"/>
                </a:cubicBezTo>
                <a:cubicBezTo>
                  <a:pt x="108484" y="176971"/>
                  <a:pt x="108368" y="176880"/>
                  <a:pt x="108240" y="176880"/>
                </a:cubicBezTo>
                <a:close/>
                <a:moveTo>
                  <a:pt x="73322" y="177314"/>
                </a:moveTo>
                <a:cubicBezTo>
                  <a:pt x="73194" y="177314"/>
                  <a:pt x="73076" y="177410"/>
                  <a:pt x="73051" y="177544"/>
                </a:cubicBezTo>
                <a:cubicBezTo>
                  <a:pt x="73023" y="177695"/>
                  <a:pt x="73124" y="177841"/>
                  <a:pt x="73275" y="177869"/>
                </a:cubicBezTo>
                <a:cubicBezTo>
                  <a:pt x="74363" y="178070"/>
                  <a:pt x="75476" y="178255"/>
                  <a:pt x="76587" y="178417"/>
                </a:cubicBezTo>
                <a:cubicBezTo>
                  <a:pt x="76600" y="178418"/>
                  <a:pt x="76613" y="178419"/>
                  <a:pt x="76627" y="178419"/>
                </a:cubicBezTo>
                <a:cubicBezTo>
                  <a:pt x="76774" y="178419"/>
                  <a:pt x="76895" y="178307"/>
                  <a:pt x="76906" y="178161"/>
                </a:cubicBezTo>
                <a:cubicBezTo>
                  <a:pt x="76916" y="178015"/>
                  <a:pt x="76811" y="177886"/>
                  <a:pt x="76667" y="177864"/>
                </a:cubicBezTo>
                <a:cubicBezTo>
                  <a:pt x="75565" y="177703"/>
                  <a:pt x="74457" y="177520"/>
                  <a:pt x="73376" y="177320"/>
                </a:cubicBezTo>
                <a:cubicBezTo>
                  <a:pt x="73358" y="177316"/>
                  <a:pt x="73340" y="177314"/>
                  <a:pt x="73322" y="177314"/>
                </a:cubicBezTo>
                <a:close/>
                <a:moveTo>
                  <a:pt x="97768" y="178448"/>
                </a:moveTo>
                <a:cubicBezTo>
                  <a:pt x="97758" y="178448"/>
                  <a:pt x="97747" y="178449"/>
                  <a:pt x="97737" y="178450"/>
                </a:cubicBezTo>
                <a:cubicBezTo>
                  <a:pt x="96635" y="178548"/>
                  <a:pt x="95516" y="178627"/>
                  <a:pt x="94410" y="178685"/>
                </a:cubicBezTo>
                <a:cubicBezTo>
                  <a:pt x="94260" y="178693"/>
                  <a:pt x="94143" y="178820"/>
                  <a:pt x="94147" y="178972"/>
                </a:cubicBezTo>
                <a:cubicBezTo>
                  <a:pt x="94150" y="179122"/>
                  <a:pt x="94274" y="179242"/>
                  <a:pt x="94425" y="179243"/>
                </a:cubicBezTo>
                <a:cubicBezTo>
                  <a:pt x="94430" y="179243"/>
                  <a:pt x="94435" y="179243"/>
                  <a:pt x="94439" y="179242"/>
                </a:cubicBezTo>
                <a:cubicBezTo>
                  <a:pt x="95552" y="179185"/>
                  <a:pt x="96678" y="179104"/>
                  <a:pt x="97788" y="179005"/>
                </a:cubicBezTo>
                <a:cubicBezTo>
                  <a:pt x="97943" y="178994"/>
                  <a:pt x="98059" y="178857"/>
                  <a:pt x="98045" y="178701"/>
                </a:cubicBezTo>
                <a:cubicBezTo>
                  <a:pt x="98032" y="178557"/>
                  <a:pt x="97911" y="178448"/>
                  <a:pt x="97768" y="178448"/>
                </a:cubicBezTo>
                <a:close/>
                <a:moveTo>
                  <a:pt x="83838" y="178621"/>
                </a:moveTo>
                <a:cubicBezTo>
                  <a:pt x="83700" y="178621"/>
                  <a:pt x="83566" y="178732"/>
                  <a:pt x="83555" y="178881"/>
                </a:cubicBezTo>
                <a:cubicBezTo>
                  <a:pt x="83546" y="179035"/>
                  <a:pt x="83663" y="179167"/>
                  <a:pt x="83816" y="179178"/>
                </a:cubicBezTo>
                <a:cubicBezTo>
                  <a:pt x="84922" y="179249"/>
                  <a:pt x="86050" y="179301"/>
                  <a:pt x="87169" y="179332"/>
                </a:cubicBezTo>
                <a:lnTo>
                  <a:pt x="87177" y="179332"/>
                </a:lnTo>
                <a:cubicBezTo>
                  <a:pt x="87328" y="179332"/>
                  <a:pt x="87452" y="179208"/>
                  <a:pt x="87454" y="179057"/>
                </a:cubicBezTo>
                <a:cubicBezTo>
                  <a:pt x="87456" y="178904"/>
                  <a:pt x="87336" y="178778"/>
                  <a:pt x="87184" y="178774"/>
                </a:cubicBezTo>
                <a:cubicBezTo>
                  <a:pt x="86073" y="178743"/>
                  <a:pt x="84952" y="178692"/>
                  <a:pt x="83852" y="178621"/>
                </a:cubicBezTo>
                <a:cubicBezTo>
                  <a:pt x="83848" y="178621"/>
                  <a:pt x="83843" y="178621"/>
                  <a:pt x="83838" y="1786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3" name="Google Shape;613;p75"/>
          <p:cNvSpPr/>
          <p:nvPr/>
        </p:nvSpPr>
        <p:spPr>
          <a:xfrm>
            <a:off x="4812300" y="934800"/>
            <a:ext cx="5099732" cy="5099305"/>
          </a:xfrm>
          <a:custGeom>
            <a:avLst/>
            <a:gdLst/>
            <a:ahLst/>
            <a:cxnLst/>
            <a:rect l="l" t="t" r="r" b="b"/>
            <a:pathLst>
              <a:path w="179347" h="179332" extrusionOk="0">
                <a:moveTo>
                  <a:pt x="89632" y="1"/>
                </a:moveTo>
                <a:cubicBezTo>
                  <a:pt x="88760" y="1"/>
                  <a:pt x="87866" y="15"/>
                  <a:pt x="86979" y="41"/>
                </a:cubicBezTo>
                <a:cubicBezTo>
                  <a:pt x="86826" y="45"/>
                  <a:pt x="86706" y="171"/>
                  <a:pt x="86709" y="324"/>
                </a:cubicBezTo>
                <a:cubicBezTo>
                  <a:pt x="86711" y="476"/>
                  <a:pt x="86834" y="598"/>
                  <a:pt x="86987" y="598"/>
                </a:cubicBezTo>
                <a:lnTo>
                  <a:pt x="86995" y="598"/>
                </a:lnTo>
                <a:cubicBezTo>
                  <a:pt x="87797" y="575"/>
                  <a:pt x="88605" y="558"/>
                  <a:pt x="89395" y="558"/>
                </a:cubicBezTo>
                <a:cubicBezTo>
                  <a:pt x="89492" y="558"/>
                  <a:pt x="89588" y="558"/>
                  <a:pt x="89683" y="559"/>
                </a:cubicBezTo>
                <a:lnTo>
                  <a:pt x="90331" y="561"/>
                </a:lnTo>
                <a:lnTo>
                  <a:pt x="90333" y="561"/>
                </a:lnTo>
                <a:cubicBezTo>
                  <a:pt x="90334" y="561"/>
                  <a:pt x="90335" y="561"/>
                  <a:pt x="90336" y="561"/>
                </a:cubicBezTo>
                <a:cubicBezTo>
                  <a:pt x="90488" y="561"/>
                  <a:pt x="90613" y="437"/>
                  <a:pt x="90613" y="283"/>
                </a:cubicBezTo>
                <a:cubicBezTo>
                  <a:pt x="90614" y="129"/>
                  <a:pt x="90489" y="3"/>
                  <a:pt x="90336" y="3"/>
                </a:cubicBezTo>
                <a:lnTo>
                  <a:pt x="89683" y="1"/>
                </a:lnTo>
                <a:close/>
                <a:moveTo>
                  <a:pt x="97571" y="345"/>
                </a:moveTo>
                <a:cubicBezTo>
                  <a:pt x="97428" y="345"/>
                  <a:pt x="97307" y="453"/>
                  <a:pt x="97294" y="598"/>
                </a:cubicBezTo>
                <a:cubicBezTo>
                  <a:pt x="97281" y="752"/>
                  <a:pt x="97394" y="887"/>
                  <a:pt x="97548" y="901"/>
                </a:cubicBezTo>
                <a:cubicBezTo>
                  <a:pt x="98659" y="998"/>
                  <a:pt x="99775" y="1117"/>
                  <a:pt x="100864" y="1254"/>
                </a:cubicBezTo>
                <a:cubicBezTo>
                  <a:pt x="100872" y="1255"/>
                  <a:pt x="100881" y="1256"/>
                  <a:pt x="100889" y="1256"/>
                </a:cubicBezTo>
                <a:cubicBezTo>
                  <a:pt x="100893" y="1256"/>
                  <a:pt x="100897" y="1256"/>
                  <a:pt x="100900" y="1255"/>
                </a:cubicBezTo>
                <a:cubicBezTo>
                  <a:pt x="100901" y="1255"/>
                  <a:pt x="100902" y="1255"/>
                  <a:pt x="100903" y="1255"/>
                </a:cubicBezTo>
                <a:cubicBezTo>
                  <a:pt x="101048" y="1255"/>
                  <a:pt x="101169" y="1141"/>
                  <a:pt x="101179" y="995"/>
                </a:cubicBezTo>
                <a:cubicBezTo>
                  <a:pt x="101188" y="847"/>
                  <a:pt x="101081" y="718"/>
                  <a:pt x="100934" y="700"/>
                </a:cubicBezTo>
                <a:cubicBezTo>
                  <a:pt x="99838" y="562"/>
                  <a:pt x="98715" y="442"/>
                  <a:pt x="97597" y="346"/>
                </a:cubicBezTo>
                <a:cubicBezTo>
                  <a:pt x="97588" y="345"/>
                  <a:pt x="97580" y="345"/>
                  <a:pt x="97571" y="345"/>
                </a:cubicBezTo>
                <a:close/>
                <a:moveTo>
                  <a:pt x="79756" y="546"/>
                </a:moveTo>
                <a:cubicBezTo>
                  <a:pt x="79747" y="546"/>
                  <a:pt x="79737" y="546"/>
                  <a:pt x="79728" y="547"/>
                </a:cubicBezTo>
                <a:cubicBezTo>
                  <a:pt x="78620" y="670"/>
                  <a:pt x="77501" y="814"/>
                  <a:pt x="76399" y="978"/>
                </a:cubicBezTo>
                <a:cubicBezTo>
                  <a:pt x="76255" y="1000"/>
                  <a:pt x="76152" y="1130"/>
                  <a:pt x="76163" y="1274"/>
                </a:cubicBezTo>
                <a:cubicBezTo>
                  <a:pt x="76173" y="1420"/>
                  <a:pt x="76294" y="1533"/>
                  <a:pt x="76440" y="1534"/>
                </a:cubicBezTo>
                <a:lnTo>
                  <a:pt x="76440" y="1534"/>
                </a:lnTo>
                <a:cubicBezTo>
                  <a:pt x="76453" y="1534"/>
                  <a:pt x="76467" y="1533"/>
                  <a:pt x="76479" y="1530"/>
                </a:cubicBezTo>
                <a:cubicBezTo>
                  <a:pt x="77574" y="1368"/>
                  <a:pt x="78688" y="1224"/>
                  <a:pt x="79787" y="1103"/>
                </a:cubicBezTo>
                <a:cubicBezTo>
                  <a:pt x="79941" y="1087"/>
                  <a:pt x="80052" y="948"/>
                  <a:pt x="80035" y="795"/>
                </a:cubicBezTo>
                <a:cubicBezTo>
                  <a:pt x="80018" y="652"/>
                  <a:pt x="79897" y="546"/>
                  <a:pt x="79756" y="546"/>
                </a:cubicBezTo>
                <a:close/>
                <a:moveTo>
                  <a:pt x="76440" y="1534"/>
                </a:moveTo>
                <a:lnTo>
                  <a:pt x="76440" y="1534"/>
                </a:lnTo>
                <a:cubicBezTo>
                  <a:pt x="76439" y="1534"/>
                  <a:pt x="76439" y="1534"/>
                  <a:pt x="76439" y="1534"/>
                </a:cubicBezTo>
                <a:lnTo>
                  <a:pt x="76440" y="1534"/>
                </a:lnTo>
                <a:cubicBezTo>
                  <a:pt x="76440" y="1534"/>
                  <a:pt x="76440" y="1534"/>
                  <a:pt x="76440" y="1534"/>
                </a:cubicBezTo>
                <a:close/>
                <a:moveTo>
                  <a:pt x="108052" y="1890"/>
                </a:moveTo>
                <a:cubicBezTo>
                  <a:pt x="107922" y="1890"/>
                  <a:pt x="107807" y="1980"/>
                  <a:pt x="107780" y="2112"/>
                </a:cubicBezTo>
                <a:cubicBezTo>
                  <a:pt x="107748" y="2261"/>
                  <a:pt x="107843" y="2407"/>
                  <a:pt x="107990" y="2441"/>
                </a:cubicBezTo>
                <a:cubicBezTo>
                  <a:pt x="109071" y="2666"/>
                  <a:pt x="110166" y="2916"/>
                  <a:pt x="111244" y="3183"/>
                </a:cubicBezTo>
                <a:cubicBezTo>
                  <a:pt x="111265" y="3189"/>
                  <a:pt x="111288" y="3191"/>
                  <a:pt x="111310" y="3191"/>
                </a:cubicBezTo>
                <a:lnTo>
                  <a:pt x="111310" y="3192"/>
                </a:lnTo>
                <a:cubicBezTo>
                  <a:pt x="111451" y="3192"/>
                  <a:pt x="111571" y="3088"/>
                  <a:pt x="111587" y="2947"/>
                </a:cubicBezTo>
                <a:cubicBezTo>
                  <a:pt x="111605" y="2807"/>
                  <a:pt x="111514" y="2675"/>
                  <a:pt x="111378" y="2643"/>
                </a:cubicBezTo>
                <a:cubicBezTo>
                  <a:pt x="110293" y="2372"/>
                  <a:pt x="109193" y="2122"/>
                  <a:pt x="108106" y="1895"/>
                </a:cubicBezTo>
                <a:cubicBezTo>
                  <a:pt x="108088" y="1891"/>
                  <a:pt x="108070" y="1890"/>
                  <a:pt x="108052" y="1890"/>
                </a:cubicBezTo>
                <a:close/>
                <a:moveTo>
                  <a:pt x="69328" y="2328"/>
                </a:moveTo>
                <a:cubicBezTo>
                  <a:pt x="69304" y="2328"/>
                  <a:pt x="69280" y="2331"/>
                  <a:pt x="69256" y="2338"/>
                </a:cubicBezTo>
                <a:cubicBezTo>
                  <a:pt x="68174" y="2589"/>
                  <a:pt x="67079" y="2866"/>
                  <a:pt x="66003" y="3160"/>
                </a:cubicBezTo>
                <a:cubicBezTo>
                  <a:pt x="65868" y="3197"/>
                  <a:pt x="65782" y="3328"/>
                  <a:pt x="65801" y="3466"/>
                </a:cubicBezTo>
                <a:cubicBezTo>
                  <a:pt x="65819" y="3605"/>
                  <a:pt x="65937" y="3708"/>
                  <a:pt x="66077" y="3708"/>
                </a:cubicBezTo>
                <a:cubicBezTo>
                  <a:pt x="66101" y="3708"/>
                  <a:pt x="66126" y="3705"/>
                  <a:pt x="66150" y="3698"/>
                </a:cubicBezTo>
                <a:cubicBezTo>
                  <a:pt x="67219" y="3407"/>
                  <a:pt x="68307" y="3131"/>
                  <a:pt x="69383" y="2881"/>
                </a:cubicBezTo>
                <a:cubicBezTo>
                  <a:pt x="69537" y="2850"/>
                  <a:pt x="69635" y="2697"/>
                  <a:pt x="69599" y="2544"/>
                </a:cubicBezTo>
                <a:cubicBezTo>
                  <a:pt x="69569" y="2415"/>
                  <a:pt x="69454" y="2328"/>
                  <a:pt x="69328" y="2328"/>
                </a:cubicBezTo>
                <a:close/>
                <a:moveTo>
                  <a:pt x="118266" y="4667"/>
                </a:moveTo>
                <a:cubicBezTo>
                  <a:pt x="118150" y="4667"/>
                  <a:pt x="118042" y="4741"/>
                  <a:pt x="118002" y="4857"/>
                </a:cubicBezTo>
                <a:cubicBezTo>
                  <a:pt x="117953" y="5003"/>
                  <a:pt x="118031" y="5161"/>
                  <a:pt x="118178" y="5211"/>
                </a:cubicBezTo>
                <a:cubicBezTo>
                  <a:pt x="119224" y="5564"/>
                  <a:pt x="120282" y="5943"/>
                  <a:pt x="121326" y="6340"/>
                </a:cubicBezTo>
                <a:cubicBezTo>
                  <a:pt x="121358" y="6351"/>
                  <a:pt x="121391" y="6357"/>
                  <a:pt x="121425" y="6357"/>
                </a:cubicBezTo>
                <a:lnTo>
                  <a:pt x="121425" y="6358"/>
                </a:lnTo>
                <a:cubicBezTo>
                  <a:pt x="121560" y="6358"/>
                  <a:pt x="121676" y="6262"/>
                  <a:pt x="121700" y="6129"/>
                </a:cubicBezTo>
                <a:cubicBezTo>
                  <a:pt x="121724" y="5996"/>
                  <a:pt x="121650" y="5866"/>
                  <a:pt x="121524" y="5818"/>
                </a:cubicBezTo>
                <a:cubicBezTo>
                  <a:pt x="120474" y="5418"/>
                  <a:pt x="119408" y="5038"/>
                  <a:pt x="118356" y="4682"/>
                </a:cubicBezTo>
                <a:cubicBezTo>
                  <a:pt x="118326" y="4672"/>
                  <a:pt x="118296" y="4667"/>
                  <a:pt x="118266" y="4667"/>
                </a:cubicBezTo>
                <a:close/>
                <a:moveTo>
                  <a:pt x="59174" y="5341"/>
                </a:moveTo>
                <a:cubicBezTo>
                  <a:pt x="59141" y="5341"/>
                  <a:pt x="59106" y="5347"/>
                  <a:pt x="59073" y="5360"/>
                </a:cubicBezTo>
                <a:cubicBezTo>
                  <a:pt x="58026" y="5741"/>
                  <a:pt x="56971" y="6146"/>
                  <a:pt x="55941" y="6566"/>
                </a:cubicBezTo>
                <a:cubicBezTo>
                  <a:pt x="55816" y="6616"/>
                  <a:pt x="55746" y="6746"/>
                  <a:pt x="55772" y="6878"/>
                </a:cubicBezTo>
                <a:cubicBezTo>
                  <a:pt x="55797" y="7008"/>
                  <a:pt x="55911" y="7103"/>
                  <a:pt x="56045" y="7103"/>
                </a:cubicBezTo>
                <a:cubicBezTo>
                  <a:pt x="56082" y="7103"/>
                  <a:pt x="56116" y="7096"/>
                  <a:pt x="56150" y="7082"/>
                </a:cubicBezTo>
                <a:cubicBezTo>
                  <a:pt x="57175" y="6666"/>
                  <a:pt x="58222" y="6263"/>
                  <a:pt x="59264" y="5884"/>
                </a:cubicBezTo>
                <a:cubicBezTo>
                  <a:pt x="59412" y="5834"/>
                  <a:pt x="59490" y="5672"/>
                  <a:pt x="59436" y="5526"/>
                </a:cubicBezTo>
                <a:cubicBezTo>
                  <a:pt x="59395" y="5411"/>
                  <a:pt x="59288" y="5341"/>
                  <a:pt x="59174" y="5341"/>
                </a:cubicBezTo>
                <a:close/>
                <a:moveTo>
                  <a:pt x="128095" y="8650"/>
                </a:moveTo>
                <a:cubicBezTo>
                  <a:pt x="127991" y="8650"/>
                  <a:pt x="127891" y="8709"/>
                  <a:pt x="127843" y="8809"/>
                </a:cubicBezTo>
                <a:cubicBezTo>
                  <a:pt x="127777" y="8948"/>
                  <a:pt x="127836" y="9114"/>
                  <a:pt x="127975" y="9181"/>
                </a:cubicBezTo>
                <a:cubicBezTo>
                  <a:pt x="128973" y="9656"/>
                  <a:pt x="129979" y="10159"/>
                  <a:pt x="130964" y="10675"/>
                </a:cubicBezTo>
                <a:cubicBezTo>
                  <a:pt x="131003" y="10696"/>
                  <a:pt x="131047" y="10707"/>
                  <a:pt x="131093" y="10707"/>
                </a:cubicBezTo>
                <a:cubicBezTo>
                  <a:pt x="131221" y="10707"/>
                  <a:pt x="131334" y="10619"/>
                  <a:pt x="131364" y="10495"/>
                </a:cubicBezTo>
                <a:cubicBezTo>
                  <a:pt x="131395" y="10370"/>
                  <a:pt x="131336" y="10239"/>
                  <a:pt x="131222" y="10180"/>
                </a:cubicBezTo>
                <a:cubicBezTo>
                  <a:pt x="130231" y="9662"/>
                  <a:pt x="129219" y="9156"/>
                  <a:pt x="128215" y="8677"/>
                </a:cubicBezTo>
                <a:cubicBezTo>
                  <a:pt x="128176" y="8659"/>
                  <a:pt x="128135" y="8650"/>
                  <a:pt x="128095" y="8650"/>
                </a:cubicBezTo>
                <a:close/>
                <a:moveTo>
                  <a:pt x="49445" y="9546"/>
                </a:moveTo>
                <a:cubicBezTo>
                  <a:pt x="49405" y="9546"/>
                  <a:pt x="49364" y="9555"/>
                  <a:pt x="49325" y="9573"/>
                </a:cubicBezTo>
                <a:cubicBezTo>
                  <a:pt x="48337" y="10072"/>
                  <a:pt x="47341" y="10598"/>
                  <a:pt x="46364" y="11139"/>
                </a:cubicBezTo>
                <a:cubicBezTo>
                  <a:pt x="46252" y="11199"/>
                  <a:pt x="46196" y="11329"/>
                  <a:pt x="46229" y="11452"/>
                </a:cubicBezTo>
                <a:cubicBezTo>
                  <a:pt x="46260" y="11576"/>
                  <a:pt x="46371" y="11662"/>
                  <a:pt x="46499" y="11662"/>
                </a:cubicBezTo>
                <a:cubicBezTo>
                  <a:pt x="46545" y="11662"/>
                  <a:pt x="46592" y="11649"/>
                  <a:pt x="46634" y="11627"/>
                </a:cubicBezTo>
                <a:cubicBezTo>
                  <a:pt x="47604" y="11091"/>
                  <a:pt x="48595" y="10567"/>
                  <a:pt x="49576" y="10072"/>
                </a:cubicBezTo>
                <a:cubicBezTo>
                  <a:pt x="49710" y="10000"/>
                  <a:pt x="49763" y="9834"/>
                  <a:pt x="49694" y="9699"/>
                </a:cubicBezTo>
                <a:cubicBezTo>
                  <a:pt x="49645" y="9602"/>
                  <a:pt x="49547" y="9546"/>
                  <a:pt x="49445" y="9546"/>
                </a:cubicBezTo>
                <a:close/>
                <a:moveTo>
                  <a:pt x="137379" y="13773"/>
                </a:moveTo>
                <a:cubicBezTo>
                  <a:pt x="137286" y="13773"/>
                  <a:pt x="137196" y="13819"/>
                  <a:pt x="137143" y="13903"/>
                </a:cubicBezTo>
                <a:cubicBezTo>
                  <a:pt x="137061" y="14032"/>
                  <a:pt x="137099" y="14202"/>
                  <a:pt x="137227" y="14286"/>
                </a:cubicBezTo>
                <a:cubicBezTo>
                  <a:pt x="138166" y="14879"/>
                  <a:pt x="139104" y="15496"/>
                  <a:pt x="140015" y="16122"/>
                </a:cubicBezTo>
                <a:cubicBezTo>
                  <a:pt x="140062" y="16153"/>
                  <a:pt x="140118" y="16171"/>
                  <a:pt x="140174" y="16171"/>
                </a:cubicBezTo>
                <a:lnTo>
                  <a:pt x="140174" y="16172"/>
                </a:lnTo>
                <a:cubicBezTo>
                  <a:pt x="140296" y="16172"/>
                  <a:pt x="140405" y="16093"/>
                  <a:pt x="140442" y="15975"/>
                </a:cubicBezTo>
                <a:cubicBezTo>
                  <a:pt x="140478" y="15857"/>
                  <a:pt x="140433" y="15730"/>
                  <a:pt x="140332" y="15662"/>
                </a:cubicBezTo>
                <a:cubicBezTo>
                  <a:pt x="139414" y="15033"/>
                  <a:pt x="138470" y="14411"/>
                  <a:pt x="137525" y="13814"/>
                </a:cubicBezTo>
                <a:cubicBezTo>
                  <a:pt x="137479" y="13786"/>
                  <a:pt x="137429" y="13773"/>
                  <a:pt x="137379" y="13773"/>
                </a:cubicBezTo>
                <a:close/>
                <a:moveTo>
                  <a:pt x="40305" y="14864"/>
                </a:moveTo>
                <a:cubicBezTo>
                  <a:pt x="40252" y="14864"/>
                  <a:pt x="40198" y="14879"/>
                  <a:pt x="40151" y="14910"/>
                </a:cubicBezTo>
                <a:cubicBezTo>
                  <a:pt x="39222" y="15525"/>
                  <a:pt x="38294" y="16166"/>
                  <a:pt x="37391" y="16816"/>
                </a:cubicBezTo>
                <a:cubicBezTo>
                  <a:pt x="37172" y="16974"/>
                  <a:pt x="37284" y="17320"/>
                  <a:pt x="37554" y="17321"/>
                </a:cubicBezTo>
                <a:cubicBezTo>
                  <a:pt x="37613" y="17321"/>
                  <a:pt x="37670" y="17303"/>
                  <a:pt x="37717" y="17270"/>
                </a:cubicBezTo>
                <a:cubicBezTo>
                  <a:pt x="38614" y="16625"/>
                  <a:pt x="39537" y="15988"/>
                  <a:pt x="40458" y="15376"/>
                </a:cubicBezTo>
                <a:cubicBezTo>
                  <a:pt x="40587" y="15291"/>
                  <a:pt x="40622" y="15118"/>
                  <a:pt x="40537" y="14988"/>
                </a:cubicBezTo>
                <a:cubicBezTo>
                  <a:pt x="40484" y="14908"/>
                  <a:pt x="40395" y="14864"/>
                  <a:pt x="40305" y="14864"/>
                </a:cubicBezTo>
                <a:close/>
                <a:moveTo>
                  <a:pt x="145987" y="19954"/>
                </a:moveTo>
                <a:cubicBezTo>
                  <a:pt x="145906" y="19954"/>
                  <a:pt x="145825" y="19989"/>
                  <a:pt x="145770" y="20058"/>
                </a:cubicBezTo>
                <a:cubicBezTo>
                  <a:pt x="145675" y="20175"/>
                  <a:pt x="145691" y="20349"/>
                  <a:pt x="145807" y="20447"/>
                </a:cubicBezTo>
                <a:cubicBezTo>
                  <a:pt x="146670" y="21147"/>
                  <a:pt x="147527" y="21870"/>
                  <a:pt x="148359" y="22597"/>
                </a:cubicBezTo>
                <a:cubicBezTo>
                  <a:pt x="148409" y="22642"/>
                  <a:pt x="148474" y="22667"/>
                  <a:pt x="148543" y="22667"/>
                </a:cubicBezTo>
                <a:cubicBezTo>
                  <a:pt x="148800" y="22667"/>
                  <a:pt x="148919" y="22348"/>
                  <a:pt x="148725" y="22177"/>
                </a:cubicBezTo>
                <a:cubicBezTo>
                  <a:pt x="147890" y="21446"/>
                  <a:pt x="147026" y="20718"/>
                  <a:pt x="146159" y="20013"/>
                </a:cubicBezTo>
                <a:cubicBezTo>
                  <a:pt x="146108" y="19974"/>
                  <a:pt x="146047" y="19954"/>
                  <a:pt x="145987" y="19954"/>
                </a:cubicBezTo>
                <a:close/>
                <a:moveTo>
                  <a:pt x="31839" y="21232"/>
                </a:moveTo>
                <a:cubicBezTo>
                  <a:pt x="31778" y="21232"/>
                  <a:pt x="31716" y="21253"/>
                  <a:pt x="31664" y="21295"/>
                </a:cubicBezTo>
                <a:cubicBezTo>
                  <a:pt x="30813" y="22018"/>
                  <a:pt x="29966" y="22763"/>
                  <a:pt x="29147" y="23513"/>
                </a:cubicBezTo>
                <a:cubicBezTo>
                  <a:pt x="28959" y="23686"/>
                  <a:pt x="29080" y="23998"/>
                  <a:pt x="29334" y="23998"/>
                </a:cubicBezTo>
                <a:cubicBezTo>
                  <a:pt x="29335" y="23998"/>
                  <a:pt x="29335" y="23998"/>
                  <a:pt x="29336" y="23998"/>
                </a:cubicBezTo>
                <a:lnTo>
                  <a:pt x="29337" y="23998"/>
                </a:lnTo>
                <a:cubicBezTo>
                  <a:pt x="29406" y="23998"/>
                  <a:pt x="29473" y="23972"/>
                  <a:pt x="29524" y="23926"/>
                </a:cubicBezTo>
                <a:cubicBezTo>
                  <a:pt x="30337" y="23180"/>
                  <a:pt x="31179" y="22438"/>
                  <a:pt x="32025" y="21720"/>
                </a:cubicBezTo>
                <a:cubicBezTo>
                  <a:pt x="32138" y="21620"/>
                  <a:pt x="32150" y="21446"/>
                  <a:pt x="32052" y="21331"/>
                </a:cubicBezTo>
                <a:cubicBezTo>
                  <a:pt x="31997" y="21266"/>
                  <a:pt x="31918" y="21232"/>
                  <a:pt x="31839" y="21232"/>
                </a:cubicBezTo>
                <a:close/>
                <a:moveTo>
                  <a:pt x="153800" y="27099"/>
                </a:moveTo>
                <a:cubicBezTo>
                  <a:pt x="153730" y="27099"/>
                  <a:pt x="153660" y="27125"/>
                  <a:pt x="153606" y="27178"/>
                </a:cubicBezTo>
                <a:cubicBezTo>
                  <a:pt x="153495" y="27285"/>
                  <a:pt x="153493" y="27462"/>
                  <a:pt x="153600" y="27573"/>
                </a:cubicBezTo>
                <a:cubicBezTo>
                  <a:pt x="154375" y="28368"/>
                  <a:pt x="155141" y="29187"/>
                  <a:pt x="155880" y="30007"/>
                </a:cubicBezTo>
                <a:cubicBezTo>
                  <a:pt x="155932" y="30065"/>
                  <a:pt x="156008" y="30099"/>
                  <a:pt x="156087" y="30099"/>
                </a:cubicBezTo>
                <a:cubicBezTo>
                  <a:pt x="156328" y="30099"/>
                  <a:pt x="156455" y="29813"/>
                  <a:pt x="156293" y="29633"/>
                </a:cubicBezTo>
                <a:cubicBezTo>
                  <a:pt x="155551" y="28809"/>
                  <a:pt x="154779" y="27984"/>
                  <a:pt x="154001" y="27184"/>
                </a:cubicBezTo>
                <a:cubicBezTo>
                  <a:pt x="153946" y="27127"/>
                  <a:pt x="153873" y="27099"/>
                  <a:pt x="153800" y="27099"/>
                </a:cubicBezTo>
                <a:close/>
                <a:moveTo>
                  <a:pt x="24192" y="28545"/>
                </a:moveTo>
                <a:cubicBezTo>
                  <a:pt x="24117" y="28545"/>
                  <a:pt x="24042" y="28575"/>
                  <a:pt x="23987" y="28634"/>
                </a:cubicBezTo>
                <a:cubicBezTo>
                  <a:pt x="23229" y="29450"/>
                  <a:pt x="22475" y="30291"/>
                  <a:pt x="21747" y="31136"/>
                </a:cubicBezTo>
                <a:cubicBezTo>
                  <a:pt x="21591" y="31316"/>
                  <a:pt x="21719" y="31597"/>
                  <a:pt x="21958" y="31597"/>
                </a:cubicBezTo>
                <a:cubicBezTo>
                  <a:pt x="22039" y="31597"/>
                  <a:pt x="22116" y="31562"/>
                  <a:pt x="22170" y="31500"/>
                </a:cubicBezTo>
                <a:cubicBezTo>
                  <a:pt x="22893" y="30661"/>
                  <a:pt x="23642" y="29826"/>
                  <a:pt x="24396" y="29015"/>
                </a:cubicBezTo>
                <a:cubicBezTo>
                  <a:pt x="24501" y="28902"/>
                  <a:pt x="24495" y="28726"/>
                  <a:pt x="24382" y="28620"/>
                </a:cubicBezTo>
                <a:cubicBezTo>
                  <a:pt x="24328" y="28570"/>
                  <a:pt x="24260" y="28545"/>
                  <a:pt x="24192" y="28545"/>
                </a:cubicBezTo>
                <a:close/>
                <a:moveTo>
                  <a:pt x="160721" y="35114"/>
                </a:moveTo>
                <a:cubicBezTo>
                  <a:pt x="160662" y="35114"/>
                  <a:pt x="160602" y="35133"/>
                  <a:pt x="160552" y="35172"/>
                </a:cubicBezTo>
                <a:cubicBezTo>
                  <a:pt x="160429" y="35265"/>
                  <a:pt x="160406" y="35440"/>
                  <a:pt x="160499" y="35562"/>
                </a:cubicBezTo>
                <a:cubicBezTo>
                  <a:pt x="161174" y="36445"/>
                  <a:pt x="161839" y="37348"/>
                  <a:pt x="162475" y="38247"/>
                </a:cubicBezTo>
                <a:cubicBezTo>
                  <a:pt x="162527" y="38320"/>
                  <a:pt x="162612" y="38365"/>
                  <a:pt x="162703" y="38365"/>
                </a:cubicBezTo>
                <a:cubicBezTo>
                  <a:pt x="162929" y="38365"/>
                  <a:pt x="163062" y="38108"/>
                  <a:pt x="162931" y="37924"/>
                </a:cubicBezTo>
                <a:cubicBezTo>
                  <a:pt x="162291" y="37019"/>
                  <a:pt x="161621" y="36111"/>
                  <a:pt x="160943" y="35224"/>
                </a:cubicBezTo>
                <a:cubicBezTo>
                  <a:pt x="160888" y="35152"/>
                  <a:pt x="160805" y="35114"/>
                  <a:pt x="160721" y="35114"/>
                </a:cubicBezTo>
                <a:close/>
                <a:moveTo>
                  <a:pt x="17448" y="36715"/>
                </a:moveTo>
                <a:cubicBezTo>
                  <a:pt x="17361" y="36715"/>
                  <a:pt x="17276" y="36755"/>
                  <a:pt x="17222" y="36831"/>
                </a:cubicBezTo>
                <a:cubicBezTo>
                  <a:pt x="16564" y="37731"/>
                  <a:pt x="15915" y="38657"/>
                  <a:pt x="15292" y="39579"/>
                </a:cubicBezTo>
                <a:cubicBezTo>
                  <a:pt x="15204" y="39706"/>
                  <a:pt x="15238" y="39880"/>
                  <a:pt x="15366" y="39966"/>
                </a:cubicBezTo>
                <a:cubicBezTo>
                  <a:pt x="15413" y="39998"/>
                  <a:pt x="15466" y="40014"/>
                  <a:pt x="15522" y="40014"/>
                </a:cubicBezTo>
                <a:cubicBezTo>
                  <a:pt x="15616" y="40014"/>
                  <a:pt x="15703" y="39969"/>
                  <a:pt x="15754" y="39892"/>
                </a:cubicBezTo>
                <a:cubicBezTo>
                  <a:pt x="16374" y="38975"/>
                  <a:pt x="17019" y="38055"/>
                  <a:pt x="17673" y="37159"/>
                </a:cubicBezTo>
                <a:cubicBezTo>
                  <a:pt x="17763" y="37034"/>
                  <a:pt x="17737" y="36860"/>
                  <a:pt x="17612" y="36769"/>
                </a:cubicBezTo>
                <a:cubicBezTo>
                  <a:pt x="17562" y="36733"/>
                  <a:pt x="17505" y="36715"/>
                  <a:pt x="17448" y="36715"/>
                </a:cubicBezTo>
                <a:close/>
                <a:moveTo>
                  <a:pt x="166649" y="43887"/>
                </a:moveTo>
                <a:cubicBezTo>
                  <a:pt x="166600" y="43887"/>
                  <a:pt x="166551" y="43900"/>
                  <a:pt x="166506" y="43927"/>
                </a:cubicBezTo>
                <a:cubicBezTo>
                  <a:pt x="166374" y="44005"/>
                  <a:pt x="166330" y="44175"/>
                  <a:pt x="166408" y="44307"/>
                </a:cubicBezTo>
                <a:cubicBezTo>
                  <a:pt x="166972" y="45258"/>
                  <a:pt x="167524" y="46233"/>
                  <a:pt x="168052" y="47202"/>
                </a:cubicBezTo>
                <a:cubicBezTo>
                  <a:pt x="168101" y="47292"/>
                  <a:pt x="168194" y="47348"/>
                  <a:pt x="168296" y="47348"/>
                </a:cubicBezTo>
                <a:lnTo>
                  <a:pt x="168296" y="47349"/>
                </a:lnTo>
                <a:cubicBezTo>
                  <a:pt x="168508" y="47348"/>
                  <a:pt x="168642" y="47122"/>
                  <a:pt x="168542" y="46936"/>
                </a:cubicBezTo>
                <a:cubicBezTo>
                  <a:pt x="168012" y="45960"/>
                  <a:pt x="167455" y="44979"/>
                  <a:pt x="166887" y="44022"/>
                </a:cubicBezTo>
                <a:cubicBezTo>
                  <a:pt x="166835" y="43935"/>
                  <a:pt x="166743" y="43887"/>
                  <a:pt x="166649" y="43887"/>
                </a:cubicBezTo>
                <a:close/>
                <a:moveTo>
                  <a:pt x="11716" y="45622"/>
                </a:moveTo>
                <a:cubicBezTo>
                  <a:pt x="11617" y="45622"/>
                  <a:pt x="11521" y="45676"/>
                  <a:pt x="11470" y="45769"/>
                </a:cubicBezTo>
                <a:cubicBezTo>
                  <a:pt x="10921" y="46744"/>
                  <a:pt x="10387" y="47740"/>
                  <a:pt x="9877" y="48729"/>
                </a:cubicBezTo>
                <a:cubicBezTo>
                  <a:pt x="9807" y="48866"/>
                  <a:pt x="9860" y="49034"/>
                  <a:pt x="9998" y="49105"/>
                </a:cubicBezTo>
                <a:cubicBezTo>
                  <a:pt x="10037" y="49125"/>
                  <a:pt x="10080" y="49135"/>
                  <a:pt x="10125" y="49135"/>
                </a:cubicBezTo>
                <a:cubicBezTo>
                  <a:pt x="10230" y="49135"/>
                  <a:pt x="10325" y="49077"/>
                  <a:pt x="10373" y="48984"/>
                </a:cubicBezTo>
                <a:cubicBezTo>
                  <a:pt x="10880" y="48001"/>
                  <a:pt x="11412" y="47012"/>
                  <a:pt x="11957" y="46043"/>
                </a:cubicBezTo>
                <a:cubicBezTo>
                  <a:pt x="12036" y="45908"/>
                  <a:pt x="11988" y="45734"/>
                  <a:pt x="11853" y="45659"/>
                </a:cubicBezTo>
                <a:cubicBezTo>
                  <a:pt x="11810" y="45634"/>
                  <a:pt x="11763" y="45622"/>
                  <a:pt x="11716" y="45622"/>
                </a:cubicBezTo>
                <a:close/>
                <a:moveTo>
                  <a:pt x="171489" y="53282"/>
                </a:moveTo>
                <a:cubicBezTo>
                  <a:pt x="171451" y="53282"/>
                  <a:pt x="171413" y="53290"/>
                  <a:pt x="171376" y="53307"/>
                </a:cubicBezTo>
                <a:cubicBezTo>
                  <a:pt x="171232" y="53369"/>
                  <a:pt x="171169" y="53541"/>
                  <a:pt x="171237" y="53683"/>
                </a:cubicBezTo>
                <a:cubicBezTo>
                  <a:pt x="171682" y="54690"/>
                  <a:pt x="172116" y="55722"/>
                  <a:pt x="172524" y="56750"/>
                </a:cubicBezTo>
                <a:cubicBezTo>
                  <a:pt x="172568" y="56856"/>
                  <a:pt x="172670" y="56926"/>
                  <a:pt x="172784" y="56926"/>
                </a:cubicBezTo>
                <a:cubicBezTo>
                  <a:pt x="172819" y="56926"/>
                  <a:pt x="172854" y="56919"/>
                  <a:pt x="172887" y="56906"/>
                </a:cubicBezTo>
                <a:cubicBezTo>
                  <a:pt x="173030" y="56849"/>
                  <a:pt x="173100" y="56687"/>
                  <a:pt x="173043" y="56544"/>
                </a:cubicBezTo>
                <a:cubicBezTo>
                  <a:pt x="172632" y="55509"/>
                  <a:pt x="172196" y="54471"/>
                  <a:pt x="171748" y="53457"/>
                </a:cubicBezTo>
                <a:cubicBezTo>
                  <a:pt x="171703" y="53348"/>
                  <a:pt x="171599" y="53282"/>
                  <a:pt x="171489" y="53282"/>
                </a:cubicBezTo>
                <a:close/>
                <a:moveTo>
                  <a:pt x="7073" y="55157"/>
                </a:moveTo>
                <a:cubicBezTo>
                  <a:pt x="6964" y="55157"/>
                  <a:pt x="6861" y="55222"/>
                  <a:pt x="6817" y="55329"/>
                </a:cubicBezTo>
                <a:cubicBezTo>
                  <a:pt x="6388" y="56362"/>
                  <a:pt x="5973" y="57415"/>
                  <a:pt x="5586" y="58461"/>
                </a:cubicBezTo>
                <a:cubicBezTo>
                  <a:pt x="5532" y="58605"/>
                  <a:pt x="5605" y="58766"/>
                  <a:pt x="5750" y="58820"/>
                </a:cubicBezTo>
                <a:cubicBezTo>
                  <a:pt x="5780" y="58831"/>
                  <a:pt x="5814" y="58837"/>
                  <a:pt x="5846" y="58837"/>
                </a:cubicBezTo>
                <a:cubicBezTo>
                  <a:pt x="5963" y="58837"/>
                  <a:pt x="6068" y="58765"/>
                  <a:pt x="6109" y="58655"/>
                </a:cubicBezTo>
                <a:cubicBezTo>
                  <a:pt x="6495" y="57616"/>
                  <a:pt x="6906" y="56568"/>
                  <a:pt x="7332" y="55543"/>
                </a:cubicBezTo>
                <a:cubicBezTo>
                  <a:pt x="7391" y="55401"/>
                  <a:pt x="7323" y="55237"/>
                  <a:pt x="7180" y="55178"/>
                </a:cubicBezTo>
                <a:cubicBezTo>
                  <a:pt x="7145" y="55164"/>
                  <a:pt x="7109" y="55157"/>
                  <a:pt x="7073" y="55157"/>
                </a:cubicBezTo>
                <a:close/>
                <a:moveTo>
                  <a:pt x="175187" y="63205"/>
                </a:moveTo>
                <a:cubicBezTo>
                  <a:pt x="175160" y="63205"/>
                  <a:pt x="175132" y="63209"/>
                  <a:pt x="175105" y="63218"/>
                </a:cubicBezTo>
                <a:cubicBezTo>
                  <a:pt x="174958" y="63262"/>
                  <a:pt x="174874" y="63418"/>
                  <a:pt x="174919" y="63566"/>
                </a:cubicBezTo>
                <a:cubicBezTo>
                  <a:pt x="175243" y="64620"/>
                  <a:pt x="175551" y="65700"/>
                  <a:pt x="175836" y="66773"/>
                </a:cubicBezTo>
                <a:cubicBezTo>
                  <a:pt x="175867" y="66895"/>
                  <a:pt x="175979" y="66980"/>
                  <a:pt x="176105" y="66980"/>
                </a:cubicBezTo>
                <a:cubicBezTo>
                  <a:pt x="176130" y="66980"/>
                  <a:pt x="176154" y="66978"/>
                  <a:pt x="176177" y="66971"/>
                </a:cubicBezTo>
                <a:cubicBezTo>
                  <a:pt x="176325" y="66931"/>
                  <a:pt x="176415" y="66779"/>
                  <a:pt x="176375" y="66630"/>
                </a:cubicBezTo>
                <a:cubicBezTo>
                  <a:pt x="176089" y="65550"/>
                  <a:pt x="175779" y="64464"/>
                  <a:pt x="175454" y="63403"/>
                </a:cubicBezTo>
                <a:cubicBezTo>
                  <a:pt x="175417" y="63283"/>
                  <a:pt x="175307" y="63205"/>
                  <a:pt x="175187" y="63205"/>
                </a:cubicBezTo>
                <a:close/>
                <a:moveTo>
                  <a:pt x="3602" y="65172"/>
                </a:moveTo>
                <a:cubicBezTo>
                  <a:pt x="3481" y="65172"/>
                  <a:pt x="3369" y="65253"/>
                  <a:pt x="3334" y="65376"/>
                </a:cubicBezTo>
                <a:cubicBezTo>
                  <a:pt x="3031" y="66457"/>
                  <a:pt x="2747" y="67550"/>
                  <a:pt x="2487" y="68624"/>
                </a:cubicBezTo>
                <a:cubicBezTo>
                  <a:pt x="2451" y="68773"/>
                  <a:pt x="2543" y="68924"/>
                  <a:pt x="2693" y="68960"/>
                </a:cubicBezTo>
                <a:cubicBezTo>
                  <a:pt x="2715" y="68965"/>
                  <a:pt x="2736" y="68967"/>
                  <a:pt x="2759" y="68967"/>
                </a:cubicBezTo>
                <a:cubicBezTo>
                  <a:pt x="2888" y="68967"/>
                  <a:pt x="3000" y="68880"/>
                  <a:pt x="3030" y="68754"/>
                </a:cubicBezTo>
                <a:cubicBezTo>
                  <a:pt x="3287" y="67687"/>
                  <a:pt x="3570" y="66602"/>
                  <a:pt x="3871" y="65526"/>
                </a:cubicBezTo>
                <a:cubicBezTo>
                  <a:pt x="3913" y="65379"/>
                  <a:pt x="3827" y="65225"/>
                  <a:pt x="3678" y="65183"/>
                </a:cubicBezTo>
                <a:cubicBezTo>
                  <a:pt x="3652" y="65176"/>
                  <a:pt x="3627" y="65172"/>
                  <a:pt x="3602" y="65172"/>
                </a:cubicBezTo>
                <a:close/>
                <a:moveTo>
                  <a:pt x="177675" y="73499"/>
                </a:moveTo>
                <a:cubicBezTo>
                  <a:pt x="177659" y="73499"/>
                  <a:pt x="177643" y="73500"/>
                  <a:pt x="177626" y="73503"/>
                </a:cubicBezTo>
                <a:cubicBezTo>
                  <a:pt x="177475" y="73531"/>
                  <a:pt x="177375" y="73675"/>
                  <a:pt x="177401" y="73827"/>
                </a:cubicBezTo>
                <a:cubicBezTo>
                  <a:pt x="177597" y="74916"/>
                  <a:pt x="177774" y="76024"/>
                  <a:pt x="177929" y="77120"/>
                </a:cubicBezTo>
                <a:cubicBezTo>
                  <a:pt x="177948" y="77257"/>
                  <a:pt x="178065" y="77360"/>
                  <a:pt x="178204" y="77360"/>
                </a:cubicBezTo>
                <a:lnTo>
                  <a:pt x="178205" y="77360"/>
                </a:lnTo>
                <a:cubicBezTo>
                  <a:pt x="178218" y="77360"/>
                  <a:pt x="178231" y="77358"/>
                  <a:pt x="178244" y="77357"/>
                </a:cubicBezTo>
                <a:cubicBezTo>
                  <a:pt x="178396" y="77335"/>
                  <a:pt x="178502" y="77194"/>
                  <a:pt x="178481" y="77042"/>
                </a:cubicBezTo>
                <a:cubicBezTo>
                  <a:pt x="178326" y="75940"/>
                  <a:pt x="178148" y="74825"/>
                  <a:pt x="177950" y="73728"/>
                </a:cubicBezTo>
                <a:cubicBezTo>
                  <a:pt x="177925" y="73593"/>
                  <a:pt x="177808" y="73499"/>
                  <a:pt x="177675" y="73499"/>
                </a:cubicBezTo>
                <a:close/>
                <a:moveTo>
                  <a:pt x="1350" y="75521"/>
                </a:moveTo>
                <a:cubicBezTo>
                  <a:pt x="1216" y="75521"/>
                  <a:pt x="1099" y="75618"/>
                  <a:pt x="1075" y="75755"/>
                </a:cubicBezTo>
                <a:cubicBezTo>
                  <a:pt x="904" y="76860"/>
                  <a:pt x="750" y="77979"/>
                  <a:pt x="621" y="79080"/>
                </a:cubicBezTo>
                <a:cubicBezTo>
                  <a:pt x="603" y="79234"/>
                  <a:pt x="712" y="79372"/>
                  <a:pt x="866" y="79390"/>
                </a:cubicBezTo>
                <a:cubicBezTo>
                  <a:pt x="876" y="79392"/>
                  <a:pt x="888" y="79392"/>
                  <a:pt x="898" y="79392"/>
                </a:cubicBezTo>
                <a:cubicBezTo>
                  <a:pt x="1039" y="79391"/>
                  <a:pt x="1158" y="79286"/>
                  <a:pt x="1176" y="79145"/>
                </a:cubicBezTo>
                <a:cubicBezTo>
                  <a:pt x="1304" y="78051"/>
                  <a:pt x="1456" y="76940"/>
                  <a:pt x="1628" y="75841"/>
                </a:cubicBezTo>
                <a:cubicBezTo>
                  <a:pt x="1650" y="75689"/>
                  <a:pt x="1546" y="75548"/>
                  <a:pt x="1395" y="75525"/>
                </a:cubicBezTo>
                <a:cubicBezTo>
                  <a:pt x="1380" y="75523"/>
                  <a:pt x="1365" y="75521"/>
                  <a:pt x="1350" y="75521"/>
                </a:cubicBezTo>
                <a:close/>
                <a:moveTo>
                  <a:pt x="178938" y="84013"/>
                </a:moveTo>
                <a:cubicBezTo>
                  <a:pt x="178929" y="84013"/>
                  <a:pt x="178920" y="84013"/>
                  <a:pt x="178911" y="84014"/>
                </a:cubicBezTo>
                <a:cubicBezTo>
                  <a:pt x="178757" y="84022"/>
                  <a:pt x="178640" y="84155"/>
                  <a:pt x="178649" y="84309"/>
                </a:cubicBezTo>
                <a:cubicBezTo>
                  <a:pt x="178714" y="85414"/>
                  <a:pt x="178761" y="86535"/>
                  <a:pt x="178785" y="87641"/>
                </a:cubicBezTo>
                <a:cubicBezTo>
                  <a:pt x="178789" y="87793"/>
                  <a:pt x="178912" y="87915"/>
                  <a:pt x="179064" y="87915"/>
                </a:cubicBezTo>
                <a:lnTo>
                  <a:pt x="179069" y="87915"/>
                </a:lnTo>
                <a:cubicBezTo>
                  <a:pt x="179224" y="87911"/>
                  <a:pt x="179347" y="87783"/>
                  <a:pt x="179343" y="87630"/>
                </a:cubicBezTo>
                <a:cubicBezTo>
                  <a:pt x="179318" y="86516"/>
                  <a:pt x="179272" y="85387"/>
                  <a:pt x="179206" y="84276"/>
                </a:cubicBezTo>
                <a:cubicBezTo>
                  <a:pt x="179197" y="84132"/>
                  <a:pt x="179078" y="84013"/>
                  <a:pt x="178938" y="84013"/>
                </a:cubicBezTo>
                <a:close/>
                <a:moveTo>
                  <a:pt x="348" y="86059"/>
                </a:moveTo>
                <a:cubicBezTo>
                  <a:pt x="168" y="86059"/>
                  <a:pt x="67" y="86176"/>
                  <a:pt x="62" y="86329"/>
                </a:cubicBezTo>
                <a:cubicBezTo>
                  <a:pt x="21" y="87447"/>
                  <a:pt x="0" y="88577"/>
                  <a:pt x="0" y="89684"/>
                </a:cubicBezTo>
                <a:lnTo>
                  <a:pt x="0" y="89873"/>
                </a:lnTo>
                <a:cubicBezTo>
                  <a:pt x="0" y="90027"/>
                  <a:pt x="126" y="90153"/>
                  <a:pt x="280" y="90153"/>
                </a:cubicBezTo>
                <a:cubicBezTo>
                  <a:pt x="434" y="90153"/>
                  <a:pt x="558" y="90027"/>
                  <a:pt x="558" y="89873"/>
                </a:cubicBezTo>
                <a:lnTo>
                  <a:pt x="558" y="89684"/>
                </a:lnTo>
                <a:cubicBezTo>
                  <a:pt x="558" y="88582"/>
                  <a:pt x="579" y="87461"/>
                  <a:pt x="620" y="86348"/>
                </a:cubicBezTo>
                <a:cubicBezTo>
                  <a:pt x="625" y="86195"/>
                  <a:pt x="505" y="86065"/>
                  <a:pt x="351" y="86059"/>
                </a:cubicBezTo>
                <a:cubicBezTo>
                  <a:pt x="350" y="86059"/>
                  <a:pt x="349" y="86059"/>
                  <a:pt x="348" y="86059"/>
                </a:cubicBezTo>
                <a:close/>
                <a:moveTo>
                  <a:pt x="178936" y="94604"/>
                </a:moveTo>
                <a:cubicBezTo>
                  <a:pt x="178780" y="94604"/>
                  <a:pt x="178668" y="94718"/>
                  <a:pt x="178659" y="94866"/>
                </a:cubicBezTo>
                <a:cubicBezTo>
                  <a:pt x="178597" y="95977"/>
                  <a:pt x="178512" y="97095"/>
                  <a:pt x="178407" y="98193"/>
                </a:cubicBezTo>
                <a:cubicBezTo>
                  <a:pt x="178393" y="98346"/>
                  <a:pt x="178506" y="98482"/>
                  <a:pt x="178658" y="98497"/>
                </a:cubicBezTo>
                <a:cubicBezTo>
                  <a:pt x="178668" y="98498"/>
                  <a:pt x="178676" y="98498"/>
                  <a:pt x="178685" y="98498"/>
                </a:cubicBezTo>
                <a:cubicBezTo>
                  <a:pt x="178828" y="98497"/>
                  <a:pt x="178948" y="98389"/>
                  <a:pt x="178962" y="98246"/>
                </a:cubicBezTo>
                <a:cubicBezTo>
                  <a:pt x="179066" y="97141"/>
                  <a:pt x="179152" y="96016"/>
                  <a:pt x="179216" y="94899"/>
                </a:cubicBezTo>
                <a:cubicBezTo>
                  <a:pt x="179226" y="94745"/>
                  <a:pt x="179108" y="94614"/>
                  <a:pt x="178954" y="94604"/>
                </a:cubicBezTo>
                <a:cubicBezTo>
                  <a:pt x="178948" y="94604"/>
                  <a:pt x="178942" y="94604"/>
                  <a:pt x="178936" y="94604"/>
                </a:cubicBezTo>
                <a:close/>
                <a:moveTo>
                  <a:pt x="584" y="96836"/>
                </a:moveTo>
                <a:cubicBezTo>
                  <a:pt x="576" y="96836"/>
                  <a:pt x="569" y="96837"/>
                  <a:pt x="561" y="96837"/>
                </a:cubicBezTo>
                <a:cubicBezTo>
                  <a:pt x="407" y="96850"/>
                  <a:pt x="293" y="96984"/>
                  <a:pt x="306" y="97138"/>
                </a:cubicBezTo>
                <a:cubicBezTo>
                  <a:pt x="396" y="98247"/>
                  <a:pt x="511" y="99371"/>
                  <a:pt x="643" y="100477"/>
                </a:cubicBezTo>
                <a:cubicBezTo>
                  <a:pt x="660" y="100617"/>
                  <a:pt x="778" y="100723"/>
                  <a:pt x="919" y="100723"/>
                </a:cubicBezTo>
                <a:cubicBezTo>
                  <a:pt x="931" y="100723"/>
                  <a:pt x="942" y="100722"/>
                  <a:pt x="953" y="100721"/>
                </a:cubicBezTo>
                <a:cubicBezTo>
                  <a:pt x="1106" y="100703"/>
                  <a:pt x="1215" y="100563"/>
                  <a:pt x="1197" y="100411"/>
                </a:cubicBezTo>
                <a:cubicBezTo>
                  <a:pt x="1065" y="99311"/>
                  <a:pt x="952" y="98194"/>
                  <a:pt x="861" y="97092"/>
                </a:cubicBezTo>
                <a:cubicBezTo>
                  <a:pt x="850" y="96947"/>
                  <a:pt x="728" y="96836"/>
                  <a:pt x="584" y="96836"/>
                </a:cubicBezTo>
                <a:close/>
                <a:moveTo>
                  <a:pt x="177707" y="105120"/>
                </a:moveTo>
                <a:cubicBezTo>
                  <a:pt x="177579" y="105120"/>
                  <a:pt x="177460" y="105216"/>
                  <a:pt x="177435" y="105351"/>
                </a:cubicBezTo>
                <a:cubicBezTo>
                  <a:pt x="177242" y="106443"/>
                  <a:pt x="177025" y="107544"/>
                  <a:pt x="176792" y="108624"/>
                </a:cubicBezTo>
                <a:cubicBezTo>
                  <a:pt x="176760" y="108774"/>
                  <a:pt x="176855" y="108923"/>
                  <a:pt x="177005" y="108955"/>
                </a:cubicBezTo>
                <a:cubicBezTo>
                  <a:pt x="177025" y="108959"/>
                  <a:pt x="177044" y="108962"/>
                  <a:pt x="177064" y="108962"/>
                </a:cubicBezTo>
                <a:cubicBezTo>
                  <a:pt x="177195" y="108962"/>
                  <a:pt x="177309" y="108870"/>
                  <a:pt x="177337" y="108741"/>
                </a:cubicBezTo>
                <a:cubicBezTo>
                  <a:pt x="177573" y="107656"/>
                  <a:pt x="177791" y="106548"/>
                  <a:pt x="177985" y="105449"/>
                </a:cubicBezTo>
                <a:cubicBezTo>
                  <a:pt x="178012" y="105297"/>
                  <a:pt x="177910" y="105152"/>
                  <a:pt x="177759" y="105125"/>
                </a:cubicBezTo>
                <a:cubicBezTo>
                  <a:pt x="177742" y="105121"/>
                  <a:pt x="177725" y="105120"/>
                  <a:pt x="177707" y="105120"/>
                </a:cubicBezTo>
                <a:close/>
                <a:moveTo>
                  <a:pt x="2076" y="107320"/>
                </a:moveTo>
                <a:cubicBezTo>
                  <a:pt x="2057" y="107320"/>
                  <a:pt x="2039" y="107321"/>
                  <a:pt x="2020" y="107325"/>
                </a:cubicBezTo>
                <a:cubicBezTo>
                  <a:pt x="1869" y="107355"/>
                  <a:pt x="1771" y="107503"/>
                  <a:pt x="1802" y="107655"/>
                </a:cubicBezTo>
                <a:cubicBezTo>
                  <a:pt x="2025" y="108746"/>
                  <a:pt x="2271" y="109848"/>
                  <a:pt x="2533" y="110930"/>
                </a:cubicBezTo>
                <a:cubicBezTo>
                  <a:pt x="2563" y="111055"/>
                  <a:pt x="2676" y="111143"/>
                  <a:pt x="2804" y="111143"/>
                </a:cubicBezTo>
                <a:cubicBezTo>
                  <a:pt x="2826" y="111143"/>
                  <a:pt x="2848" y="111140"/>
                  <a:pt x="2870" y="111135"/>
                </a:cubicBezTo>
                <a:cubicBezTo>
                  <a:pt x="3020" y="111098"/>
                  <a:pt x="3112" y="110948"/>
                  <a:pt x="3075" y="110799"/>
                </a:cubicBezTo>
                <a:cubicBezTo>
                  <a:pt x="2815" y="109723"/>
                  <a:pt x="2570" y="108627"/>
                  <a:pt x="2350" y="107543"/>
                </a:cubicBezTo>
                <a:cubicBezTo>
                  <a:pt x="2322" y="107410"/>
                  <a:pt x="2206" y="107320"/>
                  <a:pt x="2076" y="107320"/>
                </a:cubicBezTo>
                <a:close/>
                <a:moveTo>
                  <a:pt x="175241" y="115422"/>
                </a:moveTo>
                <a:cubicBezTo>
                  <a:pt x="175123" y="115422"/>
                  <a:pt x="175013" y="115498"/>
                  <a:pt x="174975" y="115617"/>
                </a:cubicBezTo>
                <a:cubicBezTo>
                  <a:pt x="174655" y="116675"/>
                  <a:pt x="174308" y="117744"/>
                  <a:pt x="173943" y="118799"/>
                </a:cubicBezTo>
                <a:cubicBezTo>
                  <a:pt x="173880" y="118980"/>
                  <a:pt x="174015" y="119170"/>
                  <a:pt x="174208" y="119170"/>
                </a:cubicBezTo>
                <a:cubicBezTo>
                  <a:pt x="174326" y="119170"/>
                  <a:pt x="174432" y="119094"/>
                  <a:pt x="174471" y="118981"/>
                </a:cubicBezTo>
                <a:cubicBezTo>
                  <a:pt x="174837" y="117920"/>
                  <a:pt x="175186" y="116843"/>
                  <a:pt x="175510" y="115779"/>
                </a:cubicBezTo>
                <a:cubicBezTo>
                  <a:pt x="175552" y="115632"/>
                  <a:pt x="175469" y="115479"/>
                  <a:pt x="175322" y="115434"/>
                </a:cubicBezTo>
                <a:cubicBezTo>
                  <a:pt x="175295" y="115426"/>
                  <a:pt x="175268" y="115422"/>
                  <a:pt x="175241" y="115422"/>
                </a:cubicBezTo>
                <a:close/>
                <a:moveTo>
                  <a:pt x="4800" y="117552"/>
                </a:moveTo>
                <a:cubicBezTo>
                  <a:pt x="4771" y="117552"/>
                  <a:pt x="4742" y="117557"/>
                  <a:pt x="4713" y="117566"/>
                </a:cubicBezTo>
                <a:cubicBezTo>
                  <a:pt x="4566" y="117615"/>
                  <a:pt x="4487" y="117772"/>
                  <a:pt x="4536" y="117919"/>
                </a:cubicBezTo>
                <a:cubicBezTo>
                  <a:pt x="4884" y="118972"/>
                  <a:pt x="5261" y="120038"/>
                  <a:pt x="5651" y="121085"/>
                </a:cubicBezTo>
                <a:cubicBezTo>
                  <a:pt x="5691" y="121194"/>
                  <a:pt x="5796" y="121266"/>
                  <a:pt x="5912" y="121267"/>
                </a:cubicBezTo>
                <a:lnTo>
                  <a:pt x="5912" y="121267"/>
                </a:lnTo>
                <a:cubicBezTo>
                  <a:pt x="6108" y="121266"/>
                  <a:pt x="6242" y="121072"/>
                  <a:pt x="6174" y="120889"/>
                </a:cubicBezTo>
                <a:cubicBezTo>
                  <a:pt x="5785" y="119849"/>
                  <a:pt x="5412" y="118790"/>
                  <a:pt x="5065" y="117743"/>
                </a:cubicBezTo>
                <a:cubicBezTo>
                  <a:pt x="5027" y="117626"/>
                  <a:pt x="4917" y="117552"/>
                  <a:pt x="4800" y="117552"/>
                </a:cubicBezTo>
                <a:close/>
                <a:moveTo>
                  <a:pt x="5912" y="121267"/>
                </a:moveTo>
                <a:cubicBezTo>
                  <a:pt x="5912" y="121267"/>
                  <a:pt x="5912" y="121267"/>
                  <a:pt x="5912" y="121267"/>
                </a:cubicBezTo>
                <a:lnTo>
                  <a:pt x="5913" y="121267"/>
                </a:lnTo>
                <a:cubicBezTo>
                  <a:pt x="5913" y="121267"/>
                  <a:pt x="5912" y="121267"/>
                  <a:pt x="5912" y="121267"/>
                </a:cubicBezTo>
                <a:close/>
                <a:moveTo>
                  <a:pt x="171561" y="125365"/>
                </a:moveTo>
                <a:cubicBezTo>
                  <a:pt x="171453" y="125365"/>
                  <a:pt x="171351" y="125427"/>
                  <a:pt x="171305" y="125532"/>
                </a:cubicBezTo>
                <a:cubicBezTo>
                  <a:pt x="170857" y="126551"/>
                  <a:pt x="170385" y="127572"/>
                  <a:pt x="169901" y="128566"/>
                </a:cubicBezTo>
                <a:cubicBezTo>
                  <a:pt x="169811" y="128751"/>
                  <a:pt x="169946" y="128967"/>
                  <a:pt x="170151" y="128967"/>
                </a:cubicBezTo>
                <a:cubicBezTo>
                  <a:pt x="170152" y="128967"/>
                  <a:pt x="170152" y="128967"/>
                  <a:pt x="170153" y="128967"/>
                </a:cubicBezTo>
                <a:cubicBezTo>
                  <a:pt x="170259" y="128967"/>
                  <a:pt x="170357" y="128906"/>
                  <a:pt x="170403" y="128811"/>
                </a:cubicBezTo>
                <a:cubicBezTo>
                  <a:pt x="170890" y="127810"/>
                  <a:pt x="171364" y="126782"/>
                  <a:pt x="171816" y="125757"/>
                </a:cubicBezTo>
                <a:cubicBezTo>
                  <a:pt x="171878" y="125616"/>
                  <a:pt x="171814" y="125452"/>
                  <a:pt x="171673" y="125389"/>
                </a:cubicBezTo>
                <a:cubicBezTo>
                  <a:pt x="171636" y="125373"/>
                  <a:pt x="171598" y="125365"/>
                  <a:pt x="171561" y="125365"/>
                </a:cubicBezTo>
                <a:close/>
                <a:moveTo>
                  <a:pt x="8724" y="127384"/>
                </a:moveTo>
                <a:cubicBezTo>
                  <a:pt x="8685" y="127384"/>
                  <a:pt x="8644" y="127393"/>
                  <a:pt x="8606" y="127411"/>
                </a:cubicBezTo>
                <a:cubicBezTo>
                  <a:pt x="8466" y="127476"/>
                  <a:pt x="8407" y="127643"/>
                  <a:pt x="8472" y="127782"/>
                </a:cubicBezTo>
                <a:cubicBezTo>
                  <a:pt x="8947" y="128792"/>
                  <a:pt x="9446" y="129803"/>
                  <a:pt x="9954" y="130785"/>
                </a:cubicBezTo>
                <a:cubicBezTo>
                  <a:pt x="10001" y="130878"/>
                  <a:pt x="10097" y="130937"/>
                  <a:pt x="10200" y="130937"/>
                </a:cubicBezTo>
                <a:cubicBezTo>
                  <a:pt x="10245" y="130937"/>
                  <a:pt x="10289" y="130926"/>
                  <a:pt x="10329" y="130905"/>
                </a:cubicBezTo>
                <a:cubicBezTo>
                  <a:pt x="10466" y="130834"/>
                  <a:pt x="10520" y="130666"/>
                  <a:pt x="10449" y="130529"/>
                </a:cubicBezTo>
                <a:cubicBezTo>
                  <a:pt x="9944" y="129554"/>
                  <a:pt x="9449" y="128549"/>
                  <a:pt x="8977" y="127545"/>
                </a:cubicBezTo>
                <a:cubicBezTo>
                  <a:pt x="8929" y="127443"/>
                  <a:pt x="8829" y="127384"/>
                  <a:pt x="8724" y="127384"/>
                </a:cubicBezTo>
                <a:close/>
                <a:moveTo>
                  <a:pt x="166718" y="134802"/>
                </a:moveTo>
                <a:cubicBezTo>
                  <a:pt x="166625" y="134802"/>
                  <a:pt x="166534" y="134849"/>
                  <a:pt x="166482" y="134934"/>
                </a:cubicBezTo>
                <a:cubicBezTo>
                  <a:pt x="165919" y="135888"/>
                  <a:pt x="165328" y="136844"/>
                  <a:pt x="164730" y="137777"/>
                </a:cubicBezTo>
                <a:cubicBezTo>
                  <a:pt x="164610" y="137963"/>
                  <a:pt x="164744" y="138207"/>
                  <a:pt x="164965" y="138207"/>
                </a:cubicBezTo>
                <a:cubicBezTo>
                  <a:pt x="165061" y="138207"/>
                  <a:pt x="165149" y="138160"/>
                  <a:pt x="165200" y="138079"/>
                </a:cubicBezTo>
                <a:cubicBezTo>
                  <a:pt x="165802" y="137140"/>
                  <a:pt x="166395" y="136177"/>
                  <a:pt x="166961" y="135217"/>
                </a:cubicBezTo>
                <a:cubicBezTo>
                  <a:pt x="167036" y="135086"/>
                  <a:pt x="166991" y="134918"/>
                  <a:pt x="166860" y="134841"/>
                </a:cubicBezTo>
                <a:cubicBezTo>
                  <a:pt x="166816" y="134815"/>
                  <a:pt x="166767" y="134802"/>
                  <a:pt x="166718" y="134802"/>
                </a:cubicBezTo>
                <a:close/>
                <a:moveTo>
                  <a:pt x="13784" y="136675"/>
                </a:moveTo>
                <a:cubicBezTo>
                  <a:pt x="13733" y="136675"/>
                  <a:pt x="13682" y="136689"/>
                  <a:pt x="13637" y="136718"/>
                </a:cubicBezTo>
                <a:cubicBezTo>
                  <a:pt x="13505" y="136799"/>
                  <a:pt x="13465" y="136970"/>
                  <a:pt x="13547" y="137102"/>
                </a:cubicBezTo>
                <a:cubicBezTo>
                  <a:pt x="14134" y="138041"/>
                  <a:pt x="14749" y="138987"/>
                  <a:pt x="15374" y="139911"/>
                </a:cubicBezTo>
                <a:cubicBezTo>
                  <a:pt x="15427" y="139988"/>
                  <a:pt x="15513" y="140034"/>
                  <a:pt x="15605" y="140034"/>
                </a:cubicBezTo>
                <a:lnTo>
                  <a:pt x="15605" y="140035"/>
                </a:lnTo>
                <a:cubicBezTo>
                  <a:pt x="15830" y="140035"/>
                  <a:pt x="15963" y="139784"/>
                  <a:pt x="15837" y="139599"/>
                </a:cubicBezTo>
                <a:cubicBezTo>
                  <a:pt x="15214" y="138680"/>
                  <a:pt x="14602" y="137740"/>
                  <a:pt x="14020" y="136806"/>
                </a:cubicBezTo>
                <a:cubicBezTo>
                  <a:pt x="13967" y="136722"/>
                  <a:pt x="13876" y="136675"/>
                  <a:pt x="13784" y="136675"/>
                </a:cubicBezTo>
                <a:close/>
                <a:moveTo>
                  <a:pt x="160804" y="143587"/>
                </a:moveTo>
                <a:cubicBezTo>
                  <a:pt x="160720" y="143587"/>
                  <a:pt x="160637" y="143625"/>
                  <a:pt x="160582" y="143697"/>
                </a:cubicBezTo>
                <a:cubicBezTo>
                  <a:pt x="159913" y="144574"/>
                  <a:pt x="159214" y="145453"/>
                  <a:pt x="158509" y="146313"/>
                </a:cubicBezTo>
                <a:cubicBezTo>
                  <a:pt x="158359" y="146495"/>
                  <a:pt x="158489" y="146769"/>
                  <a:pt x="158724" y="146770"/>
                </a:cubicBezTo>
                <a:lnTo>
                  <a:pt x="158723" y="146769"/>
                </a:lnTo>
                <a:cubicBezTo>
                  <a:pt x="158807" y="146769"/>
                  <a:pt x="158886" y="146731"/>
                  <a:pt x="158940" y="146667"/>
                </a:cubicBezTo>
                <a:cubicBezTo>
                  <a:pt x="159650" y="145804"/>
                  <a:pt x="160352" y="144919"/>
                  <a:pt x="161026" y="144036"/>
                </a:cubicBezTo>
                <a:cubicBezTo>
                  <a:pt x="161119" y="143914"/>
                  <a:pt x="161096" y="143739"/>
                  <a:pt x="160973" y="143645"/>
                </a:cubicBezTo>
                <a:cubicBezTo>
                  <a:pt x="160923" y="143606"/>
                  <a:pt x="160863" y="143587"/>
                  <a:pt x="160804" y="143587"/>
                </a:cubicBezTo>
                <a:close/>
                <a:moveTo>
                  <a:pt x="19906" y="145306"/>
                </a:moveTo>
                <a:cubicBezTo>
                  <a:pt x="19845" y="145306"/>
                  <a:pt x="19783" y="145326"/>
                  <a:pt x="19732" y="145367"/>
                </a:cubicBezTo>
                <a:cubicBezTo>
                  <a:pt x="19611" y="145464"/>
                  <a:pt x="19592" y="145642"/>
                  <a:pt x="19691" y="145762"/>
                </a:cubicBezTo>
                <a:cubicBezTo>
                  <a:pt x="20390" y="146632"/>
                  <a:pt x="21113" y="147500"/>
                  <a:pt x="21839" y="148339"/>
                </a:cubicBezTo>
                <a:cubicBezTo>
                  <a:pt x="21893" y="148400"/>
                  <a:pt x="21969" y="148435"/>
                  <a:pt x="22050" y="148435"/>
                </a:cubicBezTo>
                <a:lnTo>
                  <a:pt x="22050" y="148434"/>
                </a:lnTo>
                <a:cubicBezTo>
                  <a:pt x="22289" y="148434"/>
                  <a:pt x="22418" y="148153"/>
                  <a:pt x="22261" y="147973"/>
                </a:cubicBezTo>
                <a:cubicBezTo>
                  <a:pt x="21539" y="147139"/>
                  <a:pt x="20821" y="146277"/>
                  <a:pt x="20127" y="145413"/>
                </a:cubicBezTo>
                <a:cubicBezTo>
                  <a:pt x="20071" y="145342"/>
                  <a:pt x="19989" y="145306"/>
                  <a:pt x="19906" y="145306"/>
                </a:cubicBezTo>
                <a:close/>
                <a:moveTo>
                  <a:pt x="153891" y="151617"/>
                </a:moveTo>
                <a:cubicBezTo>
                  <a:pt x="153818" y="151617"/>
                  <a:pt x="153746" y="151645"/>
                  <a:pt x="153691" y="151701"/>
                </a:cubicBezTo>
                <a:cubicBezTo>
                  <a:pt x="152923" y="152495"/>
                  <a:pt x="152128" y="153286"/>
                  <a:pt x="151325" y="154053"/>
                </a:cubicBezTo>
                <a:cubicBezTo>
                  <a:pt x="151144" y="154227"/>
                  <a:pt x="151267" y="154533"/>
                  <a:pt x="151519" y="154533"/>
                </a:cubicBezTo>
                <a:cubicBezTo>
                  <a:pt x="151591" y="154533"/>
                  <a:pt x="151660" y="154505"/>
                  <a:pt x="151712" y="154456"/>
                </a:cubicBezTo>
                <a:cubicBezTo>
                  <a:pt x="152519" y="153684"/>
                  <a:pt x="153319" y="152887"/>
                  <a:pt x="154092" y="152089"/>
                </a:cubicBezTo>
                <a:cubicBezTo>
                  <a:pt x="154199" y="151979"/>
                  <a:pt x="154197" y="151803"/>
                  <a:pt x="154086" y="151696"/>
                </a:cubicBezTo>
                <a:cubicBezTo>
                  <a:pt x="154032" y="151643"/>
                  <a:pt x="153961" y="151617"/>
                  <a:pt x="153891" y="151617"/>
                </a:cubicBezTo>
                <a:close/>
                <a:moveTo>
                  <a:pt x="27009" y="153162"/>
                </a:moveTo>
                <a:cubicBezTo>
                  <a:pt x="26937" y="153162"/>
                  <a:pt x="26865" y="153190"/>
                  <a:pt x="26810" y="153245"/>
                </a:cubicBezTo>
                <a:cubicBezTo>
                  <a:pt x="26702" y="153355"/>
                  <a:pt x="26704" y="153532"/>
                  <a:pt x="26815" y="153641"/>
                </a:cubicBezTo>
                <a:cubicBezTo>
                  <a:pt x="27612" y="154425"/>
                  <a:pt x="28432" y="155202"/>
                  <a:pt x="29252" y="155949"/>
                </a:cubicBezTo>
                <a:cubicBezTo>
                  <a:pt x="29302" y="155995"/>
                  <a:pt x="29368" y="156022"/>
                  <a:pt x="29436" y="156022"/>
                </a:cubicBezTo>
                <a:cubicBezTo>
                  <a:pt x="29438" y="156022"/>
                  <a:pt x="29439" y="156022"/>
                  <a:pt x="29440" y="156022"/>
                </a:cubicBezTo>
                <a:lnTo>
                  <a:pt x="29440" y="156023"/>
                </a:lnTo>
                <a:cubicBezTo>
                  <a:pt x="29694" y="156023"/>
                  <a:pt x="29816" y="155709"/>
                  <a:pt x="29628" y="155537"/>
                </a:cubicBezTo>
                <a:cubicBezTo>
                  <a:pt x="28814" y="154794"/>
                  <a:pt x="27998" y="154022"/>
                  <a:pt x="27206" y="153244"/>
                </a:cubicBezTo>
                <a:cubicBezTo>
                  <a:pt x="27152" y="153189"/>
                  <a:pt x="27080" y="153162"/>
                  <a:pt x="27009" y="153162"/>
                </a:cubicBezTo>
                <a:close/>
                <a:moveTo>
                  <a:pt x="146091" y="158771"/>
                </a:moveTo>
                <a:cubicBezTo>
                  <a:pt x="146027" y="158771"/>
                  <a:pt x="145964" y="158793"/>
                  <a:pt x="145911" y="158837"/>
                </a:cubicBezTo>
                <a:cubicBezTo>
                  <a:pt x="145047" y="159541"/>
                  <a:pt x="144164" y="160232"/>
                  <a:pt x="143287" y="160893"/>
                </a:cubicBezTo>
                <a:cubicBezTo>
                  <a:pt x="143073" y="161054"/>
                  <a:pt x="143187" y="161395"/>
                  <a:pt x="143455" y="161395"/>
                </a:cubicBezTo>
                <a:cubicBezTo>
                  <a:pt x="143515" y="161395"/>
                  <a:pt x="143575" y="161375"/>
                  <a:pt x="143623" y="161339"/>
                </a:cubicBezTo>
                <a:cubicBezTo>
                  <a:pt x="144507" y="160674"/>
                  <a:pt x="145394" y="159977"/>
                  <a:pt x="146263" y="159270"/>
                </a:cubicBezTo>
                <a:cubicBezTo>
                  <a:pt x="146385" y="159174"/>
                  <a:pt x="146405" y="158995"/>
                  <a:pt x="146307" y="158874"/>
                </a:cubicBezTo>
                <a:cubicBezTo>
                  <a:pt x="146252" y="158806"/>
                  <a:pt x="146172" y="158771"/>
                  <a:pt x="146091" y="158771"/>
                </a:cubicBezTo>
                <a:close/>
                <a:moveTo>
                  <a:pt x="34986" y="160129"/>
                </a:moveTo>
                <a:cubicBezTo>
                  <a:pt x="34903" y="160129"/>
                  <a:pt x="34820" y="160167"/>
                  <a:pt x="34765" y="160238"/>
                </a:cubicBezTo>
                <a:cubicBezTo>
                  <a:pt x="34670" y="160361"/>
                  <a:pt x="34694" y="160538"/>
                  <a:pt x="34817" y="160631"/>
                </a:cubicBezTo>
                <a:cubicBezTo>
                  <a:pt x="35697" y="161311"/>
                  <a:pt x="36603" y="161987"/>
                  <a:pt x="37511" y="162638"/>
                </a:cubicBezTo>
                <a:cubicBezTo>
                  <a:pt x="37558" y="162671"/>
                  <a:pt x="37615" y="162690"/>
                  <a:pt x="37673" y="162690"/>
                </a:cubicBezTo>
                <a:cubicBezTo>
                  <a:pt x="37794" y="162690"/>
                  <a:pt x="37901" y="162611"/>
                  <a:pt x="37939" y="162496"/>
                </a:cubicBezTo>
                <a:cubicBezTo>
                  <a:pt x="37975" y="162380"/>
                  <a:pt x="37934" y="162254"/>
                  <a:pt x="37835" y="162185"/>
                </a:cubicBezTo>
                <a:cubicBezTo>
                  <a:pt x="36932" y="161537"/>
                  <a:pt x="36032" y="160866"/>
                  <a:pt x="35158" y="160189"/>
                </a:cubicBezTo>
                <a:cubicBezTo>
                  <a:pt x="35107" y="160149"/>
                  <a:pt x="35046" y="160129"/>
                  <a:pt x="34986" y="160129"/>
                </a:cubicBezTo>
                <a:close/>
                <a:moveTo>
                  <a:pt x="137501" y="164960"/>
                </a:moveTo>
                <a:cubicBezTo>
                  <a:pt x="137448" y="164960"/>
                  <a:pt x="137395" y="164975"/>
                  <a:pt x="137348" y="165006"/>
                </a:cubicBezTo>
                <a:cubicBezTo>
                  <a:pt x="136418" y="165596"/>
                  <a:pt x="135460" y="166178"/>
                  <a:pt x="134502" y="166737"/>
                </a:cubicBezTo>
                <a:cubicBezTo>
                  <a:pt x="134394" y="166800"/>
                  <a:pt x="134341" y="166929"/>
                  <a:pt x="134374" y="167050"/>
                </a:cubicBezTo>
                <a:cubicBezTo>
                  <a:pt x="134407" y="167172"/>
                  <a:pt x="134517" y="167256"/>
                  <a:pt x="134643" y="167256"/>
                </a:cubicBezTo>
                <a:cubicBezTo>
                  <a:pt x="134693" y="167256"/>
                  <a:pt x="134741" y="167243"/>
                  <a:pt x="134784" y="167218"/>
                </a:cubicBezTo>
                <a:cubicBezTo>
                  <a:pt x="135747" y="166657"/>
                  <a:pt x="136711" y="166070"/>
                  <a:pt x="137647" y="165476"/>
                </a:cubicBezTo>
                <a:cubicBezTo>
                  <a:pt x="137779" y="165395"/>
                  <a:pt x="137820" y="165221"/>
                  <a:pt x="137737" y="165090"/>
                </a:cubicBezTo>
                <a:cubicBezTo>
                  <a:pt x="137683" y="165006"/>
                  <a:pt x="137593" y="164960"/>
                  <a:pt x="137501" y="164960"/>
                </a:cubicBezTo>
                <a:close/>
                <a:moveTo>
                  <a:pt x="43734" y="166112"/>
                </a:moveTo>
                <a:cubicBezTo>
                  <a:pt x="43640" y="166112"/>
                  <a:pt x="43547" y="166160"/>
                  <a:pt x="43495" y="166247"/>
                </a:cubicBezTo>
                <a:cubicBezTo>
                  <a:pt x="43416" y="166380"/>
                  <a:pt x="43458" y="166551"/>
                  <a:pt x="43590" y="166631"/>
                </a:cubicBezTo>
                <a:cubicBezTo>
                  <a:pt x="44547" y="167205"/>
                  <a:pt x="45527" y="167769"/>
                  <a:pt x="46503" y="168307"/>
                </a:cubicBezTo>
                <a:cubicBezTo>
                  <a:pt x="46545" y="168329"/>
                  <a:pt x="46591" y="168341"/>
                  <a:pt x="46639" y="168341"/>
                </a:cubicBezTo>
                <a:lnTo>
                  <a:pt x="46639" y="168342"/>
                </a:lnTo>
                <a:cubicBezTo>
                  <a:pt x="46766" y="168342"/>
                  <a:pt x="46877" y="168255"/>
                  <a:pt x="46910" y="168132"/>
                </a:cubicBezTo>
                <a:cubicBezTo>
                  <a:pt x="46941" y="168009"/>
                  <a:pt x="46886" y="167878"/>
                  <a:pt x="46773" y="167818"/>
                </a:cubicBezTo>
                <a:cubicBezTo>
                  <a:pt x="45802" y="167284"/>
                  <a:pt x="44829" y="166724"/>
                  <a:pt x="43878" y="166152"/>
                </a:cubicBezTo>
                <a:cubicBezTo>
                  <a:pt x="43833" y="166125"/>
                  <a:pt x="43783" y="166112"/>
                  <a:pt x="43734" y="166112"/>
                </a:cubicBezTo>
                <a:close/>
                <a:moveTo>
                  <a:pt x="128237" y="170093"/>
                </a:moveTo>
                <a:cubicBezTo>
                  <a:pt x="128198" y="170093"/>
                  <a:pt x="128159" y="170101"/>
                  <a:pt x="128122" y="170118"/>
                </a:cubicBezTo>
                <a:cubicBezTo>
                  <a:pt x="127124" y="170594"/>
                  <a:pt x="126105" y="171059"/>
                  <a:pt x="125093" y="171497"/>
                </a:cubicBezTo>
                <a:cubicBezTo>
                  <a:pt x="124972" y="171550"/>
                  <a:pt x="124904" y="171681"/>
                  <a:pt x="124931" y="171810"/>
                </a:cubicBezTo>
                <a:cubicBezTo>
                  <a:pt x="124958" y="171940"/>
                  <a:pt x="125072" y="172033"/>
                  <a:pt x="125205" y="172033"/>
                </a:cubicBezTo>
                <a:lnTo>
                  <a:pt x="125204" y="172032"/>
                </a:lnTo>
                <a:cubicBezTo>
                  <a:pt x="125242" y="172032"/>
                  <a:pt x="125281" y="172025"/>
                  <a:pt x="125317" y="172010"/>
                </a:cubicBezTo>
                <a:cubicBezTo>
                  <a:pt x="126335" y="171568"/>
                  <a:pt x="127360" y="171101"/>
                  <a:pt x="128363" y="170621"/>
                </a:cubicBezTo>
                <a:cubicBezTo>
                  <a:pt x="128498" y="170552"/>
                  <a:pt x="128555" y="170388"/>
                  <a:pt x="128488" y="170251"/>
                </a:cubicBezTo>
                <a:cubicBezTo>
                  <a:pt x="128441" y="170151"/>
                  <a:pt x="128341" y="170093"/>
                  <a:pt x="128237" y="170093"/>
                </a:cubicBezTo>
                <a:close/>
                <a:moveTo>
                  <a:pt x="53130" y="171018"/>
                </a:moveTo>
                <a:cubicBezTo>
                  <a:pt x="53023" y="171018"/>
                  <a:pt x="52921" y="171080"/>
                  <a:pt x="52875" y="171184"/>
                </a:cubicBezTo>
                <a:cubicBezTo>
                  <a:pt x="52812" y="171325"/>
                  <a:pt x="52875" y="171490"/>
                  <a:pt x="53016" y="171553"/>
                </a:cubicBezTo>
                <a:cubicBezTo>
                  <a:pt x="54029" y="172007"/>
                  <a:pt x="55071" y="172451"/>
                  <a:pt x="56111" y="172872"/>
                </a:cubicBezTo>
                <a:cubicBezTo>
                  <a:pt x="56143" y="172884"/>
                  <a:pt x="56179" y="172891"/>
                  <a:pt x="56215" y="172891"/>
                </a:cubicBezTo>
                <a:cubicBezTo>
                  <a:pt x="56348" y="172891"/>
                  <a:pt x="56464" y="172797"/>
                  <a:pt x="56489" y="172665"/>
                </a:cubicBezTo>
                <a:cubicBezTo>
                  <a:pt x="56515" y="172535"/>
                  <a:pt x="56444" y="172403"/>
                  <a:pt x="56319" y="172353"/>
                </a:cubicBezTo>
                <a:cubicBezTo>
                  <a:pt x="55286" y="171936"/>
                  <a:pt x="54250" y="171495"/>
                  <a:pt x="53243" y="171043"/>
                </a:cubicBezTo>
                <a:cubicBezTo>
                  <a:pt x="53206" y="171026"/>
                  <a:pt x="53168" y="171018"/>
                  <a:pt x="53130" y="171018"/>
                </a:cubicBezTo>
                <a:close/>
                <a:moveTo>
                  <a:pt x="118448" y="174081"/>
                </a:moveTo>
                <a:cubicBezTo>
                  <a:pt x="118418" y="174081"/>
                  <a:pt x="118387" y="174085"/>
                  <a:pt x="118357" y="174096"/>
                </a:cubicBezTo>
                <a:cubicBezTo>
                  <a:pt x="117304" y="174453"/>
                  <a:pt x="116235" y="174795"/>
                  <a:pt x="115180" y="175108"/>
                </a:cubicBezTo>
                <a:cubicBezTo>
                  <a:pt x="115047" y="175148"/>
                  <a:pt x="114964" y="175279"/>
                  <a:pt x="114984" y="175415"/>
                </a:cubicBezTo>
                <a:cubicBezTo>
                  <a:pt x="115004" y="175553"/>
                  <a:pt x="115121" y="175654"/>
                  <a:pt x="115259" y="175654"/>
                </a:cubicBezTo>
                <a:lnTo>
                  <a:pt x="115259" y="175654"/>
                </a:lnTo>
                <a:cubicBezTo>
                  <a:pt x="115286" y="175654"/>
                  <a:pt x="115314" y="175651"/>
                  <a:pt x="115339" y="175644"/>
                </a:cubicBezTo>
                <a:cubicBezTo>
                  <a:pt x="116400" y="175327"/>
                  <a:pt x="117476" y="174985"/>
                  <a:pt x="118538" y="174625"/>
                </a:cubicBezTo>
                <a:cubicBezTo>
                  <a:pt x="118683" y="174575"/>
                  <a:pt x="118761" y="174416"/>
                  <a:pt x="118711" y="174270"/>
                </a:cubicBezTo>
                <a:cubicBezTo>
                  <a:pt x="118672" y="174154"/>
                  <a:pt x="118564" y="174081"/>
                  <a:pt x="118448" y="174081"/>
                </a:cubicBezTo>
                <a:close/>
                <a:moveTo>
                  <a:pt x="115259" y="175654"/>
                </a:moveTo>
                <a:cubicBezTo>
                  <a:pt x="115259" y="175654"/>
                  <a:pt x="115259" y="175654"/>
                  <a:pt x="115259" y="175654"/>
                </a:cubicBezTo>
                <a:lnTo>
                  <a:pt x="115260" y="175654"/>
                </a:lnTo>
                <a:cubicBezTo>
                  <a:pt x="115260" y="175654"/>
                  <a:pt x="115260" y="175654"/>
                  <a:pt x="115259" y="175654"/>
                </a:cubicBezTo>
                <a:close/>
                <a:moveTo>
                  <a:pt x="63044" y="174772"/>
                </a:moveTo>
                <a:cubicBezTo>
                  <a:pt x="62925" y="174772"/>
                  <a:pt x="62815" y="174849"/>
                  <a:pt x="62778" y="174968"/>
                </a:cubicBezTo>
                <a:cubicBezTo>
                  <a:pt x="62731" y="175116"/>
                  <a:pt x="62815" y="175275"/>
                  <a:pt x="62964" y="175319"/>
                </a:cubicBezTo>
                <a:cubicBezTo>
                  <a:pt x="64025" y="175650"/>
                  <a:pt x="65109" y="175965"/>
                  <a:pt x="66186" y="176256"/>
                </a:cubicBezTo>
                <a:cubicBezTo>
                  <a:pt x="66211" y="176262"/>
                  <a:pt x="66235" y="176266"/>
                  <a:pt x="66259" y="176266"/>
                </a:cubicBezTo>
                <a:lnTo>
                  <a:pt x="66261" y="176266"/>
                </a:lnTo>
                <a:cubicBezTo>
                  <a:pt x="66400" y="176266"/>
                  <a:pt x="66518" y="176162"/>
                  <a:pt x="66537" y="176024"/>
                </a:cubicBezTo>
                <a:cubicBezTo>
                  <a:pt x="66555" y="175885"/>
                  <a:pt x="66468" y="175754"/>
                  <a:pt x="66333" y="175717"/>
                </a:cubicBezTo>
                <a:cubicBezTo>
                  <a:pt x="65261" y="175428"/>
                  <a:pt x="64185" y="175114"/>
                  <a:pt x="63130" y="174785"/>
                </a:cubicBezTo>
                <a:cubicBezTo>
                  <a:pt x="63101" y="174776"/>
                  <a:pt x="63072" y="174772"/>
                  <a:pt x="63044" y="174772"/>
                </a:cubicBezTo>
                <a:close/>
                <a:moveTo>
                  <a:pt x="108240" y="176880"/>
                </a:moveTo>
                <a:cubicBezTo>
                  <a:pt x="108219" y="176880"/>
                  <a:pt x="108198" y="176883"/>
                  <a:pt x="108177" y="176888"/>
                </a:cubicBezTo>
                <a:cubicBezTo>
                  <a:pt x="107092" y="177116"/>
                  <a:pt x="105990" y="177327"/>
                  <a:pt x="104901" y="177513"/>
                </a:cubicBezTo>
                <a:cubicBezTo>
                  <a:pt x="104758" y="177538"/>
                  <a:pt x="104658" y="177667"/>
                  <a:pt x="104670" y="177813"/>
                </a:cubicBezTo>
                <a:cubicBezTo>
                  <a:pt x="104682" y="177957"/>
                  <a:pt x="104802" y="178068"/>
                  <a:pt x="104948" y="178068"/>
                </a:cubicBezTo>
                <a:cubicBezTo>
                  <a:pt x="104964" y="178068"/>
                  <a:pt x="104981" y="178067"/>
                  <a:pt x="104997" y="178064"/>
                </a:cubicBezTo>
                <a:cubicBezTo>
                  <a:pt x="106092" y="177876"/>
                  <a:pt x="107201" y="177664"/>
                  <a:pt x="108293" y="177434"/>
                </a:cubicBezTo>
                <a:cubicBezTo>
                  <a:pt x="108444" y="177401"/>
                  <a:pt x="108540" y="177254"/>
                  <a:pt x="108508" y="177103"/>
                </a:cubicBezTo>
                <a:cubicBezTo>
                  <a:pt x="108484" y="176971"/>
                  <a:pt x="108368" y="176880"/>
                  <a:pt x="108240" y="176880"/>
                </a:cubicBezTo>
                <a:close/>
                <a:moveTo>
                  <a:pt x="73322" y="177314"/>
                </a:moveTo>
                <a:cubicBezTo>
                  <a:pt x="73194" y="177314"/>
                  <a:pt x="73076" y="177410"/>
                  <a:pt x="73051" y="177544"/>
                </a:cubicBezTo>
                <a:cubicBezTo>
                  <a:pt x="73023" y="177695"/>
                  <a:pt x="73124" y="177841"/>
                  <a:pt x="73275" y="177869"/>
                </a:cubicBezTo>
                <a:cubicBezTo>
                  <a:pt x="74363" y="178070"/>
                  <a:pt x="75476" y="178255"/>
                  <a:pt x="76587" y="178417"/>
                </a:cubicBezTo>
                <a:cubicBezTo>
                  <a:pt x="76600" y="178418"/>
                  <a:pt x="76613" y="178419"/>
                  <a:pt x="76627" y="178419"/>
                </a:cubicBezTo>
                <a:cubicBezTo>
                  <a:pt x="76774" y="178419"/>
                  <a:pt x="76895" y="178307"/>
                  <a:pt x="76906" y="178161"/>
                </a:cubicBezTo>
                <a:cubicBezTo>
                  <a:pt x="76916" y="178015"/>
                  <a:pt x="76811" y="177886"/>
                  <a:pt x="76667" y="177864"/>
                </a:cubicBezTo>
                <a:cubicBezTo>
                  <a:pt x="75565" y="177703"/>
                  <a:pt x="74457" y="177520"/>
                  <a:pt x="73376" y="177320"/>
                </a:cubicBezTo>
                <a:cubicBezTo>
                  <a:pt x="73358" y="177316"/>
                  <a:pt x="73340" y="177314"/>
                  <a:pt x="73322" y="177314"/>
                </a:cubicBezTo>
                <a:close/>
                <a:moveTo>
                  <a:pt x="97768" y="178448"/>
                </a:moveTo>
                <a:cubicBezTo>
                  <a:pt x="97758" y="178448"/>
                  <a:pt x="97747" y="178449"/>
                  <a:pt x="97737" y="178450"/>
                </a:cubicBezTo>
                <a:cubicBezTo>
                  <a:pt x="96635" y="178548"/>
                  <a:pt x="95516" y="178627"/>
                  <a:pt x="94410" y="178685"/>
                </a:cubicBezTo>
                <a:cubicBezTo>
                  <a:pt x="94260" y="178693"/>
                  <a:pt x="94143" y="178820"/>
                  <a:pt x="94147" y="178972"/>
                </a:cubicBezTo>
                <a:cubicBezTo>
                  <a:pt x="94150" y="179122"/>
                  <a:pt x="94274" y="179242"/>
                  <a:pt x="94425" y="179243"/>
                </a:cubicBezTo>
                <a:cubicBezTo>
                  <a:pt x="94430" y="179243"/>
                  <a:pt x="94435" y="179243"/>
                  <a:pt x="94439" y="179242"/>
                </a:cubicBezTo>
                <a:cubicBezTo>
                  <a:pt x="95552" y="179185"/>
                  <a:pt x="96678" y="179104"/>
                  <a:pt x="97788" y="179005"/>
                </a:cubicBezTo>
                <a:cubicBezTo>
                  <a:pt x="97943" y="178994"/>
                  <a:pt x="98059" y="178857"/>
                  <a:pt x="98045" y="178701"/>
                </a:cubicBezTo>
                <a:cubicBezTo>
                  <a:pt x="98032" y="178557"/>
                  <a:pt x="97911" y="178448"/>
                  <a:pt x="97768" y="178448"/>
                </a:cubicBezTo>
                <a:close/>
                <a:moveTo>
                  <a:pt x="83838" y="178621"/>
                </a:moveTo>
                <a:cubicBezTo>
                  <a:pt x="83700" y="178621"/>
                  <a:pt x="83566" y="178732"/>
                  <a:pt x="83555" y="178881"/>
                </a:cubicBezTo>
                <a:cubicBezTo>
                  <a:pt x="83546" y="179035"/>
                  <a:pt x="83663" y="179167"/>
                  <a:pt x="83816" y="179178"/>
                </a:cubicBezTo>
                <a:cubicBezTo>
                  <a:pt x="84922" y="179249"/>
                  <a:pt x="86050" y="179301"/>
                  <a:pt x="87169" y="179332"/>
                </a:cubicBezTo>
                <a:lnTo>
                  <a:pt x="87177" y="179332"/>
                </a:lnTo>
                <a:cubicBezTo>
                  <a:pt x="87328" y="179332"/>
                  <a:pt x="87452" y="179208"/>
                  <a:pt x="87454" y="179057"/>
                </a:cubicBezTo>
                <a:cubicBezTo>
                  <a:pt x="87456" y="178904"/>
                  <a:pt x="87336" y="178778"/>
                  <a:pt x="87184" y="178774"/>
                </a:cubicBezTo>
                <a:cubicBezTo>
                  <a:pt x="86073" y="178743"/>
                  <a:pt x="84952" y="178692"/>
                  <a:pt x="83852" y="178621"/>
                </a:cubicBezTo>
                <a:cubicBezTo>
                  <a:pt x="83848" y="178621"/>
                  <a:pt x="83843" y="178621"/>
                  <a:pt x="83838" y="1786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pic>
        <p:nvPicPr>
          <p:cNvPr id="614" name="Google Shape;614;p75"/>
          <p:cNvPicPr preferRelativeResize="0"/>
          <p:nvPr/>
        </p:nvPicPr>
        <p:blipFill>
          <a:blip r:embed="rId3">
            <a:alphaModFix/>
          </a:blip>
          <a:stretch>
            <a:fillRect/>
          </a:stretch>
        </p:blipFill>
        <p:spPr>
          <a:xfrm>
            <a:off x="1524325" y="3863725"/>
            <a:ext cx="853701" cy="853701"/>
          </a:xfrm>
          <a:prstGeom prst="rect">
            <a:avLst/>
          </a:prstGeom>
          <a:noFill/>
          <a:ln>
            <a:noFill/>
          </a:ln>
          <a:effectLst>
            <a:outerShdw blurRad="485775" dist="19050" dir="840000" algn="bl" rotWithShape="0">
              <a:srgbClr val="CC4125">
                <a:alpha val="50000"/>
              </a:srgbClr>
            </a:outerShdw>
          </a:effectLst>
        </p:spPr>
      </p:pic>
      <p:pic>
        <p:nvPicPr>
          <p:cNvPr id="615" name="Google Shape;615;p75"/>
          <p:cNvPicPr preferRelativeResize="0"/>
          <p:nvPr/>
        </p:nvPicPr>
        <p:blipFill>
          <a:blip r:embed="rId4">
            <a:alphaModFix/>
          </a:blip>
          <a:stretch>
            <a:fillRect/>
          </a:stretch>
        </p:blipFill>
        <p:spPr>
          <a:xfrm flipH="1">
            <a:off x="4886750" y="1173513"/>
            <a:ext cx="1251225" cy="1251225"/>
          </a:xfrm>
          <a:prstGeom prst="rect">
            <a:avLst/>
          </a:prstGeom>
          <a:noFill/>
          <a:ln>
            <a:noFill/>
          </a:ln>
          <a:effectLst>
            <a:outerShdw blurRad="771525" dist="9525" dir="1200000" algn="bl" rotWithShape="0">
              <a:srgbClr val="F9CB9C">
                <a:alpha val="50000"/>
              </a:srgbClr>
            </a:outerShdw>
          </a:effectLst>
        </p:spPr>
      </p:pic>
      <p:pic>
        <p:nvPicPr>
          <p:cNvPr id="616" name="Google Shape;616;p75"/>
          <p:cNvPicPr preferRelativeResize="0"/>
          <p:nvPr/>
        </p:nvPicPr>
        <p:blipFill>
          <a:blip r:embed="rId5">
            <a:alphaModFix/>
          </a:blip>
          <a:stretch>
            <a:fillRect/>
          </a:stretch>
        </p:blipFill>
        <p:spPr>
          <a:xfrm>
            <a:off x="3404275" y="3974875"/>
            <a:ext cx="853701" cy="8537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barn(inVertical)">
                                      <p:cBhvr>
                                        <p:cTn id="7" dur="500"/>
                                        <p:tgtEl>
                                          <p:spTgt spid="60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07"/>
                                        </p:tgtEl>
                                        <p:attrNameLst>
                                          <p:attrName>style.visibility</p:attrName>
                                        </p:attrNameLst>
                                      </p:cBhvr>
                                      <p:to>
                                        <p:strVal val="visible"/>
                                      </p:to>
                                    </p:set>
                                    <p:animEffect transition="in" filter="fade">
                                      <p:cBhvr>
                                        <p:cTn id="12" dur="1000"/>
                                        <p:tgtEl>
                                          <p:spTgt spid="607"/>
                                        </p:tgtEl>
                                      </p:cBhvr>
                                    </p:animEffect>
                                    <p:anim calcmode="lin" valueType="num">
                                      <p:cBhvr>
                                        <p:cTn id="13" dur="1000" fill="hold"/>
                                        <p:tgtEl>
                                          <p:spTgt spid="607"/>
                                        </p:tgtEl>
                                        <p:attrNameLst>
                                          <p:attrName>ppt_x</p:attrName>
                                        </p:attrNameLst>
                                      </p:cBhvr>
                                      <p:tavLst>
                                        <p:tav tm="0">
                                          <p:val>
                                            <p:strVal val="#ppt_x"/>
                                          </p:val>
                                        </p:tav>
                                        <p:tav tm="100000">
                                          <p:val>
                                            <p:strVal val="#ppt_x"/>
                                          </p:val>
                                        </p:tav>
                                      </p:tavLst>
                                    </p:anim>
                                    <p:anim calcmode="lin" valueType="num">
                                      <p:cBhvr>
                                        <p:cTn id="14" dur="1000" fill="hold"/>
                                        <p:tgtEl>
                                          <p:spTgt spid="60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08">
                                            <p:txEl>
                                              <p:pRg st="0" end="0"/>
                                            </p:txEl>
                                          </p:spTgt>
                                        </p:tgtEl>
                                        <p:attrNameLst>
                                          <p:attrName>style.visibility</p:attrName>
                                        </p:attrNameLst>
                                      </p:cBhvr>
                                      <p:to>
                                        <p:strVal val="visible"/>
                                      </p:to>
                                    </p:set>
                                    <p:animEffect transition="in" filter="fade">
                                      <p:cBhvr>
                                        <p:cTn id="17" dur="1000"/>
                                        <p:tgtEl>
                                          <p:spTgt spid="608">
                                            <p:txEl>
                                              <p:pRg st="0" end="0"/>
                                            </p:txEl>
                                          </p:spTgt>
                                        </p:tgtEl>
                                      </p:cBhvr>
                                    </p:animEffect>
                                    <p:anim calcmode="lin" valueType="num">
                                      <p:cBhvr>
                                        <p:cTn id="18" dur="1000" fill="hold"/>
                                        <p:tgtEl>
                                          <p:spTgt spid="60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10"/>
                                        </p:tgtEl>
                                        <p:attrNameLst>
                                          <p:attrName>style.visibility</p:attrName>
                                        </p:attrNameLst>
                                      </p:cBhvr>
                                      <p:to>
                                        <p:strVal val="visible"/>
                                      </p:to>
                                    </p:set>
                                    <p:animEffect transition="in" filter="fade">
                                      <p:cBhvr>
                                        <p:cTn id="24" dur="1000"/>
                                        <p:tgtEl>
                                          <p:spTgt spid="610"/>
                                        </p:tgtEl>
                                      </p:cBhvr>
                                    </p:animEffect>
                                    <p:anim calcmode="lin" valueType="num">
                                      <p:cBhvr>
                                        <p:cTn id="25" dur="1000" fill="hold"/>
                                        <p:tgtEl>
                                          <p:spTgt spid="610"/>
                                        </p:tgtEl>
                                        <p:attrNameLst>
                                          <p:attrName>ppt_x</p:attrName>
                                        </p:attrNameLst>
                                      </p:cBhvr>
                                      <p:tavLst>
                                        <p:tav tm="0">
                                          <p:val>
                                            <p:strVal val="#ppt_x"/>
                                          </p:val>
                                        </p:tav>
                                        <p:tav tm="100000">
                                          <p:val>
                                            <p:strVal val="#ppt_x"/>
                                          </p:val>
                                        </p:tav>
                                      </p:tavLst>
                                    </p:anim>
                                    <p:anim calcmode="lin" valueType="num">
                                      <p:cBhvr>
                                        <p:cTn id="26" dur="1000" fill="hold"/>
                                        <p:tgtEl>
                                          <p:spTgt spid="6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11">
                                            <p:txEl>
                                              <p:pRg st="0" end="0"/>
                                            </p:txEl>
                                          </p:spTgt>
                                        </p:tgtEl>
                                        <p:attrNameLst>
                                          <p:attrName>style.visibility</p:attrName>
                                        </p:attrNameLst>
                                      </p:cBhvr>
                                      <p:to>
                                        <p:strVal val="visible"/>
                                      </p:to>
                                    </p:set>
                                    <p:animEffect transition="in" filter="fade">
                                      <p:cBhvr>
                                        <p:cTn id="29" dur="1000"/>
                                        <p:tgtEl>
                                          <p:spTgt spid="611">
                                            <p:txEl>
                                              <p:pRg st="0" end="0"/>
                                            </p:txEl>
                                          </p:spTgt>
                                        </p:tgtEl>
                                      </p:cBhvr>
                                    </p:animEffect>
                                    <p:anim calcmode="lin" valueType="num">
                                      <p:cBhvr>
                                        <p:cTn id="30" dur="1000" fill="hold"/>
                                        <p:tgtEl>
                                          <p:spTgt spid="611">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11">
                                            <p:txEl>
                                              <p:pRg st="1" end="1"/>
                                            </p:txEl>
                                          </p:spTgt>
                                        </p:tgtEl>
                                        <p:attrNameLst>
                                          <p:attrName>style.visibility</p:attrName>
                                        </p:attrNameLst>
                                      </p:cBhvr>
                                      <p:to>
                                        <p:strVal val="visible"/>
                                      </p:to>
                                    </p:set>
                                    <p:animEffect transition="in" filter="fade">
                                      <p:cBhvr>
                                        <p:cTn id="36" dur="1000"/>
                                        <p:tgtEl>
                                          <p:spTgt spid="611">
                                            <p:txEl>
                                              <p:pRg st="1" end="1"/>
                                            </p:txEl>
                                          </p:spTgt>
                                        </p:tgtEl>
                                      </p:cBhvr>
                                    </p:animEffect>
                                    <p:anim calcmode="lin" valueType="num">
                                      <p:cBhvr>
                                        <p:cTn id="37" dur="1000" fill="hold"/>
                                        <p:tgtEl>
                                          <p:spTgt spid="611">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11">
                                            <p:txEl>
                                              <p:pRg st="2" end="2"/>
                                            </p:txEl>
                                          </p:spTgt>
                                        </p:tgtEl>
                                        <p:attrNameLst>
                                          <p:attrName>style.visibility</p:attrName>
                                        </p:attrNameLst>
                                      </p:cBhvr>
                                      <p:to>
                                        <p:strVal val="visible"/>
                                      </p:to>
                                    </p:set>
                                    <p:animEffect transition="in" filter="fade">
                                      <p:cBhvr>
                                        <p:cTn id="43" dur="1000"/>
                                        <p:tgtEl>
                                          <p:spTgt spid="611">
                                            <p:txEl>
                                              <p:pRg st="2" end="2"/>
                                            </p:txEl>
                                          </p:spTgt>
                                        </p:tgtEl>
                                      </p:cBhvr>
                                    </p:animEffect>
                                    <p:anim calcmode="lin" valueType="num">
                                      <p:cBhvr>
                                        <p:cTn id="44" dur="1000" fill="hold"/>
                                        <p:tgtEl>
                                          <p:spTgt spid="611">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611">
                                            <p:txEl>
                                              <p:pRg st="2" end="2"/>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15"/>
                                        </p:tgtEl>
                                        <p:attrNameLst>
                                          <p:attrName>style.visibility</p:attrName>
                                        </p:attrNameLst>
                                      </p:cBhvr>
                                      <p:to>
                                        <p:strVal val="visible"/>
                                      </p:to>
                                    </p:set>
                                    <p:animEffect transition="in" filter="fade">
                                      <p:cBhvr>
                                        <p:cTn id="48" dur="1000"/>
                                        <p:tgtEl>
                                          <p:spTgt spid="615"/>
                                        </p:tgtEl>
                                      </p:cBhvr>
                                    </p:animEffect>
                                    <p:anim calcmode="lin" valueType="num">
                                      <p:cBhvr>
                                        <p:cTn id="49" dur="1000" fill="hold"/>
                                        <p:tgtEl>
                                          <p:spTgt spid="615"/>
                                        </p:tgtEl>
                                        <p:attrNameLst>
                                          <p:attrName>ppt_x</p:attrName>
                                        </p:attrNameLst>
                                      </p:cBhvr>
                                      <p:tavLst>
                                        <p:tav tm="0">
                                          <p:val>
                                            <p:strVal val="#ppt_x"/>
                                          </p:val>
                                        </p:tav>
                                        <p:tav tm="100000">
                                          <p:val>
                                            <p:strVal val="#ppt_x"/>
                                          </p:val>
                                        </p:tav>
                                      </p:tavLst>
                                    </p:anim>
                                    <p:anim calcmode="lin" valueType="num">
                                      <p:cBhvr>
                                        <p:cTn id="50" dur="1000" fill="hold"/>
                                        <p:tgtEl>
                                          <p:spTgt spid="6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 grpId="0"/>
      <p:bldP spid="608" grpId="0" build="p"/>
      <p:bldP spid="609" grpId="0"/>
      <p:bldP spid="610" grpId="0"/>
      <p:bldP spid="6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79"/>
          <p:cNvPicPr preferRelativeResize="0"/>
          <p:nvPr/>
        </p:nvPicPr>
        <p:blipFill>
          <a:blip r:embed="rId3">
            <a:alphaModFix/>
          </a:blip>
          <a:stretch>
            <a:fillRect/>
          </a:stretch>
        </p:blipFill>
        <p:spPr>
          <a:xfrm flipH="1">
            <a:off x="7562150" y="1264050"/>
            <a:ext cx="5916073" cy="5223150"/>
          </a:xfrm>
          <a:prstGeom prst="rect">
            <a:avLst/>
          </a:prstGeom>
          <a:noFill/>
          <a:ln>
            <a:noFill/>
          </a:ln>
        </p:spPr>
      </p:pic>
      <p:pic>
        <p:nvPicPr>
          <p:cNvPr id="658" name="Google Shape;658;p79"/>
          <p:cNvPicPr preferRelativeResize="0"/>
          <p:nvPr/>
        </p:nvPicPr>
        <p:blipFill>
          <a:blip r:embed="rId3">
            <a:alphaModFix/>
          </a:blip>
          <a:stretch>
            <a:fillRect/>
          </a:stretch>
        </p:blipFill>
        <p:spPr>
          <a:xfrm>
            <a:off x="-2549832" y="1157370"/>
            <a:ext cx="5916073" cy="5223150"/>
          </a:xfrm>
          <a:prstGeom prst="rect">
            <a:avLst/>
          </a:prstGeom>
          <a:noFill/>
          <a:ln>
            <a:noFill/>
          </a:ln>
        </p:spPr>
      </p:pic>
      <p:sp>
        <p:nvSpPr>
          <p:cNvPr id="659" name="Google Shape;659;p79"/>
          <p:cNvSpPr txBox="1">
            <a:spLocks noGrp="1"/>
          </p:cNvSpPr>
          <p:nvPr>
            <p:ph type="ctrTitle"/>
          </p:nvPr>
        </p:nvSpPr>
        <p:spPr>
          <a:xfrm>
            <a:off x="1059180" y="2301253"/>
            <a:ext cx="2324100" cy="46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b="1" i="1" dirty="0">
                <a:solidFill>
                  <a:schemeClr val="bg1"/>
                </a:solidFill>
                <a:latin typeface="Cambria" panose="02040503050406030204" pitchFamily="18" charset="0"/>
                <a:ea typeface="Cambria" panose="02040503050406030204" pitchFamily="18" charset="0"/>
              </a:rPr>
              <a:t>Từ đầu – chốn không người chứ</a:t>
            </a:r>
            <a:endParaRPr sz="1800" b="1" i="1" dirty="0">
              <a:solidFill>
                <a:schemeClr val="bg1"/>
              </a:solidFill>
              <a:latin typeface="Cambria" panose="02040503050406030204" pitchFamily="18" charset="0"/>
              <a:ea typeface="Cambria" panose="02040503050406030204" pitchFamily="18" charset="0"/>
            </a:endParaRPr>
          </a:p>
        </p:txBody>
      </p:sp>
      <p:sp>
        <p:nvSpPr>
          <p:cNvPr id="660" name="Google Shape;660;p79"/>
          <p:cNvSpPr txBox="1">
            <a:spLocks noGrp="1"/>
          </p:cNvSpPr>
          <p:nvPr>
            <p:ph type="subTitle" idx="1"/>
          </p:nvPr>
        </p:nvSpPr>
        <p:spPr>
          <a:xfrm>
            <a:off x="1142697" y="2756598"/>
            <a:ext cx="2120372" cy="78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bg1"/>
                </a:solidFill>
                <a:latin typeface="Cambria" panose="02040503050406030204" pitchFamily="18" charset="0"/>
                <a:ea typeface="Cambria" panose="02040503050406030204" pitchFamily="18" charset="0"/>
              </a:rPr>
              <a:t>Tìm đường vào trung tâm vũ trụ</a:t>
            </a:r>
            <a:endParaRPr sz="2000" dirty="0">
              <a:solidFill>
                <a:schemeClr val="bg1"/>
              </a:solidFill>
              <a:latin typeface="Cambria" panose="02040503050406030204" pitchFamily="18" charset="0"/>
              <a:ea typeface="Cambria" panose="02040503050406030204" pitchFamily="18" charset="0"/>
            </a:endParaRPr>
          </a:p>
        </p:txBody>
      </p:sp>
      <p:sp>
        <p:nvSpPr>
          <p:cNvPr id="661" name="Google Shape;661;p79"/>
          <p:cNvSpPr txBox="1">
            <a:spLocks noGrp="1"/>
          </p:cNvSpPr>
          <p:nvPr>
            <p:ph type="ctrTitle" idx="2"/>
          </p:nvPr>
        </p:nvSpPr>
        <p:spPr>
          <a:xfrm>
            <a:off x="3469720" y="2761453"/>
            <a:ext cx="2494525" cy="46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b="1" i="1" dirty="0">
                <a:solidFill>
                  <a:schemeClr val="bg1"/>
                </a:solidFill>
                <a:latin typeface="Cambria" panose="02040503050406030204" pitchFamily="18" charset="0"/>
                <a:ea typeface="Cambria" panose="02040503050406030204" pitchFamily="18" charset="0"/>
              </a:rPr>
              <a:t>T</a:t>
            </a:r>
            <a:r>
              <a:rPr lang="en" sz="1800" b="1" i="1" dirty="0">
                <a:solidFill>
                  <a:schemeClr val="bg1"/>
                </a:solidFill>
                <a:latin typeface="Cambria" panose="02040503050406030204" pitchFamily="18" charset="0"/>
                <a:ea typeface="Cambria" panose="02040503050406030204" pitchFamily="18" charset="0"/>
              </a:rPr>
              <a:t>iếp – chiều không gian thứ tư</a:t>
            </a:r>
            <a:endParaRPr sz="1800" b="1" i="1" dirty="0">
              <a:solidFill>
                <a:schemeClr val="bg1"/>
              </a:solidFill>
              <a:latin typeface="Cambria" panose="02040503050406030204" pitchFamily="18" charset="0"/>
              <a:ea typeface="Cambria" panose="02040503050406030204" pitchFamily="18" charset="0"/>
            </a:endParaRPr>
          </a:p>
        </p:txBody>
      </p:sp>
      <p:sp>
        <p:nvSpPr>
          <p:cNvPr id="662" name="Google Shape;662;p79"/>
          <p:cNvSpPr txBox="1">
            <a:spLocks noGrp="1"/>
          </p:cNvSpPr>
          <p:nvPr>
            <p:ph type="subTitle" idx="3"/>
          </p:nvPr>
        </p:nvSpPr>
        <p:spPr>
          <a:xfrm>
            <a:off x="3469567" y="3216791"/>
            <a:ext cx="2146371" cy="78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bg1"/>
                </a:solidFill>
                <a:latin typeface="Cambria" panose="02040503050406030204" pitchFamily="18" charset="0"/>
                <a:ea typeface="Cambria" panose="02040503050406030204" pitchFamily="18" charset="0"/>
              </a:rPr>
              <a:t>Trải nghiệm ở trung tâm vũ trụ</a:t>
            </a:r>
            <a:endParaRPr sz="2000" dirty="0">
              <a:solidFill>
                <a:schemeClr val="bg1"/>
              </a:solidFill>
              <a:latin typeface="Cambria" panose="02040503050406030204" pitchFamily="18" charset="0"/>
              <a:ea typeface="Cambria" panose="02040503050406030204" pitchFamily="18" charset="0"/>
            </a:endParaRPr>
          </a:p>
        </p:txBody>
      </p:sp>
      <p:sp>
        <p:nvSpPr>
          <p:cNvPr id="663" name="Google Shape;663;p79"/>
          <p:cNvSpPr txBox="1">
            <a:spLocks noGrp="1"/>
          </p:cNvSpPr>
          <p:nvPr>
            <p:ph type="ctrTitle" idx="4"/>
          </p:nvPr>
        </p:nvSpPr>
        <p:spPr>
          <a:xfrm>
            <a:off x="5964398" y="3221653"/>
            <a:ext cx="1830000" cy="46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b="1" i="1" dirty="0">
                <a:solidFill>
                  <a:schemeClr val="bg1"/>
                </a:solidFill>
                <a:latin typeface="Cambria" panose="02040503050406030204" pitchFamily="18" charset="0"/>
                <a:ea typeface="Cambria" panose="02040503050406030204" pitchFamily="18" charset="0"/>
              </a:rPr>
              <a:t>Còn lại</a:t>
            </a:r>
            <a:endParaRPr sz="1800" b="1" i="1" dirty="0">
              <a:solidFill>
                <a:schemeClr val="bg1"/>
              </a:solidFill>
              <a:latin typeface="Cambria" panose="02040503050406030204" pitchFamily="18" charset="0"/>
              <a:ea typeface="Cambria" panose="02040503050406030204" pitchFamily="18" charset="0"/>
            </a:endParaRPr>
          </a:p>
        </p:txBody>
      </p:sp>
      <p:sp>
        <p:nvSpPr>
          <p:cNvPr id="664" name="Google Shape;664;p79"/>
          <p:cNvSpPr txBox="1">
            <a:spLocks noGrp="1"/>
          </p:cNvSpPr>
          <p:nvPr>
            <p:ph type="subTitle" idx="5"/>
          </p:nvPr>
        </p:nvSpPr>
        <p:spPr>
          <a:xfrm>
            <a:off x="5615938" y="3676991"/>
            <a:ext cx="2659382" cy="78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bg1"/>
                </a:solidFill>
                <a:latin typeface="Cambria" panose="02040503050406030204" pitchFamily="18" charset="0"/>
                <a:ea typeface="Cambria" panose="02040503050406030204" pitchFamily="18" charset="0"/>
              </a:rPr>
              <a:t>Khám phá không gian trung tâm vũ trụ</a:t>
            </a:r>
            <a:endParaRPr sz="2000" dirty="0">
              <a:solidFill>
                <a:schemeClr val="bg1"/>
              </a:solidFill>
              <a:latin typeface="Cambria" panose="02040503050406030204" pitchFamily="18" charset="0"/>
              <a:ea typeface="Cambria" panose="02040503050406030204" pitchFamily="18" charset="0"/>
            </a:endParaRPr>
          </a:p>
        </p:txBody>
      </p:sp>
      <p:sp>
        <p:nvSpPr>
          <p:cNvPr id="665" name="Google Shape;665;p79"/>
          <p:cNvSpPr txBox="1">
            <a:spLocks noGrp="1"/>
          </p:cNvSpPr>
          <p:nvPr>
            <p:ph type="ctrTitle" idx="6"/>
          </p:nvPr>
        </p:nvSpPr>
        <p:spPr>
          <a:xfrm flipH="1">
            <a:off x="713275" y="357000"/>
            <a:ext cx="7717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vi-VN" b="1" dirty="0">
                <a:solidFill>
                  <a:schemeClr val="bg1"/>
                </a:solidFill>
                <a:latin typeface="Cambria" panose="02040503050406030204" pitchFamily="18" charset="0"/>
                <a:ea typeface="Cambria" panose="02040503050406030204" pitchFamily="18" charset="0"/>
              </a:rPr>
              <a:t>2. Văn bản Đường vào trung tâm vũ trụ</a:t>
            </a:r>
            <a:endParaRPr lang="vi-VN" dirty="0">
              <a:solidFill>
                <a:schemeClr val="bg1"/>
              </a:solidFill>
              <a:latin typeface="Cambria" panose="02040503050406030204" pitchFamily="18" charset="0"/>
              <a:ea typeface="Cambria" panose="02040503050406030204" pitchFamily="18" charset="0"/>
            </a:endParaRPr>
          </a:p>
        </p:txBody>
      </p:sp>
      <p:cxnSp>
        <p:nvCxnSpPr>
          <p:cNvPr id="666" name="Google Shape;666;p79"/>
          <p:cNvCxnSpPr/>
          <p:nvPr/>
        </p:nvCxnSpPr>
        <p:spPr>
          <a:xfrm>
            <a:off x="2264450" y="3610850"/>
            <a:ext cx="0" cy="2535300"/>
          </a:xfrm>
          <a:prstGeom prst="straightConnector1">
            <a:avLst/>
          </a:prstGeom>
          <a:noFill/>
          <a:ln w="9525" cap="flat" cmpd="sng">
            <a:solidFill>
              <a:schemeClr val="accent1"/>
            </a:solidFill>
            <a:prstDash val="solid"/>
            <a:round/>
            <a:headEnd type="oval" w="med" len="med"/>
            <a:tailEnd type="none" w="med" len="med"/>
          </a:ln>
        </p:spPr>
      </p:cxnSp>
      <p:cxnSp>
        <p:nvCxnSpPr>
          <p:cNvPr id="667" name="Google Shape;667;p79"/>
          <p:cNvCxnSpPr/>
          <p:nvPr/>
        </p:nvCxnSpPr>
        <p:spPr>
          <a:xfrm>
            <a:off x="4571900" y="4071050"/>
            <a:ext cx="0" cy="2091300"/>
          </a:xfrm>
          <a:prstGeom prst="straightConnector1">
            <a:avLst/>
          </a:prstGeom>
          <a:noFill/>
          <a:ln w="9525" cap="flat" cmpd="sng">
            <a:solidFill>
              <a:schemeClr val="accent1"/>
            </a:solidFill>
            <a:prstDash val="solid"/>
            <a:round/>
            <a:headEnd type="oval" w="med" len="med"/>
            <a:tailEnd type="none" w="med" len="med"/>
          </a:ln>
        </p:spPr>
      </p:cxnSp>
      <p:cxnSp>
        <p:nvCxnSpPr>
          <p:cNvPr id="668" name="Google Shape;668;p79"/>
          <p:cNvCxnSpPr/>
          <p:nvPr/>
        </p:nvCxnSpPr>
        <p:spPr>
          <a:xfrm>
            <a:off x="6879400" y="4531250"/>
            <a:ext cx="0" cy="1639200"/>
          </a:xfrm>
          <a:prstGeom prst="straightConnector1">
            <a:avLst/>
          </a:prstGeom>
          <a:noFill/>
          <a:ln w="9525" cap="flat" cmpd="sng">
            <a:solidFill>
              <a:schemeClr val="accent1"/>
            </a:solidFill>
            <a:prstDash val="solid"/>
            <a:round/>
            <a:headEnd type="oval" w="med" len="med"/>
            <a:tailEnd type="none" w="med" len="med"/>
          </a:ln>
        </p:spPr>
      </p:cxnSp>
      <p:sp>
        <p:nvSpPr>
          <p:cNvPr id="669" name="Google Shape;669;p79"/>
          <p:cNvSpPr txBox="1">
            <a:spLocks noGrp="1"/>
          </p:cNvSpPr>
          <p:nvPr>
            <p:ph type="title" idx="7"/>
          </p:nvPr>
        </p:nvSpPr>
        <p:spPr>
          <a:xfrm>
            <a:off x="1788500" y="1521050"/>
            <a:ext cx="951900" cy="78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9Slide06 LesFruits" pitchFamily="2" charset="0"/>
                <a:ea typeface="Cambria" panose="02040503050406030204" pitchFamily="18" charset="0"/>
              </a:rPr>
              <a:t>P1</a:t>
            </a:r>
            <a:endParaRPr sz="5400" dirty="0">
              <a:latin typeface="#9Slide06 LesFruits" pitchFamily="2" charset="0"/>
              <a:ea typeface="Cambria" panose="02040503050406030204" pitchFamily="18" charset="0"/>
            </a:endParaRPr>
          </a:p>
        </p:txBody>
      </p:sp>
      <p:sp>
        <p:nvSpPr>
          <p:cNvPr id="670" name="Google Shape;670;p79"/>
          <p:cNvSpPr txBox="1">
            <a:spLocks noGrp="1"/>
          </p:cNvSpPr>
          <p:nvPr>
            <p:ph type="title" idx="8"/>
          </p:nvPr>
        </p:nvSpPr>
        <p:spPr>
          <a:xfrm>
            <a:off x="4096050" y="1986847"/>
            <a:ext cx="951900" cy="78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9Slide06 LesFruits" pitchFamily="2" charset="0"/>
                <a:ea typeface="Cambria" panose="02040503050406030204" pitchFamily="18" charset="0"/>
              </a:rPr>
              <a:t>P2</a:t>
            </a:r>
            <a:endParaRPr sz="5400" dirty="0">
              <a:latin typeface="#9Slide06 LesFruits" pitchFamily="2" charset="0"/>
              <a:ea typeface="Cambria" panose="02040503050406030204" pitchFamily="18" charset="0"/>
            </a:endParaRPr>
          </a:p>
        </p:txBody>
      </p:sp>
      <p:sp>
        <p:nvSpPr>
          <p:cNvPr id="671" name="Google Shape;671;p79"/>
          <p:cNvSpPr txBox="1">
            <a:spLocks noGrp="1"/>
          </p:cNvSpPr>
          <p:nvPr>
            <p:ph type="title" idx="9"/>
          </p:nvPr>
        </p:nvSpPr>
        <p:spPr>
          <a:xfrm>
            <a:off x="6403600" y="2436497"/>
            <a:ext cx="951900" cy="78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9Slide06 LesFruits" pitchFamily="2" charset="0"/>
                <a:ea typeface="Cambria" panose="02040503050406030204" pitchFamily="18" charset="0"/>
              </a:rPr>
              <a:t>P3</a:t>
            </a:r>
            <a:endParaRPr sz="5400" dirty="0">
              <a:latin typeface="#9Slide06 LesFruits" pitchFamily="2" charset="0"/>
              <a:ea typeface="Cambria" panose="02040503050406030204" pitchFamily="18" charset="0"/>
            </a:endParaRPr>
          </a:p>
        </p:txBody>
      </p:sp>
      <p:pic>
        <p:nvPicPr>
          <p:cNvPr id="672" name="Google Shape;672;p79"/>
          <p:cNvPicPr preferRelativeResize="0"/>
          <p:nvPr/>
        </p:nvPicPr>
        <p:blipFill>
          <a:blip r:embed="rId4">
            <a:alphaModFix/>
          </a:blip>
          <a:stretch>
            <a:fillRect/>
          </a:stretch>
        </p:blipFill>
        <p:spPr>
          <a:xfrm>
            <a:off x="7607075" y="244900"/>
            <a:ext cx="2007425" cy="2007425"/>
          </a:xfrm>
          <a:prstGeom prst="rect">
            <a:avLst/>
          </a:prstGeom>
          <a:noFill/>
          <a:ln>
            <a:noFill/>
          </a:ln>
          <a:effectLst>
            <a:outerShdw blurRad="342900" dist="19050" dir="1200000" algn="bl" rotWithShape="0">
              <a:schemeClr val="lt1">
                <a:alpha val="50000"/>
              </a:scheme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5"/>
                                        </p:tgtEl>
                                        <p:attrNameLst>
                                          <p:attrName>style.visibility</p:attrName>
                                        </p:attrNameLst>
                                      </p:cBhvr>
                                      <p:to>
                                        <p:strVal val="visible"/>
                                      </p:to>
                                    </p:set>
                                    <p:animEffect transition="in" filter="barn(inVertical)">
                                      <p:cBhvr>
                                        <p:cTn id="7" dur="500"/>
                                        <p:tgtEl>
                                          <p:spTgt spid="66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59"/>
                                        </p:tgtEl>
                                        <p:attrNameLst>
                                          <p:attrName>style.visibility</p:attrName>
                                        </p:attrNameLst>
                                      </p:cBhvr>
                                      <p:to>
                                        <p:strVal val="visible"/>
                                      </p:to>
                                    </p:set>
                                    <p:animEffect transition="in" filter="fade">
                                      <p:cBhvr>
                                        <p:cTn id="12" dur="1000"/>
                                        <p:tgtEl>
                                          <p:spTgt spid="659"/>
                                        </p:tgtEl>
                                      </p:cBhvr>
                                    </p:animEffect>
                                    <p:anim calcmode="lin" valueType="num">
                                      <p:cBhvr>
                                        <p:cTn id="13" dur="1000" fill="hold"/>
                                        <p:tgtEl>
                                          <p:spTgt spid="659"/>
                                        </p:tgtEl>
                                        <p:attrNameLst>
                                          <p:attrName>ppt_x</p:attrName>
                                        </p:attrNameLst>
                                      </p:cBhvr>
                                      <p:tavLst>
                                        <p:tav tm="0">
                                          <p:val>
                                            <p:strVal val="#ppt_x"/>
                                          </p:val>
                                        </p:tav>
                                        <p:tav tm="100000">
                                          <p:val>
                                            <p:strVal val="#ppt_x"/>
                                          </p:val>
                                        </p:tav>
                                      </p:tavLst>
                                    </p:anim>
                                    <p:anim calcmode="lin" valueType="num">
                                      <p:cBhvr>
                                        <p:cTn id="14" dur="1000" fill="hold"/>
                                        <p:tgtEl>
                                          <p:spTgt spid="65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60">
                                            <p:txEl>
                                              <p:pRg st="0" end="0"/>
                                            </p:txEl>
                                          </p:spTgt>
                                        </p:tgtEl>
                                        <p:attrNameLst>
                                          <p:attrName>style.visibility</p:attrName>
                                        </p:attrNameLst>
                                      </p:cBhvr>
                                      <p:to>
                                        <p:strVal val="visible"/>
                                      </p:to>
                                    </p:set>
                                    <p:animEffect transition="in" filter="fade">
                                      <p:cBhvr>
                                        <p:cTn id="17" dur="1000"/>
                                        <p:tgtEl>
                                          <p:spTgt spid="660">
                                            <p:txEl>
                                              <p:pRg st="0" end="0"/>
                                            </p:txEl>
                                          </p:spTgt>
                                        </p:tgtEl>
                                      </p:cBhvr>
                                    </p:animEffect>
                                    <p:anim calcmode="lin" valueType="num">
                                      <p:cBhvr>
                                        <p:cTn id="18" dur="1000" fill="hold"/>
                                        <p:tgtEl>
                                          <p:spTgt spid="66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60">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69"/>
                                        </p:tgtEl>
                                        <p:attrNameLst>
                                          <p:attrName>style.visibility</p:attrName>
                                        </p:attrNameLst>
                                      </p:cBhvr>
                                      <p:to>
                                        <p:strVal val="visible"/>
                                      </p:to>
                                    </p:set>
                                    <p:animEffect transition="in" filter="fade">
                                      <p:cBhvr>
                                        <p:cTn id="22" dur="1000"/>
                                        <p:tgtEl>
                                          <p:spTgt spid="669"/>
                                        </p:tgtEl>
                                      </p:cBhvr>
                                    </p:animEffect>
                                    <p:anim calcmode="lin" valueType="num">
                                      <p:cBhvr>
                                        <p:cTn id="23" dur="1000" fill="hold"/>
                                        <p:tgtEl>
                                          <p:spTgt spid="669"/>
                                        </p:tgtEl>
                                        <p:attrNameLst>
                                          <p:attrName>ppt_x</p:attrName>
                                        </p:attrNameLst>
                                      </p:cBhvr>
                                      <p:tavLst>
                                        <p:tav tm="0">
                                          <p:val>
                                            <p:strVal val="#ppt_x"/>
                                          </p:val>
                                        </p:tav>
                                        <p:tav tm="100000">
                                          <p:val>
                                            <p:strVal val="#ppt_x"/>
                                          </p:val>
                                        </p:tav>
                                      </p:tavLst>
                                    </p:anim>
                                    <p:anim calcmode="lin" valueType="num">
                                      <p:cBhvr>
                                        <p:cTn id="24" dur="1000" fill="hold"/>
                                        <p:tgtEl>
                                          <p:spTgt spid="66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61"/>
                                        </p:tgtEl>
                                        <p:attrNameLst>
                                          <p:attrName>style.visibility</p:attrName>
                                        </p:attrNameLst>
                                      </p:cBhvr>
                                      <p:to>
                                        <p:strVal val="visible"/>
                                      </p:to>
                                    </p:set>
                                    <p:animEffect transition="in" filter="fade">
                                      <p:cBhvr>
                                        <p:cTn id="29" dur="1000"/>
                                        <p:tgtEl>
                                          <p:spTgt spid="661"/>
                                        </p:tgtEl>
                                      </p:cBhvr>
                                    </p:animEffect>
                                    <p:anim calcmode="lin" valueType="num">
                                      <p:cBhvr>
                                        <p:cTn id="30" dur="1000" fill="hold"/>
                                        <p:tgtEl>
                                          <p:spTgt spid="661"/>
                                        </p:tgtEl>
                                        <p:attrNameLst>
                                          <p:attrName>ppt_x</p:attrName>
                                        </p:attrNameLst>
                                      </p:cBhvr>
                                      <p:tavLst>
                                        <p:tav tm="0">
                                          <p:val>
                                            <p:strVal val="#ppt_x"/>
                                          </p:val>
                                        </p:tav>
                                        <p:tav tm="100000">
                                          <p:val>
                                            <p:strVal val="#ppt_x"/>
                                          </p:val>
                                        </p:tav>
                                      </p:tavLst>
                                    </p:anim>
                                    <p:anim calcmode="lin" valueType="num">
                                      <p:cBhvr>
                                        <p:cTn id="31" dur="1000" fill="hold"/>
                                        <p:tgtEl>
                                          <p:spTgt spid="66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62">
                                            <p:txEl>
                                              <p:pRg st="0" end="0"/>
                                            </p:txEl>
                                          </p:spTgt>
                                        </p:tgtEl>
                                        <p:attrNameLst>
                                          <p:attrName>style.visibility</p:attrName>
                                        </p:attrNameLst>
                                      </p:cBhvr>
                                      <p:to>
                                        <p:strVal val="visible"/>
                                      </p:to>
                                    </p:set>
                                    <p:animEffect transition="in" filter="fade">
                                      <p:cBhvr>
                                        <p:cTn id="34" dur="1000"/>
                                        <p:tgtEl>
                                          <p:spTgt spid="662">
                                            <p:txEl>
                                              <p:pRg st="0" end="0"/>
                                            </p:txEl>
                                          </p:spTgt>
                                        </p:tgtEl>
                                      </p:cBhvr>
                                    </p:animEffect>
                                    <p:anim calcmode="lin" valueType="num">
                                      <p:cBhvr>
                                        <p:cTn id="35" dur="1000" fill="hold"/>
                                        <p:tgtEl>
                                          <p:spTgt spid="66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662">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70"/>
                                        </p:tgtEl>
                                        <p:attrNameLst>
                                          <p:attrName>style.visibility</p:attrName>
                                        </p:attrNameLst>
                                      </p:cBhvr>
                                      <p:to>
                                        <p:strVal val="visible"/>
                                      </p:to>
                                    </p:set>
                                    <p:animEffect transition="in" filter="fade">
                                      <p:cBhvr>
                                        <p:cTn id="39" dur="1000"/>
                                        <p:tgtEl>
                                          <p:spTgt spid="670"/>
                                        </p:tgtEl>
                                      </p:cBhvr>
                                    </p:animEffect>
                                    <p:anim calcmode="lin" valueType="num">
                                      <p:cBhvr>
                                        <p:cTn id="40" dur="1000" fill="hold"/>
                                        <p:tgtEl>
                                          <p:spTgt spid="670"/>
                                        </p:tgtEl>
                                        <p:attrNameLst>
                                          <p:attrName>ppt_x</p:attrName>
                                        </p:attrNameLst>
                                      </p:cBhvr>
                                      <p:tavLst>
                                        <p:tav tm="0">
                                          <p:val>
                                            <p:strVal val="#ppt_x"/>
                                          </p:val>
                                        </p:tav>
                                        <p:tav tm="100000">
                                          <p:val>
                                            <p:strVal val="#ppt_x"/>
                                          </p:val>
                                        </p:tav>
                                      </p:tavLst>
                                    </p:anim>
                                    <p:anim calcmode="lin" valueType="num">
                                      <p:cBhvr>
                                        <p:cTn id="41" dur="1000" fill="hold"/>
                                        <p:tgtEl>
                                          <p:spTgt spid="67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67"/>
                                        </p:tgtEl>
                                        <p:attrNameLst>
                                          <p:attrName>style.visibility</p:attrName>
                                        </p:attrNameLst>
                                      </p:cBhvr>
                                      <p:to>
                                        <p:strVal val="visible"/>
                                      </p:to>
                                    </p:set>
                                    <p:animEffect transition="in" filter="fade">
                                      <p:cBhvr>
                                        <p:cTn id="44" dur="1000"/>
                                        <p:tgtEl>
                                          <p:spTgt spid="667"/>
                                        </p:tgtEl>
                                      </p:cBhvr>
                                    </p:animEffect>
                                    <p:anim calcmode="lin" valueType="num">
                                      <p:cBhvr>
                                        <p:cTn id="45" dur="1000" fill="hold"/>
                                        <p:tgtEl>
                                          <p:spTgt spid="667"/>
                                        </p:tgtEl>
                                        <p:attrNameLst>
                                          <p:attrName>ppt_x</p:attrName>
                                        </p:attrNameLst>
                                      </p:cBhvr>
                                      <p:tavLst>
                                        <p:tav tm="0">
                                          <p:val>
                                            <p:strVal val="#ppt_x"/>
                                          </p:val>
                                        </p:tav>
                                        <p:tav tm="100000">
                                          <p:val>
                                            <p:strVal val="#ppt_x"/>
                                          </p:val>
                                        </p:tav>
                                      </p:tavLst>
                                    </p:anim>
                                    <p:anim calcmode="lin" valueType="num">
                                      <p:cBhvr>
                                        <p:cTn id="46" dur="1000" fill="hold"/>
                                        <p:tgtEl>
                                          <p:spTgt spid="66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63"/>
                                        </p:tgtEl>
                                        <p:attrNameLst>
                                          <p:attrName>style.visibility</p:attrName>
                                        </p:attrNameLst>
                                      </p:cBhvr>
                                      <p:to>
                                        <p:strVal val="visible"/>
                                      </p:to>
                                    </p:set>
                                    <p:animEffect transition="in" filter="fade">
                                      <p:cBhvr>
                                        <p:cTn id="51" dur="1000"/>
                                        <p:tgtEl>
                                          <p:spTgt spid="663"/>
                                        </p:tgtEl>
                                      </p:cBhvr>
                                    </p:animEffect>
                                    <p:anim calcmode="lin" valueType="num">
                                      <p:cBhvr>
                                        <p:cTn id="52" dur="1000" fill="hold"/>
                                        <p:tgtEl>
                                          <p:spTgt spid="663"/>
                                        </p:tgtEl>
                                        <p:attrNameLst>
                                          <p:attrName>ppt_x</p:attrName>
                                        </p:attrNameLst>
                                      </p:cBhvr>
                                      <p:tavLst>
                                        <p:tav tm="0">
                                          <p:val>
                                            <p:strVal val="#ppt_x"/>
                                          </p:val>
                                        </p:tav>
                                        <p:tav tm="100000">
                                          <p:val>
                                            <p:strVal val="#ppt_x"/>
                                          </p:val>
                                        </p:tav>
                                      </p:tavLst>
                                    </p:anim>
                                    <p:anim calcmode="lin" valueType="num">
                                      <p:cBhvr>
                                        <p:cTn id="53" dur="1000" fill="hold"/>
                                        <p:tgtEl>
                                          <p:spTgt spid="66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64">
                                            <p:txEl>
                                              <p:pRg st="0" end="0"/>
                                            </p:txEl>
                                          </p:spTgt>
                                        </p:tgtEl>
                                        <p:attrNameLst>
                                          <p:attrName>style.visibility</p:attrName>
                                        </p:attrNameLst>
                                      </p:cBhvr>
                                      <p:to>
                                        <p:strVal val="visible"/>
                                      </p:to>
                                    </p:set>
                                    <p:animEffect transition="in" filter="fade">
                                      <p:cBhvr>
                                        <p:cTn id="56" dur="1000"/>
                                        <p:tgtEl>
                                          <p:spTgt spid="664">
                                            <p:txEl>
                                              <p:pRg st="0" end="0"/>
                                            </p:txEl>
                                          </p:spTgt>
                                        </p:tgtEl>
                                      </p:cBhvr>
                                    </p:animEffect>
                                    <p:anim calcmode="lin" valueType="num">
                                      <p:cBhvr>
                                        <p:cTn id="57" dur="1000" fill="hold"/>
                                        <p:tgtEl>
                                          <p:spTgt spid="664">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664">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71"/>
                                        </p:tgtEl>
                                        <p:attrNameLst>
                                          <p:attrName>style.visibility</p:attrName>
                                        </p:attrNameLst>
                                      </p:cBhvr>
                                      <p:to>
                                        <p:strVal val="visible"/>
                                      </p:to>
                                    </p:set>
                                    <p:animEffect transition="in" filter="fade">
                                      <p:cBhvr>
                                        <p:cTn id="61" dur="1000"/>
                                        <p:tgtEl>
                                          <p:spTgt spid="671"/>
                                        </p:tgtEl>
                                      </p:cBhvr>
                                    </p:animEffect>
                                    <p:anim calcmode="lin" valueType="num">
                                      <p:cBhvr>
                                        <p:cTn id="62" dur="1000" fill="hold"/>
                                        <p:tgtEl>
                                          <p:spTgt spid="671"/>
                                        </p:tgtEl>
                                        <p:attrNameLst>
                                          <p:attrName>ppt_x</p:attrName>
                                        </p:attrNameLst>
                                      </p:cBhvr>
                                      <p:tavLst>
                                        <p:tav tm="0">
                                          <p:val>
                                            <p:strVal val="#ppt_x"/>
                                          </p:val>
                                        </p:tav>
                                        <p:tav tm="100000">
                                          <p:val>
                                            <p:strVal val="#ppt_x"/>
                                          </p:val>
                                        </p:tav>
                                      </p:tavLst>
                                    </p:anim>
                                    <p:anim calcmode="lin" valueType="num">
                                      <p:cBhvr>
                                        <p:cTn id="63" dur="1000" fill="hold"/>
                                        <p:tgtEl>
                                          <p:spTgt spid="671"/>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68"/>
                                        </p:tgtEl>
                                        <p:attrNameLst>
                                          <p:attrName>style.visibility</p:attrName>
                                        </p:attrNameLst>
                                      </p:cBhvr>
                                      <p:to>
                                        <p:strVal val="visible"/>
                                      </p:to>
                                    </p:set>
                                    <p:animEffect transition="in" filter="fade">
                                      <p:cBhvr>
                                        <p:cTn id="66" dur="1000"/>
                                        <p:tgtEl>
                                          <p:spTgt spid="668"/>
                                        </p:tgtEl>
                                      </p:cBhvr>
                                    </p:animEffect>
                                    <p:anim calcmode="lin" valueType="num">
                                      <p:cBhvr>
                                        <p:cTn id="67" dur="1000" fill="hold"/>
                                        <p:tgtEl>
                                          <p:spTgt spid="668"/>
                                        </p:tgtEl>
                                        <p:attrNameLst>
                                          <p:attrName>ppt_x</p:attrName>
                                        </p:attrNameLst>
                                      </p:cBhvr>
                                      <p:tavLst>
                                        <p:tav tm="0">
                                          <p:val>
                                            <p:strVal val="#ppt_x"/>
                                          </p:val>
                                        </p:tav>
                                        <p:tav tm="100000">
                                          <p:val>
                                            <p:strVal val="#ppt_x"/>
                                          </p:val>
                                        </p:tav>
                                      </p:tavLst>
                                    </p:anim>
                                    <p:anim calcmode="lin" valueType="num">
                                      <p:cBhvr>
                                        <p:cTn id="68" dur="1000" fill="hold"/>
                                        <p:tgtEl>
                                          <p:spTgt spid="6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p:bldP spid="660" grpId="0" build="p"/>
      <p:bldP spid="661" grpId="0"/>
      <p:bldP spid="662" grpId="0" build="p"/>
      <p:bldP spid="663" grpId="0"/>
      <p:bldP spid="664" grpId="0" build="p"/>
      <p:bldP spid="665" grpId="0"/>
      <p:bldP spid="669" grpId="0"/>
      <p:bldP spid="670" grpId="0"/>
      <p:bldP spid="6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8"/>
          <p:cNvSpPr txBox="1">
            <a:spLocks noGrp="1"/>
          </p:cNvSpPr>
          <p:nvPr>
            <p:ph type="title"/>
          </p:nvPr>
        </p:nvSpPr>
        <p:spPr>
          <a:xfrm>
            <a:off x="3447613" y="1435150"/>
            <a:ext cx="1488900" cy="805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dirty="0">
                <a:latin typeface="Cambria" panose="02040503050406030204" pitchFamily="18" charset="0"/>
                <a:ea typeface="Cambria" panose="02040503050406030204" pitchFamily="18" charset="0"/>
              </a:rPr>
              <a:t>II</a:t>
            </a:r>
            <a:endParaRPr b="1" dirty="0">
              <a:latin typeface="Cambria" panose="02040503050406030204" pitchFamily="18" charset="0"/>
              <a:ea typeface="Cambria" panose="02040503050406030204" pitchFamily="18" charset="0"/>
            </a:endParaRPr>
          </a:p>
        </p:txBody>
      </p:sp>
      <p:sp>
        <p:nvSpPr>
          <p:cNvPr id="648" name="Google Shape;648;p78"/>
          <p:cNvSpPr txBox="1">
            <a:spLocks noGrp="1"/>
          </p:cNvSpPr>
          <p:nvPr>
            <p:ph type="ctrTitle" idx="2"/>
          </p:nvPr>
        </p:nvSpPr>
        <p:spPr>
          <a:xfrm>
            <a:off x="713224" y="2310324"/>
            <a:ext cx="5003633" cy="1479875"/>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4400" b="1" dirty="0">
                <a:latin typeface="Cambria" panose="02040503050406030204" pitchFamily="18" charset="0"/>
                <a:ea typeface="Cambria" panose="02040503050406030204" pitchFamily="18" charset="0"/>
              </a:rPr>
              <a:t>Đ</a:t>
            </a:r>
            <a:r>
              <a:rPr lang="en" sz="4400" b="1" dirty="0">
                <a:latin typeface="Cambria" panose="02040503050406030204" pitchFamily="18" charset="0"/>
                <a:ea typeface="Cambria" panose="02040503050406030204" pitchFamily="18" charset="0"/>
              </a:rPr>
              <a:t>ỌC – TÌM HIỂU CHI TIẾT VĂN BẢN</a:t>
            </a:r>
            <a:endParaRPr sz="4400" b="1" dirty="0">
              <a:latin typeface="Cambria" panose="02040503050406030204" pitchFamily="18" charset="0"/>
              <a:ea typeface="Cambria" panose="02040503050406030204" pitchFamily="18" charset="0"/>
            </a:endParaRPr>
          </a:p>
        </p:txBody>
      </p:sp>
      <p:pic>
        <p:nvPicPr>
          <p:cNvPr id="649" name="Google Shape;649;p78"/>
          <p:cNvPicPr preferRelativeResize="0"/>
          <p:nvPr/>
        </p:nvPicPr>
        <p:blipFill>
          <a:blip r:embed="rId3">
            <a:alphaModFix/>
          </a:blip>
          <a:stretch>
            <a:fillRect/>
          </a:stretch>
        </p:blipFill>
        <p:spPr>
          <a:xfrm rot="-5400013">
            <a:off x="4936328" y="259208"/>
            <a:ext cx="4625093" cy="4625085"/>
          </a:xfrm>
          <a:prstGeom prst="rect">
            <a:avLst/>
          </a:prstGeom>
          <a:noFill/>
          <a:ln>
            <a:noFill/>
          </a:ln>
        </p:spPr>
      </p:pic>
      <p:pic>
        <p:nvPicPr>
          <p:cNvPr id="650" name="Google Shape;650;p78"/>
          <p:cNvPicPr preferRelativeResize="0"/>
          <p:nvPr/>
        </p:nvPicPr>
        <p:blipFill>
          <a:blip r:embed="rId4">
            <a:alphaModFix/>
          </a:blip>
          <a:stretch>
            <a:fillRect/>
          </a:stretch>
        </p:blipFill>
        <p:spPr>
          <a:xfrm rot="-5400000">
            <a:off x="-335100" y="-679554"/>
            <a:ext cx="2729750" cy="2729750"/>
          </a:xfrm>
          <a:prstGeom prst="rect">
            <a:avLst/>
          </a:prstGeom>
          <a:noFill/>
          <a:ln>
            <a:noFill/>
          </a:ln>
        </p:spPr>
      </p:pic>
      <p:cxnSp>
        <p:nvCxnSpPr>
          <p:cNvPr id="651" name="Google Shape;651;p78"/>
          <p:cNvCxnSpPr/>
          <p:nvPr/>
        </p:nvCxnSpPr>
        <p:spPr>
          <a:xfrm>
            <a:off x="4507925" y="8675"/>
            <a:ext cx="0" cy="1353300"/>
          </a:xfrm>
          <a:prstGeom prst="straightConnector1">
            <a:avLst/>
          </a:prstGeom>
          <a:noFill/>
          <a:ln w="9525" cap="flat" cmpd="sng">
            <a:solidFill>
              <a:schemeClr val="accent1"/>
            </a:solidFill>
            <a:prstDash val="solid"/>
            <a:round/>
            <a:headEnd type="none" w="med" len="med"/>
            <a:tailEnd type="oval" w="med" len="med"/>
          </a:ln>
        </p:spPr>
      </p:cxnSp>
      <p:cxnSp>
        <p:nvCxnSpPr>
          <p:cNvPr id="652" name="Google Shape;652;p78"/>
          <p:cNvCxnSpPr/>
          <p:nvPr/>
        </p:nvCxnSpPr>
        <p:spPr>
          <a:xfrm>
            <a:off x="4507925" y="3790200"/>
            <a:ext cx="0" cy="13533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0"/>
          <p:cNvSpPr txBox="1">
            <a:spLocks noGrp="1"/>
          </p:cNvSpPr>
          <p:nvPr>
            <p:ph type="body" idx="1"/>
          </p:nvPr>
        </p:nvSpPr>
        <p:spPr>
          <a:xfrm>
            <a:off x="1264920" y="2134800"/>
            <a:ext cx="5489430" cy="1476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2"/>
              </a:buClr>
              <a:buSzPts val="1100"/>
              <a:buFont typeface="Arial"/>
              <a:buNone/>
            </a:pPr>
            <a:r>
              <a:rPr lang="en-US" sz="1800" dirty="0" err="1">
                <a:solidFill>
                  <a:schemeClr val="bg1"/>
                </a:solidFill>
                <a:latin typeface="Cambria" panose="02040503050406030204" pitchFamily="18" charset="0"/>
                <a:ea typeface="Cambria" panose="02040503050406030204" pitchFamily="18" charset="0"/>
              </a:rPr>
              <a:t>Trong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thời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gian</a:t>
            </a:r>
            <a:r>
              <a:rPr lang="en-US" sz="1800" dirty="0">
                <a:solidFill>
                  <a:schemeClr val="bg1"/>
                </a:solidFill>
                <a:latin typeface="Cambria" panose="02040503050406030204" pitchFamily="18" charset="0"/>
                <a:ea typeface="Cambria" panose="02040503050406030204" pitchFamily="18" charset="0"/>
              </a:rPr>
              <a:t> 2 </a:t>
            </a:r>
            <a:r>
              <a:rPr lang="en-US" sz="1800" dirty="0" err="1">
                <a:solidFill>
                  <a:schemeClr val="bg1"/>
                </a:solidFill>
                <a:latin typeface="Cambria" panose="02040503050406030204" pitchFamily="18" charset="0"/>
                <a:ea typeface="Cambria" panose="02040503050406030204" pitchFamily="18" charset="0"/>
              </a:rPr>
              <a:t>phút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nhóm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em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hãy</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tóm</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tắt</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lại</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những</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diến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biến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chính</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của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câu</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chuyện</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dựa</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vào</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sơ</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đồ</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sau</a:t>
            </a:r>
            <a:r>
              <a:rPr lang="en-US" sz="1800" dirty="0">
                <a:solidFill>
                  <a:schemeClr val="bg1"/>
                </a:solidFill>
                <a:latin typeface="Cambria" panose="02040503050406030204" pitchFamily="18" charset="0"/>
                <a:ea typeface="Cambria" panose="02040503050406030204" pitchFamily="18" charset="0"/>
              </a:rPr>
              <a:t> </a:t>
            </a:r>
            <a:r>
              <a:rPr lang="en-US" sz="1800" dirty="0" err="1">
                <a:solidFill>
                  <a:schemeClr val="bg1"/>
                </a:solidFill>
                <a:latin typeface="Cambria" panose="02040503050406030204" pitchFamily="18" charset="0"/>
                <a:ea typeface="Cambria" panose="02040503050406030204" pitchFamily="18" charset="0"/>
              </a:rPr>
              <a:t>đây</a:t>
            </a:r>
            <a:r>
              <a:rPr lang="en-US" sz="1800" dirty="0">
                <a:solidFill>
                  <a:schemeClr val="bg1"/>
                </a:solidFill>
                <a:latin typeface="Cambria" panose="02040503050406030204" pitchFamily="18" charset="0"/>
                <a:ea typeface="Cambria" panose="02040503050406030204" pitchFamily="18" charset="0"/>
              </a:rPr>
              <a:t>:</a:t>
            </a:r>
            <a:endParaRPr sz="1800" dirty="0">
              <a:solidFill>
                <a:schemeClr val="bg1"/>
              </a:solidFill>
              <a:latin typeface="Cambria" panose="02040503050406030204" pitchFamily="18" charset="0"/>
              <a:ea typeface="Cambria" panose="02040503050406030204" pitchFamily="18" charset="0"/>
            </a:endParaRPr>
          </a:p>
        </p:txBody>
      </p:sp>
      <p:sp>
        <p:nvSpPr>
          <p:cNvPr id="508" name="Google Shape;508;p70"/>
          <p:cNvSpPr txBox="1">
            <a:spLocks noGrp="1"/>
          </p:cNvSpPr>
          <p:nvPr>
            <p:ph type="title"/>
          </p:nvPr>
        </p:nvSpPr>
        <p:spPr>
          <a:xfrm>
            <a:off x="472440" y="843575"/>
            <a:ext cx="4360557"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n" sz="2400" b="1" dirty="0">
                <a:solidFill>
                  <a:schemeClr val="dk1"/>
                </a:solidFill>
                <a:latin typeface="Cambria" panose="02040503050406030204" pitchFamily="18" charset="0"/>
                <a:ea typeface="Cambria" panose="02040503050406030204" pitchFamily="18" charset="0"/>
              </a:rPr>
              <a:t>Nhiệm vụ số 1 (Điểm cộng: 2)</a:t>
            </a:r>
            <a:endParaRPr sz="2400" b="1" dirty="0">
              <a:latin typeface="Cambria" panose="02040503050406030204" pitchFamily="18" charset="0"/>
              <a:ea typeface="Cambria" panose="02040503050406030204" pitchFamily="18" charset="0"/>
            </a:endParaRPr>
          </a:p>
        </p:txBody>
      </p:sp>
      <p:pic>
        <p:nvPicPr>
          <p:cNvPr id="509" name="Google Shape;509;p70"/>
          <p:cNvPicPr preferRelativeResize="0"/>
          <p:nvPr/>
        </p:nvPicPr>
        <p:blipFill>
          <a:blip r:embed="rId3">
            <a:alphaModFix/>
          </a:blip>
          <a:stretch>
            <a:fillRect/>
          </a:stretch>
        </p:blipFill>
        <p:spPr>
          <a:xfrm rot="2186945">
            <a:off x="6515821" y="1612950"/>
            <a:ext cx="4811956" cy="25197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anim calcmode="lin" valueType="num">
                                      <p:cBhvr>
                                        <p:cTn id="8" dur="1000" fill="hold"/>
                                        <p:tgtEl>
                                          <p:spTgt spid="508"/>
                                        </p:tgtEl>
                                        <p:attrNameLst>
                                          <p:attrName>ppt_x</p:attrName>
                                        </p:attrNameLst>
                                      </p:cBhvr>
                                      <p:tavLst>
                                        <p:tav tm="0">
                                          <p:val>
                                            <p:strVal val="#ppt_x"/>
                                          </p:val>
                                        </p:tav>
                                        <p:tav tm="100000">
                                          <p:val>
                                            <p:strVal val="#ppt_x"/>
                                          </p:val>
                                        </p:tav>
                                      </p:tavLst>
                                    </p:anim>
                                    <p:anim calcmode="lin" valueType="num">
                                      <p:cBhvr>
                                        <p:cTn id="9" dur="1000" fill="hold"/>
                                        <p:tgtEl>
                                          <p:spTgt spid="5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7">
                                            <p:txEl>
                                              <p:pRg st="0" end="0"/>
                                            </p:txEl>
                                          </p:spTgt>
                                        </p:tgtEl>
                                        <p:attrNameLst>
                                          <p:attrName>style.visibility</p:attrName>
                                        </p:attrNameLst>
                                      </p:cBhvr>
                                      <p:to>
                                        <p:strVal val="visible"/>
                                      </p:to>
                                    </p:set>
                                    <p:animEffect transition="in" filter="fade">
                                      <p:cBhvr>
                                        <p:cTn id="12" dur="1000"/>
                                        <p:tgtEl>
                                          <p:spTgt spid="507">
                                            <p:txEl>
                                              <p:pRg st="0" end="0"/>
                                            </p:txEl>
                                          </p:spTgt>
                                        </p:tgtEl>
                                      </p:cBhvr>
                                    </p:animEffect>
                                    <p:anim calcmode="lin" valueType="num">
                                      <p:cBhvr>
                                        <p:cTn id="13" dur="1000" fill="hold"/>
                                        <p:tgtEl>
                                          <p:spTgt spid="50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0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build="p"/>
      <p:bldP spid="50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31" name="Google Shape;731;p84"/>
          <p:cNvSpPr txBox="1">
            <a:spLocks noGrp="1"/>
          </p:cNvSpPr>
          <p:nvPr>
            <p:ph type="ctrTitle" idx="8"/>
          </p:nvPr>
        </p:nvSpPr>
        <p:spPr>
          <a:xfrm flipH="1">
            <a:off x="713275" y="357000"/>
            <a:ext cx="7717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b="1" dirty="0">
                <a:latin typeface="Cambria" panose="02040503050406030204" pitchFamily="18" charset="0"/>
                <a:ea typeface="Cambria" panose="02040503050406030204" pitchFamily="18" charset="0"/>
              </a:rPr>
              <a:t>Đáp án</a:t>
            </a:r>
            <a:endParaRPr b="1" dirty="0">
              <a:latin typeface="Cambria" panose="02040503050406030204" pitchFamily="18" charset="0"/>
              <a:ea typeface="Cambria" panose="02040503050406030204" pitchFamily="18" charset="0"/>
            </a:endParaRPr>
          </a:p>
        </p:txBody>
      </p:sp>
      <p:grpSp>
        <p:nvGrpSpPr>
          <p:cNvPr id="732" name="Google Shape;732;p84"/>
          <p:cNvGrpSpPr/>
          <p:nvPr/>
        </p:nvGrpSpPr>
        <p:grpSpPr>
          <a:xfrm>
            <a:off x="1008310" y="1113923"/>
            <a:ext cx="7188041" cy="1346007"/>
            <a:chOff x="998425" y="1182125"/>
            <a:chExt cx="1065400" cy="199500"/>
          </a:xfrm>
        </p:grpSpPr>
        <p:sp>
          <p:nvSpPr>
            <p:cNvPr id="733" name="Google Shape;733;p84"/>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noFill/>
            <a:ln w="19050" cap="flat" cmpd="sng">
              <a:solidFill>
                <a:schemeClr val="accent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4" name="Google Shape;734;p84"/>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5" name="Google Shape;735;p84"/>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6" name="Google Shape;736;p84"/>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7" name="Google Shape;737;p84"/>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6" name="Rectangle 25">
            <a:extLst>
              <a:ext uri="{FF2B5EF4-FFF2-40B4-BE49-F238E27FC236}">
                <a16:creationId xmlns:a16="http://schemas.microsoft.com/office/drawing/2014/main" id="{9C417B2D-DF2F-4447-B790-8A69700201EF}"/>
              </a:ext>
            </a:extLst>
          </p:cNvPr>
          <p:cNvSpPr/>
          <p:nvPr/>
        </p:nvSpPr>
        <p:spPr>
          <a:xfrm>
            <a:off x="2670013" y="2534483"/>
            <a:ext cx="1932317" cy="179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bg2">
                    <a:lumMod val="10000"/>
                  </a:schemeClr>
                </a:solidFill>
                <a:latin typeface="Cambria" panose="02040503050406030204" pitchFamily="18" charset="0"/>
                <a:ea typeface="Cambria" panose="02040503050406030204" pitchFamily="18" charset="0"/>
              </a:rPr>
              <a:t>Khám</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phá</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thánh</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địa</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và</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phát</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hiện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rốn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vũ</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trụ</a:t>
            </a:r>
            <a:endParaRPr lang="en-US" sz="1600" dirty="0">
              <a:solidFill>
                <a:schemeClr val="bg2">
                  <a:lumMod val="10000"/>
                </a:schemeClr>
              </a:solidFill>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a16="http://schemas.microsoft.com/office/drawing/2014/main" id="{28CC4064-4CB7-466F-BEF1-EEDE7090CEC4}"/>
              </a:ext>
            </a:extLst>
          </p:cNvPr>
          <p:cNvSpPr/>
          <p:nvPr/>
        </p:nvSpPr>
        <p:spPr>
          <a:xfrm>
            <a:off x="4809983" y="2534483"/>
            <a:ext cx="1932317" cy="179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bg2">
                    <a:lumMod val="10000"/>
                  </a:schemeClr>
                </a:solidFill>
                <a:latin typeface="Cambria" panose="02040503050406030204" pitchFamily="18" charset="0"/>
                <a:ea typeface="Cambria" panose="02040503050406030204" pitchFamily="18" charset="0"/>
              </a:rPr>
              <a:t>Thần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Đồng</a:t>
            </a:r>
            <a:r>
              <a:rPr lang="en-US" sz="1600" dirty="0">
                <a:solidFill>
                  <a:schemeClr val="bg2">
                    <a:lumMod val="10000"/>
                  </a:schemeClr>
                </a:solidFill>
                <a:latin typeface="Cambria" panose="02040503050406030204" pitchFamily="18" charset="0"/>
                <a:ea typeface="Cambria" panose="02040503050406030204" pitchFamily="18" charset="0"/>
              </a:rPr>
              <a:t> quay </a:t>
            </a:r>
            <a:r>
              <a:rPr lang="en-US" sz="1600" dirty="0" err="1">
                <a:solidFill>
                  <a:schemeClr val="bg2">
                    <a:lumMod val="10000"/>
                  </a:schemeClr>
                </a:solidFill>
                <a:latin typeface="Cambria" panose="02040503050406030204" pitchFamily="18" charset="0"/>
                <a:ea typeface="Cambria" panose="02040503050406030204" pitchFamily="18" charset="0"/>
              </a:rPr>
              <a:t>về</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bảo</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tàng</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mượn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chìa</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khóa</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là</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hòn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đá</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Ôm</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phe</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lốt</a:t>
            </a:r>
            <a:r>
              <a:rPr lang="en-US" sz="1600" dirty="0">
                <a:solidFill>
                  <a:schemeClr val="bg2">
                    <a:lumMod val="10000"/>
                  </a:schemeClr>
                </a:solidFill>
                <a:latin typeface="Cambria" panose="02040503050406030204" pitchFamily="18" charset="0"/>
                <a:ea typeface="Cambria" panose="02040503050406030204" pitchFamily="18" charset="0"/>
              </a:rPr>
              <a:t>.</a:t>
            </a:r>
          </a:p>
        </p:txBody>
      </p:sp>
      <p:sp>
        <p:nvSpPr>
          <p:cNvPr id="28" name="Rectangle 27">
            <a:extLst>
              <a:ext uri="{FF2B5EF4-FFF2-40B4-BE49-F238E27FC236}">
                <a16:creationId xmlns:a16="http://schemas.microsoft.com/office/drawing/2014/main" id="{1B57D842-B1B3-42E7-A77C-20B4B03196EF}"/>
              </a:ext>
            </a:extLst>
          </p:cNvPr>
          <p:cNvSpPr/>
          <p:nvPr/>
        </p:nvSpPr>
        <p:spPr>
          <a:xfrm>
            <a:off x="6949953" y="2534483"/>
            <a:ext cx="1932317" cy="179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bg2">
                    <a:lumMod val="10000"/>
                  </a:schemeClr>
                </a:solidFill>
                <a:latin typeface="Cambria" panose="02040503050406030204" pitchFamily="18" charset="0"/>
                <a:ea typeface="Cambria" panose="02040503050406030204" pitchFamily="18" charset="0"/>
              </a:rPr>
              <a:t>Các</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nhân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vật</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vào</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được</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trung</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tâm</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vũ</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trụ</a:t>
            </a:r>
            <a:endParaRPr lang="en-US" sz="1600" dirty="0">
              <a:solidFill>
                <a:schemeClr val="bg2">
                  <a:lumMod val="10000"/>
                </a:schemeClr>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B59FE219-FCDA-4E3E-B424-1E1AB85538E4}"/>
              </a:ext>
            </a:extLst>
          </p:cNvPr>
          <p:cNvSpPr/>
          <p:nvPr/>
        </p:nvSpPr>
        <p:spPr>
          <a:xfrm>
            <a:off x="477363" y="2534483"/>
            <a:ext cx="1932317" cy="179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bg2">
                    <a:lumMod val="10000"/>
                  </a:schemeClr>
                </a:solidFill>
                <a:latin typeface="Cambria" panose="02040503050406030204" pitchFamily="18" charset="0"/>
                <a:ea typeface="Cambria" panose="02040503050406030204" pitchFamily="18" charset="0"/>
              </a:rPr>
              <a:t>Các</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nhân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vật</a:t>
            </a:r>
            <a:r>
              <a:rPr lang="en-US" sz="1600" dirty="0">
                <a:solidFill>
                  <a:schemeClr val="bg2">
                    <a:lumMod val="10000"/>
                  </a:schemeClr>
                </a:solidFill>
                <a:latin typeface="Cambria" panose="02040503050406030204" pitchFamily="18" charset="0"/>
                <a:ea typeface="Cambria" panose="02040503050406030204" pitchFamily="18" charset="0"/>
              </a:rPr>
              <a:t> bay </a:t>
            </a:r>
            <a:r>
              <a:rPr lang="en-US" sz="1600" dirty="0" err="1">
                <a:solidFill>
                  <a:schemeClr val="bg2">
                    <a:lumMod val="10000"/>
                  </a:schemeClr>
                </a:solidFill>
                <a:latin typeface="Cambria" panose="02040503050406030204" pitchFamily="18" charset="0"/>
                <a:ea typeface="Cambria" panose="02040503050406030204" pitchFamily="18" charset="0"/>
              </a:rPr>
              <a:t>đến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thánh</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địa</a:t>
            </a:r>
            <a:r>
              <a:rPr lang="en-US" sz="1600" dirty="0">
                <a:solidFill>
                  <a:schemeClr val="bg2">
                    <a:lumMod val="10000"/>
                  </a:schemeClr>
                </a:solidFill>
                <a:latin typeface="Cambria" panose="02040503050406030204" pitchFamily="18" charset="0"/>
                <a:ea typeface="Cambria" panose="02040503050406030204" pitchFamily="18" charset="0"/>
              </a:rPr>
              <a:t> Hy </a:t>
            </a:r>
            <a:r>
              <a:rPr lang="en-US" sz="1600" dirty="0" err="1">
                <a:solidFill>
                  <a:schemeClr val="bg2">
                    <a:lumMod val="10000"/>
                  </a:schemeClr>
                </a:solidFill>
                <a:latin typeface="Cambria" panose="02040503050406030204" pitchFamily="18" charset="0"/>
                <a:ea typeface="Cambria" panose="02040503050406030204" pitchFamily="18" charset="0"/>
              </a:rPr>
              <a:t>Lạp</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trên</a:t>
            </a:r>
            <a:r>
              <a:rPr lang="en-US" sz="1600" dirty="0">
                <a:solidFill>
                  <a:schemeClr val="bg2">
                    <a:lumMod val="10000"/>
                  </a:schemeClr>
                </a:solidFill>
                <a:latin typeface="Cambria" panose="02040503050406030204" pitchFamily="18" charset="0"/>
                <a:ea typeface="Cambria" panose="02040503050406030204" pitchFamily="18" charset="0"/>
              </a:rPr>
              <a:t> con </a:t>
            </a:r>
            <a:r>
              <a:rPr lang="en-US" sz="1600" dirty="0" err="1">
                <a:solidFill>
                  <a:schemeClr val="bg2">
                    <a:lumMod val="10000"/>
                  </a:schemeClr>
                </a:solidFill>
                <a:latin typeface="Cambria" panose="02040503050406030204" pitchFamily="18" charset="0"/>
                <a:ea typeface="Cambria" panose="02040503050406030204" pitchFamily="18" charset="0"/>
              </a:rPr>
              <a:t>ngựa</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thần</a:t>
            </a:r>
            <a:r>
              <a:rPr lang="en-US" sz="1600" dirty="0">
                <a:solidFill>
                  <a:schemeClr val="bg2">
                    <a:lumMod val="10000"/>
                  </a:schemeClr>
                </a:solidFill>
                <a:latin typeface="Cambria" panose="02040503050406030204" pitchFamily="18" charset="0"/>
                <a:ea typeface="Cambria" panose="02040503050406030204" pitchFamily="18" charset="0"/>
              </a:rPr>
              <a:t> </a:t>
            </a:r>
            <a:r>
              <a:rPr lang="en-US" sz="1600" dirty="0" err="1">
                <a:solidFill>
                  <a:schemeClr val="bg2">
                    <a:lumMod val="10000"/>
                  </a:schemeClr>
                </a:solidFill>
                <a:latin typeface="Cambria" panose="02040503050406030204" pitchFamily="18" charset="0"/>
                <a:ea typeface="Cambria" panose="02040503050406030204" pitchFamily="18" charset="0"/>
              </a:rPr>
              <a:t>thoại</a:t>
            </a:r>
            <a:endParaRPr lang="en-US" sz="1600" dirty="0">
              <a:solidFill>
                <a:schemeClr val="bg2">
                  <a:lumMod val="10000"/>
                </a:schemeClr>
              </a:solidFill>
              <a:latin typeface="Cambria" panose="02040503050406030204" pitchFamily="18" charset="0"/>
              <a:ea typeface="Cambria" panose="02040503050406030204" pitchFamily="18" charset="0"/>
            </a:endParaRPr>
          </a:p>
        </p:txBody>
      </p:sp>
      <p:sp>
        <p:nvSpPr>
          <p:cNvPr id="49" name="Google Shape;738;p84">
            <a:extLst>
              <a:ext uri="{FF2B5EF4-FFF2-40B4-BE49-F238E27FC236}">
                <a16:creationId xmlns:a16="http://schemas.microsoft.com/office/drawing/2014/main" id="{44599388-F579-458E-AD62-9F3013CBE412}"/>
              </a:ext>
            </a:extLst>
          </p:cNvPr>
          <p:cNvSpPr txBox="1">
            <a:spLocks/>
          </p:cNvSpPr>
          <p:nvPr/>
        </p:nvSpPr>
        <p:spPr>
          <a:xfrm>
            <a:off x="803823" y="1556838"/>
            <a:ext cx="1830000" cy="4243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4A947"/>
              </a:buClr>
              <a:buSzPts val="1600"/>
              <a:buFont typeface="Pathway Gothic One"/>
              <a:buNone/>
              <a:defRPr sz="2000" b="0" i="0" u="none" strike="noStrike" cap="none">
                <a:solidFill>
                  <a:schemeClr val="dk1"/>
                </a:solidFill>
                <a:latin typeface="Pathway Gothic One"/>
                <a:ea typeface="Pathway Gothic One"/>
                <a:cs typeface="Pathway Gothic One"/>
                <a:sym typeface="Pathway Gothic One"/>
              </a:defRPr>
            </a:lvl1pPr>
            <a:lvl2pPr marR="0" lvl="1"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2pPr>
            <a:lvl3pPr marR="0" lvl="2"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3pPr>
            <a:lvl4pPr marR="0" lvl="3"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4pPr>
            <a:lvl5pPr marR="0" lvl="4"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5pPr>
            <a:lvl6pPr marR="0" lvl="5"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6pPr>
            <a:lvl7pPr marR="0" lvl="6"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7pPr>
            <a:lvl8pPr marR="0" lvl="7"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8pPr>
            <a:lvl9pPr marR="0" lvl="8"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9pPr>
          </a:lstStyle>
          <a:p>
            <a:r>
              <a:rPr lang="en-US" sz="1800" b="1">
                <a:solidFill>
                  <a:schemeClr val="tx1">
                    <a:lumMod val="50000"/>
                  </a:schemeClr>
                </a:solidFill>
                <a:latin typeface="Cambria" panose="02040503050406030204" pitchFamily="18" charset="0"/>
                <a:ea typeface="Cambria" panose="02040503050406030204" pitchFamily="18" charset="0"/>
              </a:rPr>
              <a:t>Sự việc 1</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sp>
        <p:nvSpPr>
          <p:cNvPr id="50" name="Google Shape;739;p84">
            <a:extLst>
              <a:ext uri="{FF2B5EF4-FFF2-40B4-BE49-F238E27FC236}">
                <a16:creationId xmlns:a16="http://schemas.microsoft.com/office/drawing/2014/main" id="{5EEF2E2A-891D-4125-8DB6-822797C56A23}"/>
              </a:ext>
            </a:extLst>
          </p:cNvPr>
          <p:cNvSpPr txBox="1">
            <a:spLocks/>
          </p:cNvSpPr>
          <p:nvPr/>
        </p:nvSpPr>
        <p:spPr>
          <a:xfrm>
            <a:off x="2736140" y="1556838"/>
            <a:ext cx="1830000" cy="35578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4A947"/>
              </a:buClr>
              <a:buSzPts val="1600"/>
              <a:buFont typeface="Pathway Gothic One"/>
              <a:buNone/>
              <a:defRPr sz="2000" b="0" i="0" u="none" strike="noStrike" cap="none">
                <a:solidFill>
                  <a:schemeClr val="dk1"/>
                </a:solidFill>
                <a:latin typeface="Pathway Gothic One"/>
                <a:ea typeface="Pathway Gothic One"/>
                <a:cs typeface="Pathway Gothic One"/>
                <a:sym typeface="Pathway Gothic One"/>
              </a:defRPr>
            </a:lvl1pPr>
            <a:lvl2pPr marR="0" lvl="1"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2pPr>
            <a:lvl3pPr marR="0" lvl="2"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3pPr>
            <a:lvl4pPr marR="0" lvl="3"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4pPr>
            <a:lvl5pPr marR="0" lvl="4"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5pPr>
            <a:lvl6pPr marR="0" lvl="5"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6pPr>
            <a:lvl7pPr marR="0" lvl="6"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7pPr>
            <a:lvl8pPr marR="0" lvl="7"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8pPr>
            <a:lvl9pPr marR="0" lvl="8"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9pPr>
          </a:lstStyle>
          <a:p>
            <a:r>
              <a:rPr lang="en-US" sz="1800" b="1">
                <a:solidFill>
                  <a:schemeClr val="tx1">
                    <a:lumMod val="50000"/>
                  </a:schemeClr>
                </a:solidFill>
                <a:latin typeface="Cambria" panose="02040503050406030204" pitchFamily="18" charset="0"/>
                <a:ea typeface="Cambria" panose="02040503050406030204" pitchFamily="18" charset="0"/>
              </a:rPr>
              <a:t>Sự việc 2</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sp>
        <p:nvSpPr>
          <p:cNvPr id="51" name="Google Shape;740;p84">
            <a:extLst>
              <a:ext uri="{FF2B5EF4-FFF2-40B4-BE49-F238E27FC236}">
                <a16:creationId xmlns:a16="http://schemas.microsoft.com/office/drawing/2014/main" id="{82142CE7-6FD6-4657-AE61-805FF0A10E01}"/>
              </a:ext>
            </a:extLst>
          </p:cNvPr>
          <p:cNvSpPr txBox="1">
            <a:spLocks/>
          </p:cNvSpPr>
          <p:nvPr/>
        </p:nvSpPr>
        <p:spPr>
          <a:xfrm>
            <a:off x="4668296" y="1556838"/>
            <a:ext cx="1830000" cy="35578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4A947"/>
              </a:buClr>
              <a:buSzPts val="1600"/>
              <a:buFont typeface="Pathway Gothic One"/>
              <a:buNone/>
              <a:defRPr sz="2000" b="0" i="0" u="none" strike="noStrike" cap="none">
                <a:solidFill>
                  <a:schemeClr val="dk1"/>
                </a:solidFill>
                <a:latin typeface="Pathway Gothic One"/>
                <a:ea typeface="Pathway Gothic One"/>
                <a:cs typeface="Pathway Gothic One"/>
                <a:sym typeface="Pathway Gothic One"/>
              </a:defRPr>
            </a:lvl1pPr>
            <a:lvl2pPr marR="0" lvl="1"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2pPr>
            <a:lvl3pPr marR="0" lvl="2"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3pPr>
            <a:lvl4pPr marR="0" lvl="3"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4pPr>
            <a:lvl5pPr marR="0" lvl="4"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5pPr>
            <a:lvl6pPr marR="0" lvl="5"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6pPr>
            <a:lvl7pPr marR="0" lvl="6"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7pPr>
            <a:lvl8pPr marR="0" lvl="7"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8pPr>
            <a:lvl9pPr marR="0" lvl="8"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9pPr>
          </a:lstStyle>
          <a:p>
            <a:r>
              <a:rPr lang="en-US" sz="1800" b="1">
                <a:solidFill>
                  <a:schemeClr val="tx1">
                    <a:lumMod val="50000"/>
                  </a:schemeClr>
                </a:solidFill>
                <a:latin typeface="Cambria" panose="02040503050406030204" pitchFamily="18" charset="0"/>
                <a:ea typeface="Cambria" panose="02040503050406030204" pitchFamily="18" charset="0"/>
              </a:rPr>
              <a:t>Sự việc 3</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sp>
        <p:nvSpPr>
          <p:cNvPr id="52" name="Google Shape;741;p84">
            <a:extLst>
              <a:ext uri="{FF2B5EF4-FFF2-40B4-BE49-F238E27FC236}">
                <a16:creationId xmlns:a16="http://schemas.microsoft.com/office/drawing/2014/main" id="{E68786F2-56A3-4BAD-A680-B4673A43E828}"/>
              </a:ext>
            </a:extLst>
          </p:cNvPr>
          <p:cNvSpPr txBox="1">
            <a:spLocks/>
          </p:cNvSpPr>
          <p:nvPr/>
        </p:nvSpPr>
        <p:spPr>
          <a:xfrm>
            <a:off x="6600775" y="1556836"/>
            <a:ext cx="1830000" cy="35578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4A947"/>
              </a:buClr>
              <a:buSzPts val="1600"/>
              <a:buFont typeface="Pathway Gothic One"/>
              <a:buNone/>
              <a:defRPr sz="2000" b="0" i="0" u="none" strike="noStrike" cap="none">
                <a:solidFill>
                  <a:schemeClr val="dk1"/>
                </a:solidFill>
                <a:latin typeface="Pathway Gothic One"/>
                <a:ea typeface="Pathway Gothic One"/>
                <a:cs typeface="Pathway Gothic One"/>
                <a:sym typeface="Pathway Gothic One"/>
              </a:defRPr>
            </a:lvl1pPr>
            <a:lvl2pPr marR="0" lvl="1"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2pPr>
            <a:lvl3pPr marR="0" lvl="2"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3pPr>
            <a:lvl4pPr marR="0" lvl="3"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4pPr>
            <a:lvl5pPr marR="0" lvl="4"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5pPr>
            <a:lvl6pPr marR="0" lvl="5"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6pPr>
            <a:lvl7pPr marR="0" lvl="6"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7pPr>
            <a:lvl8pPr marR="0" lvl="7"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8pPr>
            <a:lvl9pPr marR="0" lvl="8" algn="ctr" rtl="0">
              <a:lnSpc>
                <a:spcPct val="100000"/>
              </a:lnSpc>
              <a:spcBef>
                <a:spcPts val="0"/>
              </a:spcBef>
              <a:spcAft>
                <a:spcPts val="0"/>
              </a:spcAft>
              <a:buClr>
                <a:schemeClr val="accent1"/>
              </a:buClr>
              <a:buSzPts val="1600"/>
              <a:buFont typeface="Pathway Gothic One"/>
              <a:buNone/>
              <a:defRPr sz="1600" b="0" i="0" u="none" strike="noStrike" cap="none">
                <a:solidFill>
                  <a:schemeClr val="accent1"/>
                </a:solidFill>
                <a:latin typeface="Pathway Gothic One"/>
                <a:ea typeface="Pathway Gothic One"/>
                <a:cs typeface="Pathway Gothic One"/>
                <a:sym typeface="Pathway Gothic One"/>
              </a:defRPr>
            </a:lvl9pPr>
          </a:lstStyle>
          <a:p>
            <a:r>
              <a:rPr lang="en-US" sz="1800" b="1">
                <a:solidFill>
                  <a:schemeClr val="tx1">
                    <a:lumMod val="50000"/>
                  </a:schemeClr>
                </a:solidFill>
                <a:latin typeface="Cambria" panose="02040503050406030204" pitchFamily="18" charset="0"/>
                <a:ea typeface="Cambria" panose="02040503050406030204" pitchFamily="18" charset="0"/>
              </a:rPr>
              <a:t>Sự việc 4</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85598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barn(inVertical)">
                                      <p:cBhvr>
                                        <p:cTn id="7" dur="500"/>
                                        <p:tgtEl>
                                          <p:spTgt spid="7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32"/>
                                        </p:tgtEl>
                                        <p:attrNameLst>
                                          <p:attrName>style.visibility</p:attrName>
                                        </p:attrNameLst>
                                      </p:cBhvr>
                                      <p:to>
                                        <p:strVal val="visible"/>
                                      </p:to>
                                    </p:set>
                                    <p:animEffect transition="in" filter="fade">
                                      <p:cBhvr>
                                        <p:cTn id="12" dur="1000"/>
                                        <p:tgtEl>
                                          <p:spTgt spid="732"/>
                                        </p:tgtEl>
                                      </p:cBhvr>
                                    </p:animEffect>
                                    <p:anim calcmode="lin" valueType="num">
                                      <p:cBhvr>
                                        <p:cTn id="13" dur="1000" fill="hold"/>
                                        <p:tgtEl>
                                          <p:spTgt spid="732"/>
                                        </p:tgtEl>
                                        <p:attrNameLst>
                                          <p:attrName>ppt_x</p:attrName>
                                        </p:attrNameLst>
                                      </p:cBhvr>
                                      <p:tavLst>
                                        <p:tav tm="0">
                                          <p:val>
                                            <p:strVal val="#ppt_x"/>
                                          </p:val>
                                        </p:tav>
                                        <p:tav tm="100000">
                                          <p:val>
                                            <p:strVal val="#ppt_x"/>
                                          </p:val>
                                        </p:tav>
                                      </p:tavLst>
                                    </p:anim>
                                    <p:anim calcmode="lin" valueType="num">
                                      <p:cBhvr>
                                        <p:cTn id="14" dur="1000" fill="hold"/>
                                        <p:tgtEl>
                                          <p:spTgt spid="7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anim calcmode="lin" valueType="num">
                                      <p:cBhvr>
                                        <p:cTn id="28" dur="1000" fill="hold"/>
                                        <p:tgtEl>
                                          <p:spTgt spid="51"/>
                                        </p:tgtEl>
                                        <p:attrNameLst>
                                          <p:attrName>ppt_x</p:attrName>
                                        </p:attrNameLst>
                                      </p:cBhvr>
                                      <p:tavLst>
                                        <p:tav tm="0">
                                          <p:val>
                                            <p:strVal val="#ppt_x"/>
                                          </p:val>
                                        </p:tav>
                                        <p:tav tm="100000">
                                          <p:val>
                                            <p:strVal val="#ppt_x"/>
                                          </p:val>
                                        </p:tav>
                                      </p:tavLst>
                                    </p:anim>
                                    <p:anim calcmode="lin" valueType="num">
                                      <p:cBhvr>
                                        <p:cTn id="29" dur="10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1000"/>
                                        <p:tgtEl>
                                          <p:spTgt spid="52"/>
                                        </p:tgtEl>
                                      </p:cBhvr>
                                    </p:animEffect>
                                    <p:anim calcmode="lin" valueType="num">
                                      <p:cBhvr>
                                        <p:cTn id="33" dur="1000" fill="hold"/>
                                        <p:tgtEl>
                                          <p:spTgt spid="52"/>
                                        </p:tgtEl>
                                        <p:attrNameLst>
                                          <p:attrName>ppt_x</p:attrName>
                                        </p:attrNameLst>
                                      </p:cBhvr>
                                      <p:tavLst>
                                        <p:tav tm="0">
                                          <p:val>
                                            <p:strVal val="#ppt_x"/>
                                          </p:val>
                                        </p:tav>
                                        <p:tav tm="100000">
                                          <p:val>
                                            <p:strVal val="#ppt_x"/>
                                          </p:val>
                                        </p:tav>
                                      </p:tavLst>
                                    </p:anim>
                                    <p:anim calcmode="lin" valueType="num">
                                      <p:cBhvr>
                                        <p:cTn id="3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 grpId="0"/>
      <p:bldP spid="26" grpId="0" animBg="1"/>
      <p:bldP spid="27" grpId="0" animBg="1"/>
      <p:bldP spid="28" grpId="0" animBg="1"/>
      <p:bldP spid="10" grpId="0" animBg="1"/>
      <p:bldP spid="49" grpId="0"/>
      <p:bldP spid="50" grpId="0"/>
      <p:bldP spid="51" grpId="0"/>
      <p:bldP spid="52" grpId="0"/>
    </p:bldLst>
  </p:timing>
</p:sld>
</file>

<file path=ppt/theme/theme1.xml><?xml version="1.0" encoding="utf-8"?>
<a:theme xmlns:a="http://schemas.openxmlformats.org/drawingml/2006/main" name="Colorful Galaxy XL by Slidesgo">
  <a:themeElements>
    <a:clrScheme name="Simple Light">
      <a:dk1>
        <a:srgbClr val="BB4592"/>
      </a:dk1>
      <a:lt1>
        <a:srgbClr val="FFFFFF"/>
      </a:lt1>
      <a:dk2>
        <a:srgbClr val="E1DAF2"/>
      </a:dk2>
      <a:lt2>
        <a:srgbClr val="6B3B8F"/>
      </a:lt2>
      <a:accent1>
        <a:srgbClr val="E4A947"/>
      </a:accent1>
      <a:accent2>
        <a:srgbClr val="D6C8E0"/>
      </a:accent2>
      <a:accent3>
        <a:srgbClr val="BB4592"/>
      </a:accent3>
      <a:accent4>
        <a:srgbClr val="65C8D0"/>
      </a:accent4>
      <a:accent5>
        <a:srgbClr val="6B3B8F"/>
      </a:accent5>
      <a:accent6>
        <a:srgbClr val="E4A947"/>
      </a:accent6>
      <a:hlink>
        <a:srgbClr val="D6C8E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817</Words>
  <Application>Microsoft Office PowerPoint</Application>
  <PresentationFormat>On-screen Show (16:9)</PresentationFormat>
  <Paragraphs>94</Paragraphs>
  <Slides>20</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#9Slide06 LesFruits</vt:lpstr>
      <vt:lpstr>Arial</vt:lpstr>
      <vt:lpstr>Lato Light</vt:lpstr>
      <vt:lpstr>Fira Sans Extra Condensed Medium</vt:lpstr>
      <vt:lpstr>Cambria</vt:lpstr>
      <vt:lpstr>Lato</vt:lpstr>
      <vt:lpstr>Pathway Gothic One</vt:lpstr>
      <vt:lpstr>Colorful Galaxy XL by Slidesgo</vt:lpstr>
      <vt:lpstr>ĐƯỜNG VÀO TRUNG TÂM VŨ TRỤ</vt:lpstr>
      <vt:lpstr>I.</vt:lpstr>
      <vt:lpstr>1. Tác giả Hà Thủy Nguyên</vt:lpstr>
      <vt:lpstr>2. Văn bản Đường vào trung tâm vũ trụ</vt:lpstr>
      <vt:lpstr>Thể loại</vt:lpstr>
      <vt:lpstr>Từ đầu – chốn không người chứ</vt:lpstr>
      <vt:lpstr>II</vt:lpstr>
      <vt:lpstr>Nhiệm vụ số 1 (Điểm cộng: 2)</vt:lpstr>
      <vt:lpstr>Đáp án</vt:lpstr>
      <vt:lpstr>Nhiệm vụ số 2 (Điểm cộng: 3)</vt:lpstr>
      <vt:lpstr>1. Các nhân vật.</vt:lpstr>
      <vt:lpstr>1. Các nhân vật.</vt:lpstr>
      <vt:lpstr>1. Các nhân vật.</vt:lpstr>
      <vt:lpstr>1. Các nhân vật.</vt:lpstr>
      <vt:lpstr>Nhiệm vụ số 3 (Điểm cộng: 5)</vt:lpstr>
      <vt:lpstr>2. Các không gian</vt:lpstr>
      <vt:lpstr>2. Các không gian</vt:lpstr>
      <vt:lpstr>2. Các không gian</vt:lpstr>
      <vt:lpstr>III,</vt:lpstr>
      <vt:lpstr>1. Nghệ thuật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Mời quý hành khách hãy chuẩn bị cho chuyến bay tốc hành. Mỗi câu hỏi sẽ có 15s suy nghĩ. Quý hành khách hãy ghi lại đáp án đúng mà mình lựa chọn và cùng so sánh với slide cuối cùng. Chúc quý hành khách có chuyến bay thú vị và hãy cùng chờ đón người chiến thắng.</dc:title>
  <cp:lastModifiedBy>Administrator</cp:lastModifiedBy>
  <cp:revision>5</cp:revision>
  <dcterms:modified xsi:type="dcterms:W3CDTF">2023-06-01T03:46:24Z</dcterms:modified>
</cp:coreProperties>
</file>