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7"/>
  </p:notesMasterIdLst>
  <p:sldIdLst>
    <p:sldId id="256" r:id="rId2"/>
    <p:sldId id="260" r:id="rId3"/>
    <p:sldId id="286" r:id="rId4"/>
    <p:sldId id="259" r:id="rId5"/>
    <p:sldId id="307" r:id="rId6"/>
    <p:sldId id="308" r:id="rId7"/>
    <p:sldId id="309" r:id="rId8"/>
    <p:sldId id="267" r:id="rId9"/>
    <p:sldId id="312" r:id="rId10"/>
    <p:sldId id="264" r:id="rId11"/>
    <p:sldId id="262" r:id="rId12"/>
    <p:sldId id="313" r:id="rId13"/>
    <p:sldId id="316" r:id="rId14"/>
    <p:sldId id="317" r:id="rId15"/>
    <p:sldId id="314" r:id="rId16"/>
    <p:sldId id="315" r:id="rId17"/>
    <p:sldId id="318" r:id="rId18"/>
    <p:sldId id="319" r:id="rId19"/>
    <p:sldId id="320" r:id="rId20"/>
    <p:sldId id="268" r:id="rId21"/>
    <p:sldId id="322" r:id="rId22"/>
    <p:sldId id="321" r:id="rId23"/>
    <p:sldId id="323" r:id="rId24"/>
    <p:sldId id="324" r:id="rId25"/>
    <p:sldId id="325" r:id="rId26"/>
  </p:sldIdLst>
  <p:sldSz cx="9144000" cy="5143500" type="screen16x9"/>
  <p:notesSz cx="6858000" cy="9144000"/>
  <p:embeddedFontLst>
    <p:embeddedFont>
      <p:font typeface="#9Slide03 SFU Grenoble" panose="020B0604020202020204" charset="0"/>
      <p:regular r:id="rId28"/>
    </p:embeddedFont>
    <p:embeddedFont>
      <p:font typeface="Livvic" panose="020B060402020202020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Bebas Neue" panose="020B0604020202020204" charset="0"/>
      <p:regular r:id="rId37"/>
    </p:embeddedFont>
    <p:embeddedFont>
      <p:font typeface="Handlee"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E0EEE0-A227-42B4-A2BD-157CBA58999D}">
  <a:tblStyle styleId="{3DE0EEE0-A227-42B4-A2BD-157CBA58999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2446512a4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2446512a4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6655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54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25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686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291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7131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527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2446512a4d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2446512a4d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2446512a4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2446512a4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0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2446512a4d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2446512a4d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2446512a4d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2446512a4d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e7e05c6348_1_1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e7e05c6348_1_1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e7e05c6348_1_1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e7e05c6348_1_1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37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2446512a4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12446512a4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2446512a4d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2446512a4d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2446512a4d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2446512a4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7168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535496" y="2722926"/>
            <a:ext cx="1335946" cy="1531501"/>
          </a:xfrm>
          <a:prstGeom prst="rect">
            <a:avLst/>
          </a:prstGeom>
          <a:noFill/>
          <a:ln>
            <a:noFill/>
          </a:ln>
        </p:spPr>
      </p:pic>
      <p:pic>
        <p:nvPicPr>
          <p:cNvPr id="10" name="Google Shape;10;p2"/>
          <p:cNvPicPr preferRelativeResize="0"/>
          <p:nvPr/>
        </p:nvPicPr>
        <p:blipFill>
          <a:blip r:embed="rId3">
            <a:alphaModFix/>
          </a:blip>
          <a:stretch>
            <a:fillRect/>
          </a:stretch>
        </p:blipFill>
        <p:spPr>
          <a:xfrm rot="425580">
            <a:off x="7303891" y="3781625"/>
            <a:ext cx="1703554" cy="549850"/>
          </a:xfrm>
          <a:prstGeom prst="rect">
            <a:avLst/>
          </a:prstGeom>
          <a:noFill/>
          <a:ln>
            <a:noFill/>
          </a:ln>
        </p:spPr>
      </p:pic>
      <p:sp>
        <p:nvSpPr>
          <p:cNvPr id="11" name="Google Shape;11;p2"/>
          <p:cNvSpPr/>
          <p:nvPr/>
        </p:nvSpPr>
        <p:spPr>
          <a:xfrm>
            <a:off x="1155850" y="712775"/>
            <a:ext cx="6819600" cy="31497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4">
            <a:alphaModFix/>
          </a:blip>
          <a:stretch>
            <a:fillRect/>
          </a:stretch>
        </p:blipFill>
        <p:spPr>
          <a:xfrm>
            <a:off x="-325696" y="4196633"/>
            <a:ext cx="9638984" cy="1411975"/>
          </a:xfrm>
          <a:prstGeom prst="rect">
            <a:avLst/>
          </a:prstGeom>
          <a:noFill/>
          <a:ln>
            <a:noFill/>
          </a:ln>
        </p:spPr>
      </p:pic>
      <p:sp>
        <p:nvSpPr>
          <p:cNvPr id="13" name="Google Shape;13;p2"/>
          <p:cNvSpPr txBox="1">
            <a:spLocks noGrp="1"/>
          </p:cNvSpPr>
          <p:nvPr>
            <p:ph type="ctrTitle"/>
          </p:nvPr>
        </p:nvSpPr>
        <p:spPr>
          <a:xfrm>
            <a:off x="1381600" y="1177125"/>
            <a:ext cx="6381000" cy="1806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2392500" y="2980375"/>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87"/>
        <p:cNvGrpSpPr/>
        <p:nvPr/>
      </p:nvGrpSpPr>
      <p:grpSpPr>
        <a:xfrm>
          <a:off x="0" y="0"/>
          <a:ext cx="0" cy="0"/>
          <a:chOff x="0" y="0"/>
          <a:chExt cx="0" cy="0"/>
        </a:xfrm>
      </p:grpSpPr>
      <p:pic>
        <p:nvPicPr>
          <p:cNvPr id="188" name="Google Shape;188;p22"/>
          <p:cNvPicPr preferRelativeResize="0"/>
          <p:nvPr/>
        </p:nvPicPr>
        <p:blipFill>
          <a:blip r:embed="rId2">
            <a:alphaModFix/>
          </a:blip>
          <a:stretch>
            <a:fillRect/>
          </a:stretch>
        </p:blipFill>
        <p:spPr>
          <a:xfrm flipH="1">
            <a:off x="-190847" y="4247987"/>
            <a:ext cx="9638984" cy="1411975"/>
          </a:xfrm>
          <a:prstGeom prst="rect">
            <a:avLst/>
          </a:prstGeom>
          <a:noFill/>
          <a:ln>
            <a:noFill/>
          </a:ln>
        </p:spPr>
      </p:pic>
      <p:sp>
        <p:nvSpPr>
          <p:cNvPr id="189" name="Google Shape;189;p22"/>
          <p:cNvSpPr/>
          <p:nvPr/>
        </p:nvSpPr>
        <p:spPr>
          <a:xfrm>
            <a:off x="362850" y="279325"/>
            <a:ext cx="8418300" cy="45849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2"/>
          <p:cNvSpPr txBox="1">
            <a:spLocks noGrp="1"/>
          </p:cNvSpPr>
          <p:nvPr>
            <p:ph type="subTitle" idx="1"/>
          </p:nvPr>
        </p:nvSpPr>
        <p:spPr>
          <a:xfrm>
            <a:off x="2146148" y="1541875"/>
            <a:ext cx="2177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1" name="Google Shape;191;p22"/>
          <p:cNvSpPr txBox="1">
            <a:spLocks noGrp="1"/>
          </p:cNvSpPr>
          <p:nvPr>
            <p:ph type="subTitle" idx="2"/>
          </p:nvPr>
        </p:nvSpPr>
        <p:spPr>
          <a:xfrm>
            <a:off x="2146147" y="1999063"/>
            <a:ext cx="2177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2"/>
          <p:cNvSpPr txBox="1">
            <a:spLocks noGrp="1"/>
          </p:cNvSpPr>
          <p:nvPr>
            <p:ph type="subTitle" idx="3"/>
          </p:nvPr>
        </p:nvSpPr>
        <p:spPr>
          <a:xfrm>
            <a:off x="5478847" y="1999063"/>
            <a:ext cx="2177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2"/>
          <p:cNvSpPr txBox="1">
            <a:spLocks noGrp="1"/>
          </p:cNvSpPr>
          <p:nvPr>
            <p:ph type="subTitle" idx="4"/>
          </p:nvPr>
        </p:nvSpPr>
        <p:spPr>
          <a:xfrm>
            <a:off x="2146147" y="3373388"/>
            <a:ext cx="2177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2"/>
          <p:cNvSpPr txBox="1">
            <a:spLocks noGrp="1"/>
          </p:cNvSpPr>
          <p:nvPr>
            <p:ph type="subTitle" idx="5"/>
          </p:nvPr>
        </p:nvSpPr>
        <p:spPr>
          <a:xfrm>
            <a:off x="5478847" y="3373388"/>
            <a:ext cx="2177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 name="Google Shape;195;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96" name="Google Shape;196;p22"/>
          <p:cNvSpPr txBox="1">
            <a:spLocks noGrp="1"/>
          </p:cNvSpPr>
          <p:nvPr>
            <p:ph type="subTitle" idx="6"/>
          </p:nvPr>
        </p:nvSpPr>
        <p:spPr>
          <a:xfrm>
            <a:off x="2146148" y="2916200"/>
            <a:ext cx="2177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7" name="Google Shape;197;p22"/>
          <p:cNvSpPr txBox="1">
            <a:spLocks noGrp="1"/>
          </p:cNvSpPr>
          <p:nvPr>
            <p:ph type="subTitle" idx="7"/>
          </p:nvPr>
        </p:nvSpPr>
        <p:spPr>
          <a:xfrm>
            <a:off x="5478847" y="1541875"/>
            <a:ext cx="2177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8" name="Google Shape;198;p22"/>
          <p:cNvSpPr txBox="1">
            <a:spLocks noGrp="1"/>
          </p:cNvSpPr>
          <p:nvPr>
            <p:ph type="subTitle" idx="8"/>
          </p:nvPr>
        </p:nvSpPr>
        <p:spPr>
          <a:xfrm>
            <a:off x="5478847" y="2916200"/>
            <a:ext cx="2177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4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pic>
        <p:nvPicPr>
          <p:cNvPr id="199" name="Google Shape;199;p22"/>
          <p:cNvPicPr preferRelativeResize="0"/>
          <p:nvPr/>
        </p:nvPicPr>
        <p:blipFill>
          <a:blip r:embed="rId3">
            <a:alphaModFix/>
          </a:blip>
          <a:stretch>
            <a:fillRect/>
          </a:stretch>
        </p:blipFill>
        <p:spPr>
          <a:xfrm rot="145831">
            <a:off x="476484" y="3790077"/>
            <a:ext cx="1426649" cy="1636847"/>
          </a:xfrm>
          <a:prstGeom prst="rect">
            <a:avLst/>
          </a:prstGeom>
          <a:noFill/>
          <a:ln>
            <a:noFill/>
          </a:ln>
        </p:spPr>
      </p:pic>
      <p:pic>
        <p:nvPicPr>
          <p:cNvPr id="200" name="Google Shape;200;p22"/>
          <p:cNvPicPr preferRelativeResize="0"/>
          <p:nvPr/>
        </p:nvPicPr>
        <p:blipFill>
          <a:blip r:embed="rId4">
            <a:alphaModFix/>
          </a:blip>
          <a:stretch>
            <a:fillRect/>
          </a:stretch>
        </p:blipFill>
        <p:spPr>
          <a:xfrm rot="-121024" flipH="1">
            <a:off x="1060572" y="4665649"/>
            <a:ext cx="1703553" cy="549850"/>
          </a:xfrm>
          <a:prstGeom prst="rect">
            <a:avLst/>
          </a:prstGeom>
          <a:noFill/>
          <a:ln>
            <a:noFill/>
          </a:ln>
        </p:spPr>
      </p:pic>
      <p:pic>
        <p:nvPicPr>
          <p:cNvPr id="201" name="Google Shape;201;p22"/>
          <p:cNvPicPr preferRelativeResize="0"/>
          <p:nvPr/>
        </p:nvPicPr>
        <p:blipFill>
          <a:blip r:embed="rId5">
            <a:alphaModFix/>
          </a:blip>
          <a:stretch>
            <a:fillRect/>
          </a:stretch>
        </p:blipFill>
        <p:spPr>
          <a:xfrm rot="-416954">
            <a:off x="6803813" y="3891222"/>
            <a:ext cx="2519422" cy="1385945"/>
          </a:xfrm>
          <a:prstGeom prst="rect">
            <a:avLst/>
          </a:prstGeom>
          <a:noFill/>
          <a:ln>
            <a:noFill/>
          </a:ln>
        </p:spPr>
      </p:pic>
      <p:pic>
        <p:nvPicPr>
          <p:cNvPr id="202" name="Google Shape;202;p22"/>
          <p:cNvPicPr preferRelativeResize="0"/>
          <p:nvPr/>
        </p:nvPicPr>
        <p:blipFill>
          <a:blip r:embed="rId6">
            <a:alphaModFix/>
          </a:blip>
          <a:stretch>
            <a:fillRect/>
          </a:stretch>
        </p:blipFill>
        <p:spPr>
          <a:xfrm flipH="1">
            <a:off x="7679050" y="4036249"/>
            <a:ext cx="2519424" cy="121419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4"/>
        <p:cNvGrpSpPr/>
        <p:nvPr/>
      </p:nvGrpSpPr>
      <p:grpSpPr>
        <a:xfrm>
          <a:off x="0" y="0"/>
          <a:ext cx="0" cy="0"/>
          <a:chOff x="0" y="0"/>
          <a:chExt cx="0" cy="0"/>
        </a:xfrm>
      </p:grpSpPr>
      <p:pic>
        <p:nvPicPr>
          <p:cNvPr id="255" name="Google Shape;255;p27"/>
          <p:cNvPicPr preferRelativeResize="0"/>
          <p:nvPr/>
        </p:nvPicPr>
        <p:blipFill>
          <a:blip r:embed="rId2">
            <a:alphaModFix/>
          </a:blip>
          <a:stretch>
            <a:fillRect/>
          </a:stretch>
        </p:blipFill>
        <p:spPr>
          <a:xfrm flipH="1">
            <a:off x="-210968" y="4237820"/>
            <a:ext cx="9638984" cy="1411975"/>
          </a:xfrm>
          <a:prstGeom prst="rect">
            <a:avLst/>
          </a:prstGeom>
          <a:noFill/>
          <a:ln>
            <a:noFill/>
          </a:ln>
        </p:spPr>
      </p:pic>
      <p:sp>
        <p:nvSpPr>
          <p:cNvPr id="256" name="Google Shape;256;p27"/>
          <p:cNvSpPr/>
          <p:nvPr/>
        </p:nvSpPr>
        <p:spPr>
          <a:xfrm>
            <a:off x="362850" y="279325"/>
            <a:ext cx="8418300" cy="45849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 name="Google Shape;257;p27"/>
          <p:cNvPicPr preferRelativeResize="0"/>
          <p:nvPr/>
        </p:nvPicPr>
        <p:blipFill>
          <a:blip r:embed="rId3">
            <a:alphaModFix/>
          </a:blip>
          <a:stretch>
            <a:fillRect/>
          </a:stretch>
        </p:blipFill>
        <p:spPr>
          <a:xfrm>
            <a:off x="-70193" y="3741051"/>
            <a:ext cx="2397952" cy="1531501"/>
          </a:xfrm>
          <a:prstGeom prst="rect">
            <a:avLst/>
          </a:prstGeom>
          <a:noFill/>
          <a:ln>
            <a:noFill/>
          </a:ln>
        </p:spPr>
      </p:pic>
      <p:pic>
        <p:nvPicPr>
          <p:cNvPr id="258" name="Google Shape;258;p27"/>
          <p:cNvPicPr preferRelativeResize="0"/>
          <p:nvPr/>
        </p:nvPicPr>
        <p:blipFill>
          <a:blip r:embed="rId4">
            <a:alphaModFix/>
          </a:blip>
          <a:stretch>
            <a:fillRect/>
          </a:stretch>
        </p:blipFill>
        <p:spPr>
          <a:xfrm rot="442380">
            <a:off x="7951333" y="3374502"/>
            <a:ext cx="1426648" cy="1636846"/>
          </a:xfrm>
          <a:prstGeom prst="rect">
            <a:avLst/>
          </a:prstGeom>
          <a:noFill/>
          <a:ln>
            <a:noFill/>
          </a:ln>
        </p:spPr>
      </p:pic>
      <p:pic>
        <p:nvPicPr>
          <p:cNvPr id="259" name="Google Shape;259;p27"/>
          <p:cNvPicPr preferRelativeResize="0"/>
          <p:nvPr/>
        </p:nvPicPr>
        <p:blipFill>
          <a:blip r:embed="rId5">
            <a:alphaModFix/>
          </a:blip>
          <a:stretch>
            <a:fillRect/>
          </a:stretch>
        </p:blipFill>
        <p:spPr>
          <a:xfrm>
            <a:off x="6778950" y="4237824"/>
            <a:ext cx="2519424" cy="1214193"/>
          </a:xfrm>
          <a:prstGeom prst="rect">
            <a:avLst/>
          </a:prstGeom>
          <a:noFill/>
          <a:ln>
            <a:noFill/>
          </a:ln>
        </p:spPr>
      </p:pic>
      <p:pic>
        <p:nvPicPr>
          <p:cNvPr id="260" name="Google Shape;260;p27"/>
          <p:cNvPicPr preferRelativeResize="0"/>
          <p:nvPr/>
        </p:nvPicPr>
        <p:blipFill>
          <a:blip r:embed="rId6">
            <a:alphaModFix/>
          </a:blip>
          <a:stretch>
            <a:fillRect/>
          </a:stretch>
        </p:blipFill>
        <p:spPr>
          <a:xfrm>
            <a:off x="3012576" y="4050713"/>
            <a:ext cx="1040399" cy="14466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pic>
        <p:nvPicPr>
          <p:cNvPr id="262" name="Google Shape;262;p28"/>
          <p:cNvPicPr preferRelativeResize="0"/>
          <p:nvPr/>
        </p:nvPicPr>
        <p:blipFill>
          <a:blip r:embed="rId2">
            <a:alphaModFix/>
          </a:blip>
          <a:stretch>
            <a:fillRect/>
          </a:stretch>
        </p:blipFill>
        <p:spPr>
          <a:xfrm flipH="1">
            <a:off x="-210968" y="4237820"/>
            <a:ext cx="9638984" cy="1411975"/>
          </a:xfrm>
          <a:prstGeom prst="rect">
            <a:avLst/>
          </a:prstGeom>
          <a:noFill/>
          <a:ln>
            <a:noFill/>
          </a:ln>
        </p:spPr>
      </p:pic>
      <p:sp>
        <p:nvSpPr>
          <p:cNvPr id="263" name="Google Shape;263;p28"/>
          <p:cNvSpPr/>
          <p:nvPr/>
        </p:nvSpPr>
        <p:spPr>
          <a:xfrm>
            <a:off x="362850" y="279325"/>
            <a:ext cx="8418300" cy="45849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28"/>
          <p:cNvPicPr preferRelativeResize="0"/>
          <p:nvPr/>
        </p:nvPicPr>
        <p:blipFill>
          <a:blip r:embed="rId3">
            <a:alphaModFix/>
          </a:blip>
          <a:stretch>
            <a:fillRect/>
          </a:stretch>
        </p:blipFill>
        <p:spPr>
          <a:xfrm rot="442380">
            <a:off x="7169646" y="3587502"/>
            <a:ext cx="1426648" cy="1636846"/>
          </a:xfrm>
          <a:prstGeom prst="rect">
            <a:avLst/>
          </a:prstGeom>
          <a:noFill/>
          <a:ln>
            <a:noFill/>
          </a:ln>
        </p:spPr>
      </p:pic>
      <p:pic>
        <p:nvPicPr>
          <p:cNvPr id="265" name="Google Shape;265;p28"/>
          <p:cNvPicPr preferRelativeResize="0"/>
          <p:nvPr/>
        </p:nvPicPr>
        <p:blipFill>
          <a:blip r:embed="rId4">
            <a:alphaModFix/>
          </a:blip>
          <a:stretch>
            <a:fillRect/>
          </a:stretch>
        </p:blipFill>
        <p:spPr>
          <a:xfrm rot="-431937">
            <a:off x="-894450" y="3514249"/>
            <a:ext cx="2519424" cy="1385946"/>
          </a:xfrm>
          <a:prstGeom prst="rect">
            <a:avLst/>
          </a:prstGeom>
          <a:noFill/>
          <a:ln>
            <a:noFill/>
          </a:ln>
        </p:spPr>
      </p:pic>
      <p:pic>
        <p:nvPicPr>
          <p:cNvPr id="266" name="Google Shape;266;p28"/>
          <p:cNvPicPr preferRelativeResize="0"/>
          <p:nvPr/>
        </p:nvPicPr>
        <p:blipFill>
          <a:blip r:embed="rId5">
            <a:alphaModFix/>
          </a:blip>
          <a:stretch>
            <a:fillRect/>
          </a:stretch>
        </p:blipFill>
        <p:spPr>
          <a:xfrm>
            <a:off x="-358300" y="4237837"/>
            <a:ext cx="2519424" cy="1214193"/>
          </a:xfrm>
          <a:prstGeom prst="rect">
            <a:avLst/>
          </a:prstGeom>
          <a:noFill/>
          <a:ln>
            <a:noFill/>
          </a:ln>
        </p:spPr>
      </p:pic>
      <p:pic>
        <p:nvPicPr>
          <p:cNvPr id="267" name="Google Shape;267;p28"/>
          <p:cNvPicPr preferRelativeResize="0"/>
          <p:nvPr/>
        </p:nvPicPr>
        <p:blipFill>
          <a:blip r:embed="rId6">
            <a:alphaModFix/>
          </a:blip>
          <a:stretch>
            <a:fillRect/>
          </a:stretch>
        </p:blipFill>
        <p:spPr>
          <a:xfrm>
            <a:off x="8213750" y="3029102"/>
            <a:ext cx="1611629" cy="1847500"/>
          </a:xfrm>
          <a:prstGeom prst="rect">
            <a:avLst/>
          </a:prstGeom>
          <a:noFill/>
          <a:ln>
            <a:noFill/>
          </a:ln>
        </p:spPr>
      </p:pic>
      <p:pic>
        <p:nvPicPr>
          <p:cNvPr id="268" name="Google Shape;268;p28"/>
          <p:cNvPicPr preferRelativeResize="0"/>
          <p:nvPr/>
        </p:nvPicPr>
        <p:blipFill>
          <a:blip r:embed="rId7">
            <a:alphaModFix/>
          </a:blip>
          <a:stretch>
            <a:fillRect/>
          </a:stretch>
        </p:blipFill>
        <p:spPr>
          <a:xfrm rot="-26">
            <a:off x="7322325" y="4645821"/>
            <a:ext cx="2055096" cy="6633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7602139" y="2542500"/>
            <a:ext cx="1040399" cy="1446650"/>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7072989" y="3819860"/>
            <a:ext cx="2098714" cy="677405"/>
          </a:xfrm>
          <a:prstGeom prst="rect">
            <a:avLst/>
          </a:prstGeom>
          <a:noFill/>
          <a:ln>
            <a:noFill/>
          </a:ln>
        </p:spPr>
      </p:pic>
      <p:sp>
        <p:nvSpPr>
          <p:cNvPr id="18" name="Google Shape;18;p3"/>
          <p:cNvSpPr/>
          <p:nvPr/>
        </p:nvSpPr>
        <p:spPr>
          <a:xfrm>
            <a:off x="2006675" y="866950"/>
            <a:ext cx="5130600" cy="31593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3"/>
          <p:cNvPicPr preferRelativeResize="0"/>
          <p:nvPr/>
        </p:nvPicPr>
        <p:blipFill>
          <a:blip r:embed="rId4">
            <a:alphaModFix/>
          </a:blip>
          <a:stretch>
            <a:fillRect/>
          </a:stretch>
        </p:blipFill>
        <p:spPr>
          <a:xfrm flipH="1">
            <a:off x="-190847" y="4295612"/>
            <a:ext cx="9638984" cy="1411975"/>
          </a:xfrm>
          <a:prstGeom prst="rect">
            <a:avLst/>
          </a:prstGeom>
          <a:noFill/>
          <a:ln>
            <a:noFill/>
          </a:ln>
        </p:spPr>
      </p:pic>
      <p:sp>
        <p:nvSpPr>
          <p:cNvPr id="20" name="Google Shape;20;p3"/>
          <p:cNvSpPr txBox="1">
            <a:spLocks noGrp="1"/>
          </p:cNvSpPr>
          <p:nvPr>
            <p:ph type="title"/>
          </p:nvPr>
        </p:nvSpPr>
        <p:spPr>
          <a:xfrm>
            <a:off x="2835025" y="2302700"/>
            <a:ext cx="3474000" cy="652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2996550" y="1388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3230100" y="3027175"/>
            <a:ext cx="2684100" cy="47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070550" y="3504485"/>
            <a:ext cx="2519424" cy="1385946"/>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194596" y="2952027"/>
            <a:ext cx="1426648" cy="1636846"/>
          </a:xfrm>
          <a:prstGeom prst="rect">
            <a:avLst/>
          </a:prstGeom>
          <a:noFill/>
          <a:ln>
            <a:noFill/>
          </a:ln>
        </p:spPr>
      </p:pic>
      <p:pic>
        <p:nvPicPr>
          <p:cNvPr id="25" name="Google Shape;25;p3"/>
          <p:cNvPicPr preferRelativeResize="0"/>
          <p:nvPr/>
        </p:nvPicPr>
        <p:blipFill>
          <a:blip r:embed="rId7">
            <a:alphaModFix/>
          </a:blip>
          <a:stretch>
            <a:fillRect/>
          </a:stretch>
        </p:blipFill>
        <p:spPr>
          <a:xfrm>
            <a:off x="117925" y="3929299"/>
            <a:ext cx="2519424" cy="1214193"/>
          </a:xfrm>
          <a:prstGeom prst="rect">
            <a:avLst/>
          </a:prstGeom>
          <a:noFill/>
          <a:ln>
            <a:noFill/>
          </a:ln>
        </p:spPr>
      </p:pic>
      <p:pic>
        <p:nvPicPr>
          <p:cNvPr id="26" name="Google Shape;26;p3"/>
          <p:cNvPicPr preferRelativeResize="0"/>
          <p:nvPr/>
        </p:nvPicPr>
        <p:blipFill>
          <a:blip r:embed="rId8">
            <a:alphaModFix/>
          </a:blip>
          <a:stretch>
            <a:fillRect/>
          </a:stretch>
        </p:blipFill>
        <p:spPr>
          <a:xfrm>
            <a:off x="6555132" y="4104701"/>
            <a:ext cx="2397952" cy="15315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p:nvPr/>
        </p:nvSpPr>
        <p:spPr>
          <a:xfrm>
            <a:off x="362850" y="279325"/>
            <a:ext cx="8418300" cy="45849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Google Shape;35;p5"/>
          <p:cNvPicPr preferRelativeResize="0"/>
          <p:nvPr/>
        </p:nvPicPr>
        <p:blipFill>
          <a:blip r:embed="rId2">
            <a:alphaModFix/>
          </a:blip>
          <a:stretch>
            <a:fillRect/>
          </a:stretch>
        </p:blipFill>
        <p:spPr>
          <a:xfrm flipH="1">
            <a:off x="-190847" y="4295612"/>
            <a:ext cx="9638984" cy="1411975"/>
          </a:xfrm>
          <a:prstGeom prst="rect">
            <a:avLst/>
          </a:prstGeom>
          <a:noFill/>
          <a:ln>
            <a:noFill/>
          </a:ln>
        </p:spPr>
      </p:pic>
      <p:sp>
        <p:nvSpPr>
          <p:cNvPr id="36" name="Google Shape;36;p5"/>
          <p:cNvSpPr txBox="1">
            <a:spLocks noGrp="1"/>
          </p:cNvSpPr>
          <p:nvPr>
            <p:ph type="subTitle" idx="1"/>
          </p:nvPr>
        </p:nvSpPr>
        <p:spPr>
          <a:xfrm>
            <a:off x="1907075" y="2692475"/>
            <a:ext cx="2172000" cy="498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Bebas Neue"/>
              <a:buNone/>
              <a:defRPr sz="2400" b="1">
                <a:solidFill>
                  <a:schemeClr val="dk1"/>
                </a:solidFill>
                <a:latin typeface="Handlee"/>
                <a:ea typeface="Handlee"/>
                <a:cs typeface="Handlee"/>
                <a:sym typeface="Handle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7" name="Google Shape;37;p5"/>
          <p:cNvSpPr txBox="1">
            <a:spLocks noGrp="1"/>
          </p:cNvSpPr>
          <p:nvPr>
            <p:ph type="subTitle" idx="2"/>
          </p:nvPr>
        </p:nvSpPr>
        <p:spPr>
          <a:xfrm>
            <a:off x="5064925" y="2692475"/>
            <a:ext cx="2172000" cy="49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4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 name="Google Shape;38;p5"/>
          <p:cNvSpPr txBox="1">
            <a:spLocks noGrp="1"/>
          </p:cNvSpPr>
          <p:nvPr>
            <p:ph type="subTitle" idx="3"/>
          </p:nvPr>
        </p:nvSpPr>
        <p:spPr>
          <a:xfrm>
            <a:off x="1907075" y="3190782"/>
            <a:ext cx="2172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subTitle" idx="4"/>
          </p:nvPr>
        </p:nvSpPr>
        <p:spPr>
          <a:xfrm>
            <a:off x="5064925" y="3190779"/>
            <a:ext cx="21720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41" name="Google Shape;41;p5"/>
          <p:cNvPicPr preferRelativeResize="0"/>
          <p:nvPr/>
        </p:nvPicPr>
        <p:blipFill>
          <a:blip r:embed="rId3">
            <a:alphaModFix/>
          </a:blip>
          <a:stretch>
            <a:fillRect/>
          </a:stretch>
        </p:blipFill>
        <p:spPr>
          <a:xfrm flipH="1">
            <a:off x="6738875" y="4002549"/>
            <a:ext cx="2519424" cy="1214193"/>
          </a:xfrm>
          <a:prstGeom prst="rect">
            <a:avLst/>
          </a:prstGeom>
          <a:noFill/>
          <a:ln>
            <a:noFill/>
          </a:ln>
        </p:spPr>
      </p:pic>
      <p:pic>
        <p:nvPicPr>
          <p:cNvPr id="42" name="Google Shape;42;p5"/>
          <p:cNvPicPr preferRelativeResize="0"/>
          <p:nvPr/>
        </p:nvPicPr>
        <p:blipFill>
          <a:blip r:embed="rId4">
            <a:alphaModFix/>
          </a:blip>
          <a:stretch>
            <a:fillRect/>
          </a:stretch>
        </p:blipFill>
        <p:spPr>
          <a:xfrm>
            <a:off x="1713701" y="4135888"/>
            <a:ext cx="1335946" cy="1531501"/>
          </a:xfrm>
          <a:prstGeom prst="rect">
            <a:avLst/>
          </a:prstGeom>
          <a:noFill/>
          <a:ln>
            <a:noFill/>
          </a:ln>
        </p:spPr>
      </p:pic>
      <p:pic>
        <p:nvPicPr>
          <p:cNvPr id="43" name="Google Shape;43;p5"/>
          <p:cNvPicPr preferRelativeResize="0"/>
          <p:nvPr/>
        </p:nvPicPr>
        <p:blipFill>
          <a:blip r:embed="rId5">
            <a:alphaModFix/>
          </a:blip>
          <a:stretch>
            <a:fillRect/>
          </a:stretch>
        </p:blipFill>
        <p:spPr>
          <a:xfrm rot="8">
            <a:off x="399177" y="4693393"/>
            <a:ext cx="2255442" cy="727989"/>
          </a:xfrm>
          <a:prstGeom prst="rect">
            <a:avLst/>
          </a:prstGeom>
          <a:noFill/>
          <a:ln>
            <a:noFill/>
          </a:ln>
        </p:spPr>
      </p:pic>
      <p:pic>
        <p:nvPicPr>
          <p:cNvPr id="44" name="Google Shape;44;p5"/>
          <p:cNvPicPr preferRelativeResize="0"/>
          <p:nvPr/>
        </p:nvPicPr>
        <p:blipFill>
          <a:blip r:embed="rId6">
            <a:alphaModFix/>
          </a:blip>
          <a:stretch>
            <a:fillRect/>
          </a:stretch>
        </p:blipFill>
        <p:spPr>
          <a:xfrm>
            <a:off x="167551" y="3849555"/>
            <a:ext cx="1040399" cy="14466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pic>
        <p:nvPicPr>
          <p:cNvPr id="46" name="Google Shape;46;p6"/>
          <p:cNvPicPr preferRelativeResize="0"/>
          <p:nvPr/>
        </p:nvPicPr>
        <p:blipFill>
          <a:blip r:embed="rId2">
            <a:alphaModFix/>
          </a:blip>
          <a:stretch>
            <a:fillRect/>
          </a:stretch>
        </p:blipFill>
        <p:spPr>
          <a:xfrm flipH="1">
            <a:off x="-189384" y="4241088"/>
            <a:ext cx="9638984" cy="1411975"/>
          </a:xfrm>
          <a:prstGeom prst="rect">
            <a:avLst/>
          </a:prstGeom>
          <a:noFill/>
          <a:ln>
            <a:noFill/>
          </a:ln>
        </p:spPr>
      </p:pic>
      <p:sp>
        <p:nvSpPr>
          <p:cNvPr id="47" name="Google Shape;47;p6"/>
          <p:cNvSpPr/>
          <p:nvPr/>
        </p:nvSpPr>
        <p:spPr>
          <a:xfrm>
            <a:off x="362850" y="279325"/>
            <a:ext cx="8418300" cy="45849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8"/>
        <p:cNvGrpSpPr/>
        <p:nvPr/>
      </p:nvGrpSpPr>
      <p:grpSpPr>
        <a:xfrm>
          <a:off x="0" y="0"/>
          <a:ext cx="0" cy="0"/>
          <a:chOff x="0" y="0"/>
          <a:chExt cx="0" cy="0"/>
        </a:xfrm>
      </p:grpSpPr>
      <p:sp>
        <p:nvSpPr>
          <p:cNvPr id="59" name="Google Shape;59;p8"/>
          <p:cNvSpPr/>
          <p:nvPr/>
        </p:nvSpPr>
        <p:spPr>
          <a:xfrm>
            <a:off x="1668150" y="807225"/>
            <a:ext cx="5807700" cy="316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Google Shape;60;p8"/>
          <p:cNvPicPr preferRelativeResize="0"/>
          <p:nvPr/>
        </p:nvPicPr>
        <p:blipFill>
          <a:blip r:embed="rId2">
            <a:alphaModFix/>
          </a:blip>
          <a:stretch>
            <a:fillRect/>
          </a:stretch>
        </p:blipFill>
        <p:spPr>
          <a:xfrm flipH="1">
            <a:off x="-260354" y="4295612"/>
            <a:ext cx="9638984" cy="1411975"/>
          </a:xfrm>
          <a:prstGeom prst="rect">
            <a:avLst/>
          </a:prstGeom>
          <a:noFill/>
          <a:ln>
            <a:noFill/>
          </a:ln>
        </p:spPr>
      </p:pic>
      <p:sp>
        <p:nvSpPr>
          <p:cNvPr id="61" name="Google Shape;61;p8"/>
          <p:cNvSpPr txBox="1">
            <a:spLocks noGrp="1"/>
          </p:cNvSpPr>
          <p:nvPr>
            <p:ph type="title"/>
          </p:nvPr>
        </p:nvSpPr>
        <p:spPr>
          <a:xfrm>
            <a:off x="1388100" y="1124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62" name="Google Shape;62;p8"/>
          <p:cNvPicPr preferRelativeResize="0"/>
          <p:nvPr/>
        </p:nvPicPr>
        <p:blipFill>
          <a:blip r:embed="rId3">
            <a:alphaModFix/>
          </a:blip>
          <a:stretch>
            <a:fillRect/>
          </a:stretch>
        </p:blipFill>
        <p:spPr>
          <a:xfrm flipH="1">
            <a:off x="619843" y="2457606"/>
            <a:ext cx="1197825" cy="1992069"/>
          </a:xfrm>
          <a:prstGeom prst="rect">
            <a:avLst/>
          </a:prstGeom>
          <a:noFill/>
          <a:ln>
            <a:noFill/>
          </a:ln>
        </p:spPr>
      </p:pic>
      <p:pic>
        <p:nvPicPr>
          <p:cNvPr id="63" name="Google Shape;63;p8"/>
          <p:cNvPicPr preferRelativeResize="0"/>
          <p:nvPr/>
        </p:nvPicPr>
        <p:blipFill>
          <a:blip r:embed="rId4">
            <a:alphaModFix/>
          </a:blip>
          <a:stretch>
            <a:fillRect/>
          </a:stretch>
        </p:blipFill>
        <p:spPr>
          <a:xfrm rot="929696" flipH="1">
            <a:off x="7044879" y="3034759"/>
            <a:ext cx="1681670" cy="1927832"/>
          </a:xfrm>
          <a:prstGeom prst="rect">
            <a:avLst/>
          </a:prstGeom>
          <a:noFill/>
          <a:ln>
            <a:noFill/>
          </a:ln>
        </p:spPr>
      </p:pic>
      <p:pic>
        <p:nvPicPr>
          <p:cNvPr id="64" name="Google Shape;64;p8"/>
          <p:cNvPicPr preferRelativeResize="0"/>
          <p:nvPr/>
        </p:nvPicPr>
        <p:blipFill>
          <a:blip r:embed="rId5">
            <a:alphaModFix/>
          </a:blip>
          <a:stretch>
            <a:fillRect/>
          </a:stretch>
        </p:blipFill>
        <p:spPr>
          <a:xfrm>
            <a:off x="6366665" y="3275338"/>
            <a:ext cx="1040399" cy="1446650"/>
          </a:xfrm>
          <a:prstGeom prst="rect">
            <a:avLst/>
          </a:prstGeom>
          <a:noFill/>
          <a:ln>
            <a:noFill/>
          </a:ln>
        </p:spPr>
      </p:pic>
      <p:pic>
        <p:nvPicPr>
          <p:cNvPr id="65" name="Google Shape;65;p8"/>
          <p:cNvPicPr preferRelativeResize="0"/>
          <p:nvPr/>
        </p:nvPicPr>
        <p:blipFill>
          <a:blip r:embed="rId6">
            <a:alphaModFix/>
          </a:blip>
          <a:stretch>
            <a:fillRect/>
          </a:stretch>
        </p:blipFill>
        <p:spPr>
          <a:xfrm>
            <a:off x="1178538" y="3691497"/>
            <a:ext cx="2519424" cy="1385946"/>
          </a:xfrm>
          <a:prstGeom prst="rect">
            <a:avLst/>
          </a:prstGeom>
          <a:noFill/>
          <a:ln>
            <a:noFill/>
          </a:ln>
        </p:spPr>
      </p:pic>
      <p:pic>
        <p:nvPicPr>
          <p:cNvPr id="66" name="Google Shape;66;p8"/>
          <p:cNvPicPr preferRelativeResize="0"/>
          <p:nvPr/>
        </p:nvPicPr>
        <p:blipFill>
          <a:blip r:embed="rId7">
            <a:alphaModFix/>
          </a:blip>
          <a:stretch>
            <a:fillRect/>
          </a:stretch>
        </p:blipFill>
        <p:spPr>
          <a:xfrm flipH="1">
            <a:off x="266700" y="3890708"/>
            <a:ext cx="2668600" cy="1286093"/>
          </a:xfrm>
          <a:prstGeom prst="rect">
            <a:avLst/>
          </a:prstGeom>
          <a:noFill/>
          <a:ln>
            <a:noFill/>
          </a:ln>
        </p:spPr>
      </p:pic>
      <p:pic>
        <p:nvPicPr>
          <p:cNvPr id="67" name="Google Shape;67;p8"/>
          <p:cNvPicPr preferRelativeResize="0"/>
          <p:nvPr/>
        </p:nvPicPr>
        <p:blipFill>
          <a:blip r:embed="rId8">
            <a:alphaModFix/>
          </a:blip>
          <a:stretch>
            <a:fillRect/>
          </a:stretch>
        </p:blipFill>
        <p:spPr>
          <a:xfrm rot="-121024" flipH="1">
            <a:off x="6077967" y="4460995"/>
            <a:ext cx="2599924" cy="83918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
        <p:cNvGrpSpPr/>
        <p:nvPr/>
      </p:nvGrpSpPr>
      <p:grpSpPr>
        <a:xfrm>
          <a:off x="0" y="0"/>
          <a:ext cx="0" cy="0"/>
          <a:chOff x="0" y="0"/>
          <a:chExt cx="0" cy="0"/>
        </a:xfrm>
      </p:grpSpPr>
      <p:sp>
        <p:nvSpPr>
          <p:cNvPr id="69" name="Google Shape;69;p9"/>
          <p:cNvSpPr/>
          <p:nvPr/>
        </p:nvSpPr>
        <p:spPr>
          <a:xfrm>
            <a:off x="715100" y="759050"/>
            <a:ext cx="5807700" cy="31632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 name="Google Shape;70;p9"/>
          <p:cNvPicPr preferRelativeResize="0"/>
          <p:nvPr/>
        </p:nvPicPr>
        <p:blipFill>
          <a:blip r:embed="rId2">
            <a:alphaModFix/>
          </a:blip>
          <a:stretch>
            <a:fillRect/>
          </a:stretch>
        </p:blipFill>
        <p:spPr>
          <a:xfrm>
            <a:off x="-260354" y="4295612"/>
            <a:ext cx="9638984" cy="1411975"/>
          </a:xfrm>
          <a:prstGeom prst="rect">
            <a:avLst/>
          </a:prstGeom>
          <a:noFill/>
          <a:ln>
            <a:noFill/>
          </a:ln>
        </p:spPr>
      </p:pic>
      <p:sp>
        <p:nvSpPr>
          <p:cNvPr id="71" name="Google Shape;71;p9"/>
          <p:cNvSpPr txBox="1">
            <a:spLocks noGrp="1"/>
          </p:cNvSpPr>
          <p:nvPr>
            <p:ph type="title"/>
          </p:nvPr>
        </p:nvSpPr>
        <p:spPr>
          <a:xfrm>
            <a:off x="1288400" y="1189550"/>
            <a:ext cx="4661100" cy="16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0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 name="Google Shape;72;p9"/>
          <p:cNvSpPr txBox="1">
            <a:spLocks noGrp="1"/>
          </p:cNvSpPr>
          <p:nvPr>
            <p:ph type="subTitle" idx="1"/>
          </p:nvPr>
        </p:nvSpPr>
        <p:spPr>
          <a:xfrm>
            <a:off x="1288500" y="2823950"/>
            <a:ext cx="4661100" cy="667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73" name="Google Shape;73;p9"/>
          <p:cNvPicPr preferRelativeResize="0"/>
          <p:nvPr/>
        </p:nvPicPr>
        <p:blipFill>
          <a:blip r:embed="rId3">
            <a:alphaModFix/>
          </a:blip>
          <a:stretch>
            <a:fillRect/>
          </a:stretch>
        </p:blipFill>
        <p:spPr>
          <a:xfrm flipH="1">
            <a:off x="7720368" y="2539343"/>
            <a:ext cx="1197825" cy="1992069"/>
          </a:xfrm>
          <a:prstGeom prst="rect">
            <a:avLst/>
          </a:prstGeom>
          <a:noFill/>
          <a:ln>
            <a:noFill/>
          </a:ln>
        </p:spPr>
      </p:pic>
      <p:pic>
        <p:nvPicPr>
          <p:cNvPr id="74" name="Google Shape;74;p9"/>
          <p:cNvPicPr preferRelativeResize="0"/>
          <p:nvPr/>
        </p:nvPicPr>
        <p:blipFill>
          <a:blip r:embed="rId4">
            <a:alphaModFix/>
          </a:blip>
          <a:stretch>
            <a:fillRect/>
          </a:stretch>
        </p:blipFill>
        <p:spPr>
          <a:xfrm rot="-261548">
            <a:off x="5998525" y="3527697"/>
            <a:ext cx="2519422" cy="1385945"/>
          </a:xfrm>
          <a:prstGeom prst="rect">
            <a:avLst/>
          </a:prstGeom>
          <a:noFill/>
          <a:ln>
            <a:noFill/>
          </a:ln>
        </p:spPr>
      </p:pic>
      <p:pic>
        <p:nvPicPr>
          <p:cNvPr id="75" name="Google Shape;75;p9"/>
          <p:cNvPicPr preferRelativeResize="0"/>
          <p:nvPr/>
        </p:nvPicPr>
        <p:blipFill>
          <a:blip r:embed="rId5">
            <a:alphaModFix/>
          </a:blip>
          <a:stretch>
            <a:fillRect/>
          </a:stretch>
        </p:blipFill>
        <p:spPr>
          <a:xfrm flipH="1">
            <a:off x="6624575" y="4049549"/>
            <a:ext cx="2519424" cy="121419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9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4"/>
        <p:cNvGrpSpPr/>
        <p:nvPr/>
      </p:nvGrpSpPr>
      <p:grpSpPr>
        <a:xfrm>
          <a:off x="0" y="0"/>
          <a:ext cx="0" cy="0"/>
          <a:chOff x="0" y="0"/>
          <a:chExt cx="0" cy="0"/>
        </a:xfrm>
      </p:grpSpPr>
      <p:pic>
        <p:nvPicPr>
          <p:cNvPr id="115" name="Google Shape;115;p14"/>
          <p:cNvPicPr preferRelativeResize="0"/>
          <p:nvPr/>
        </p:nvPicPr>
        <p:blipFill>
          <a:blip r:embed="rId2">
            <a:alphaModFix/>
          </a:blip>
          <a:stretch>
            <a:fillRect/>
          </a:stretch>
        </p:blipFill>
        <p:spPr>
          <a:xfrm>
            <a:off x="-280509" y="4241088"/>
            <a:ext cx="9638984" cy="1411975"/>
          </a:xfrm>
          <a:prstGeom prst="rect">
            <a:avLst/>
          </a:prstGeom>
          <a:noFill/>
          <a:ln>
            <a:noFill/>
          </a:ln>
        </p:spPr>
      </p:pic>
      <p:sp>
        <p:nvSpPr>
          <p:cNvPr id="116" name="Google Shape;116;p14"/>
          <p:cNvSpPr/>
          <p:nvPr/>
        </p:nvSpPr>
        <p:spPr>
          <a:xfrm>
            <a:off x="362850" y="279325"/>
            <a:ext cx="8418300" cy="45849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8"/>
        <p:cNvGrpSpPr/>
        <p:nvPr/>
      </p:nvGrpSpPr>
      <p:grpSpPr>
        <a:xfrm>
          <a:off x="0" y="0"/>
          <a:ext cx="0" cy="0"/>
          <a:chOff x="0" y="0"/>
          <a:chExt cx="0" cy="0"/>
        </a:xfrm>
      </p:grpSpPr>
      <p:pic>
        <p:nvPicPr>
          <p:cNvPr id="119" name="Google Shape;119;p15"/>
          <p:cNvPicPr preferRelativeResize="0"/>
          <p:nvPr/>
        </p:nvPicPr>
        <p:blipFill>
          <a:blip r:embed="rId2">
            <a:alphaModFix/>
          </a:blip>
          <a:stretch>
            <a:fillRect/>
          </a:stretch>
        </p:blipFill>
        <p:spPr>
          <a:xfrm>
            <a:off x="196850" y="3295083"/>
            <a:ext cx="2668600" cy="1286093"/>
          </a:xfrm>
          <a:prstGeom prst="rect">
            <a:avLst/>
          </a:prstGeom>
          <a:noFill/>
          <a:ln>
            <a:noFill/>
          </a:ln>
        </p:spPr>
      </p:pic>
      <p:sp>
        <p:nvSpPr>
          <p:cNvPr id="120" name="Google Shape;120;p15"/>
          <p:cNvSpPr/>
          <p:nvPr/>
        </p:nvSpPr>
        <p:spPr>
          <a:xfrm>
            <a:off x="905400" y="861300"/>
            <a:ext cx="7333200" cy="30936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p15"/>
          <p:cNvPicPr preferRelativeResize="0"/>
          <p:nvPr/>
        </p:nvPicPr>
        <p:blipFill>
          <a:blip r:embed="rId3">
            <a:alphaModFix/>
          </a:blip>
          <a:stretch>
            <a:fillRect/>
          </a:stretch>
        </p:blipFill>
        <p:spPr>
          <a:xfrm>
            <a:off x="-260354" y="4295612"/>
            <a:ext cx="9638984" cy="1411975"/>
          </a:xfrm>
          <a:prstGeom prst="rect">
            <a:avLst/>
          </a:prstGeom>
          <a:noFill/>
          <a:ln>
            <a:noFill/>
          </a:ln>
        </p:spPr>
      </p:pic>
      <p:sp>
        <p:nvSpPr>
          <p:cNvPr id="122" name="Google Shape;122;p15"/>
          <p:cNvSpPr txBox="1">
            <a:spLocks noGrp="1"/>
          </p:cNvSpPr>
          <p:nvPr>
            <p:ph type="title"/>
          </p:nvPr>
        </p:nvSpPr>
        <p:spPr>
          <a:xfrm>
            <a:off x="2290025" y="30122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3" name="Google Shape;123;p15"/>
          <p:cNvSpPr txBox="1">
            <a:spLocks noGrp="1"/>
          </p:cNvSpPr>
          <p:nvPr>
            <p:ph type="subTitle" idx="1"/>
          </p:nvPr>
        </p:nvSpPr>
        <p:spPr>
          <a:xfrm>
            <a:off x="1187900" y="1271900"/>
            <a:ext cx="67683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24" name="Google Shape;124;p15"/>
          <p:cNvPicPr preferRelativeResize="0"/>
          <p:nvPr/>
        </p:nvPicPr>
        <p:blipFill>
          <a:blip r:embed="rId4">
            <a:alphaModFix/>
          </a:blip>
          <a:stretch>
            <a:fillRect/>
          </a:stretch>
        </p:blipFill>
        <p:spPr>
          <a:xfrm rot="929696" flipH="1">
            <a:off x="7370692" y="2974209"/>
            <a:ext cx="1681670" cy="1927832"/>
          </a:xfrm>
          <a:prstGeom prst="rect">
            <a:avLst/>
          </a:prstGeom>
          <a:noFill/>
          <a:ln>
            <a:noFill/>
          </a:ln>
        </p:spPr>
      </p:pic>
      <p:pic>
        <p:nvPicPr>
          <p:cNvPr id="125" name="Google Shape;125;p15"/>
          <p:cNvPicPr preferRelativeResize="0"/>
          <p:nvPr/>
        </p:nvPicPr>
        <p:blipFill>
          <a:blip r:embed="rId5">
            <a:alphaModFix/>
          </a:blip>
          <a:stretch>
            <a:fillRect/>
          </a:stretch>
        </p:blipFill>
        <p:spPr>
          <a:xfrm flipH="1">
            <a:off x="4579940" y="4163950"/>
            <a:ext cx="1040399" cy="1446650"/>
          </a:xfrm>
          <a:prstGeom prst="rect">
            <a:avLst/>
          </a:prstGeom>
          <a:noFill/>
          <a:ln>
            <a:noFill/>
          </a:ln>
        </p:spPr>
      </p:pic>
      <p:pic>
        <p:nvPicPr>
          <p:cNvPr id="126" name="Google Shape;126;p15"/>
          <p:cNvPicPr preferRelativeResize="0"/>
          <p:nvPr/>
        </p:nvPicPr>
        <p:blipFill>
          <a:blip r:embed="rId6">
            <a:alphaModFix/>
          </a:blip>
          <a:stretch>
            <a:fillRect/>
          </a:stretch>
        </p:blipFill>
        <p:spPr>
          <a:xfrm flipH="1">
            <a:off x="6137625" y="3634360"/>
            <a:ext cx="2631409" cy="1680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1pPr>
            <a:lvl2pPr lvl="1"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2pPr>
            <a:lvl3pPr lvl="2"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3pPr>
            <a:lvl4pPr lvl="3"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4pPr>
            <a:lvl5pPr lvl="4"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5pPr>
            <a:lvl6pPr lvl="5"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6pPr>
            <a:lvl7pPr lvl="6"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7pPr>
            <a:lvl8pPr lvl="7"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8pPr>
            <a:lvl9pPr lvl="8" rtl="0">
              <a:spcBef>
                <a:spcPts val="0"/>
              </a:spcBef>
              <a:spcAft>
                <a:spcPts val="0"/>
              </a:spcAft>
              <a:buClr>
                <a:schemeClr val="dk1"/>
              </a:buClr>
              <a:buSzPts val="3700"/>
              <a:buFont typeface="Handlee"/>
              <a:buNone/>
              <a:defRPr sz="3700" b="1">
                <a:solidFill>
                  <a:schemeClr val="dk1"/>
                </a:solidFill>
                <a:latin typeface="Handlee"/>
                <a:ea typeface="Handlee"/>
                <a:cs typeface="Handlee"/>
                <a:sym typeface="Handle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ivvic"/>
              <a:buChar char="●"/>
              <a:defRPr>
                <a:solidFill>
                  <a:schemeClr val="dk1"/>
                </a:solidFill>
                <a:latin typeface="Livvic"/>
                <a:ea typeface="Livvic"/>
                <a:cs typeface="Livvic"/>
                <a:sym typeface="Livvic"/>
              </a:defRPr>
            </a:lvl1pPr>
            <a:lvl2pPr marL="914400" lvl="1"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2pPr>
            <a:lvl3pPr marL="1371600" lvl="2"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3pPr>
            <a:lvl4pPr marL="1828800" lvl="3"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4pPr>
            <a:lvl5pPr marL="2286000" lvl="4"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5pPr>
            <a:lvl6pPr marL="2743200" lvl="5"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6pPr>
            <a:lvl7pPr marL="3200400" lvl="6"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7pPr>
            <a:lvl8pPr marL="3657600" lvl="7" indent="-317500">
              <a:lnSpc>
                <a:spcPct val="100000"/>
              </a:lnSpc>
              <a:spcBef>
                <a:spcPts val="1600"/>
              </a:spcBef>
              <a:spcAft>
                <a:spcPts val="0"/>
              </a:spcAft>
              <a:buClr>
                <a:schemeClr val="dk1"/>
              </a:buClr>
              <a:buSzPts val="1400"/>
              <a:buFont typeface="Livvic"/>
              <a:buChar char="○"/>
              <a:defRPr>
                <a:solidFill>
                  <a:schemeClr val="dk1"/>
                </a:solidFill>
                <a:latin typeface="Livvic"/>
                <a:ea typeface="Livvic"/>
                <a:cs typeface="Livvic"/>
                <a:sym typeface="Livvic"/>
              </a:defRPr>
            </a:lvl8pPr>
            <a:lvl9pPr marL="4114800" lvl="8" indent="-317500">
              <a:lnSpc>
                <a:spcPct val="100000"/>
              </a:lnSpc>
              <a:spcBef>
                <a:spcPts val="1600"/>
              </a:spcBef>
              <a:spcAft>
                <a:spcPts val="1600"/>
              </a:spcAft>
              <a:buClr>
                <a:schemeClr val="dk1"/>
              </a:buClr>
              <a:buSzPts val="1400"/>
              <a:buFont typeface="Livvic"/>
              <a:buChar char="■"/>
              <a:defRPr>
                <a:solidFill>
                  <a:schemeClr val="dk1"/>
                </a:solidFill>
                <a:latin typeface="Livvic"/>
                <a:ea typeface="Livvic"/>
                <a:cs typeface="Livvic"/>
                <a:sym typeface="Livv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60" r:id="rId8"/>
    <p:sldLayoutId id="2147483661" r:id="rId9"/>
    <p:sldLayoutId id="2147483668" r:id="rId10"/>
    <p:sldLayoutId id="2147483673" r:id="rId11"/>
    <p:sldLayoutId id="214748367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
        <p:nvSpPr>
          <p:cNvPr id="280" name="Google Shape;280;p32"/>
          <p:cNvSpPr txBox="1">
            <a:spLocks noGrp="1"/>
          </p:cNvSpPr>
          <p:nvPr>
            <p:ph type="subTitle" idx="1"/>
          </p:nvPr>
        </p:nvSpPr>
        <p:spPr>
          <a:xfrm>
            <a:off x="2392500" y="2980375"/>
            <a:ext cx="4359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err="1">
                <a:latin typeface="Cambria" panose="02040503050406030204" pitchFamily="18" charset="0"/>
                <a:ea typeface="Cambria" panose="02040503050406030204" pitchFamily="18" charset="0"/>
              </a:rPr>
              <a:t>Trích</a:t>
            </a:r>
            <a:r>
              <a:rPr lang="en" sz="2000" dirty="0">
                <a:latin typeface="Cambria" panose="02040503050406030204" pitchFamily="18" charset="0"/>
                <a:ea typeface="Cambria" panose="02040503050406030204" pitchFamily="18" charset="0"/>
              </a:rPr>
              <a:t> </a:t>
            </a:r>
            <a:r>
              <a:rPr lang="en" sz="2000" i="1" dirty="0">
                <a:latin typeface="Cambria" panose="02040503050406030204" pitchFamily="18" charset="0"/>
                <a:ea typeface="Cambria" panose="02040503050406030204" pitchFamily="18" charset="0"/>
              </a:rPr>
              <a:t>Hai vạn dặm dưới đáy biển</a:t>
            </a:r>
          </a:p>
          <a:p>
            <a:pPr marL="0" lvl="0" indent="0" algn="ctr" rtl="0">
              <a:spcBef>
                <a:spcPts val="0"/>
              </a:spcBef>
              <a:spcAft>
                <a:spcPts val="0"/>
              </a:spcAft>
              <a:buNone/>
            </a:pPr>
            <a:r>
              <a:rPr lang="en" sz="2000" dirty="0">
                <a:latin typeface="Cambria" panose="02040503050406030204" pitchFamily="18" charset="0"/>
                <a:ea typeface="Cambria" panose="02040503050406030204" pitchFamily="18" charset="0"/>
              </a:rPr>
              <a:t>Giuyn véc nơ</a:t>
            </a:r>
            <a:endParaRPr sz="2000" dirty="0">
              <a:latin typeface="Cambria" panose="02040503050406030204" pitchFamily="18" charset="0"/>
              <a:ea typeface="Cambria" panose="02040503050406030204" pitchFamily="18" charset="0"/>
            </a:endParaRPr>
          </a:p>
        </p:txBody>
      </p:sp>
      <p:pic>
        <p:nvPicPr>
          <p:cNvPr id="281" name="Google Shape;281;p32"/>
          <p:cNvPicPr preferRelativeResize="0"/>
          <p:nvPr/>
        </p:nvPicPr>
        <p:blipFill>
          <a:blip r:embed="rId4">
            <a:alphaModFix/>
          </a:blip>
          <a:stretch>
            <a:fillRect/>
          </a:stretch>
        </p:blipFill>
        <p:spPr>
          <a:xfrm>
            <a:off x="179257" y="3154051"/>
            <a:ext cx="2397952" cy="1531501"/>
          </a:xfrm>
          <a:prstGeom prst="rect">
            <a:avLst/>
          </a:prstGeom>
          <a:noFill/>
          <a:ln>
            <a:noFill/>
          </a:ln>
        </p:spPr>
      </p:pic>
      <p:pic>
        <p:nvPicPr>
          <p:cNvPr id="282" name="Google Shape;282;p32"/>
          <p:cNvPicPr preferRelativeResize="0"/>
          <p:nvPr/>
        </p:nvPicPr>
        <p:blipFill>
          <a:blip r:embed="rId5">
            <a:alphaModFix/>
          </a:blip>
          <a:stretch>
            <a:fillRect/>
          </a:stretch>
        </p:blipFill>
        <p:spPr>
          <a:xfrm>
            <a:off x="3998675" y="3915535"/>
            <a:ext cx="2519424" cy="1385946"/>
          </a:xfrm>
          <a:prstGeom prst="rect">
            <a:avLst/>
          </a:prstGeom>
          <a:noFill/>
          <a:ln>
            <a:noFill/>
          </a:ln>
        </p:spPr>
      </p:pic>
      <p:pic>
        <p:nvPicPr>
          <p:cNvPr id="283" name="Google Shape;283;p32"/>
          <p:cNvPicPr preferRelativeResize="0"/>
          <p:nvPr/>
        </p:nvPicPr>
        <p:blipFill>
          <a:blip r:embed="rId6">
            <a:alphaModFix/>
          </a:blip>
          <a:stretch>
            <a:fillRect/>
          </a:stretch>
        </p:blipFill>
        <p:spPr>
          <a:xfrm rot="442380">
            <a:off x="6564208" y="3688377"/>
            <a:ext cx="1426648" cy="1636846"/>
          </a:xfrm>
          <a:prstGeom prst="rect">
            <a:avLst/>
          </a:prstGeom>
          <a:noFill/>
          <a:ln>
            <a:noFill/>
          </a:ln>
        </p:spPr>
      </p:pic>
      <p:pic>
        <p:nvPicPr>
          <p:cNvPr id="284" name="Google Shape;284;p32"/>
          <p:cNvPicPr preferRelativeResize="0"/>
          <p:nvPr/>
        </p:nvPicPr>
        <p:blipFill>
          <a:blip r:embed="rId7">
            <a:alphaModFix/>
          </a:blip>
          <a:stretch>
            <a:fillRect/>
          </a:stretch>
        </p:blipFill>
        <p:spPr>
          <a:xfrm>
            <a:off x="4745875" y="4109924"/>
            <a:ext cx="2519424" cy="1214193"/>
          </a:xfrm>
          <a:prstGeom prst="rect">
            <a:avLst/>
          </a:prstGeom>
          <a:noFill/>
          <a:ln>
            <a:noFill/>
          </a:ln>
        </p:spPr>
      </p:pic>
      <p:pic>
        <p:nvPicPr>
          <p:cNvPr id="285" name="Google Shape;285;p32"/>
          <p:cNvPicPr preferRelativeResize="0"/>
          <p:nvPr/>
        </p:nvPicPr>
        <p:blipFill>
          <a:blip r:embed="rId8">
            <a:alphaModFix/>
          </a:blip>
          <a:stretch>
            <a:fillRect/>
          </a:stretch>
        </p:blipFill>
        <p:spPr>
          <a:xfrm>
            <a:off x="790601" y="534988"/>
            <a:ext cx="1040387" cy="1636849"/>
          </a:xfrm>
          <a:prstGeom prst="rect">
            <a:avLst/>
          </a:prstGeom>
          <a:noFill/>
          <a:ln>
            <a:noFill/>
          </a:ln>
        </p:spPr>
      </p:pic>
      <p:pic>
        <p:nvPicPr>
          <p:cNvPr id="286" name="Google Shape;286;p32"/>
          <p:cNvPicPr preferRelativeResize="0"/>
          <p:nvPr/>
        </p:nvPicPr>
        <p:blipFill>
          <a:blip r:embed="rId9">
            <a:alphaModFix/>
          </a:blip>
          <a:stretch>
            <a:fillRect/>
          </a:stretch>
        </p:blipFill>
        <p:spPr>
          <a:xfrm>
            <a:off x="2577201" y="3993688"/>
            <a:ext cx="1040399" cy="1446650"/>
          </a:xfrm>
          <a:prstGeom prst="rect">
            <a:avLst/>
          </a:prstGeom>
          <a:noFill/>
          <a:ln>
            <a:noFill/>
          </a:ln>
        </p:spPr>
      </p:pic>
      <p:pic>
        <p:nvPicPr>
          <p:cNvPr id="287" name="Google Shape;287;p32"/>
          <p:cNvPicPr preferRelativeResize="0"/>
          <p:nvPr/>
        </p:nvPicPr>
        <p:blipFill>
          <a:blip r:embed="rId10">
            <a:alphaModFix/>
          </a:blip>
          <a:stretch>
            <a:fillRect/>
          </a:stretch>
        </p:blipFill>
        <p:spPr>
          <a:xfrm>
            <a:off x="7265298" y="1021164"/>
            <a:ext cx="1426651" cy="1059775"/>
          </a:xfrm>
          <a:prstGeom prst="rect">
            <a:avLst/>
          </a:prstGeom>
          <a:noFill/>
          <a:ln>
            <a:noFill/>
          </a:ln>
        </p:spPr>
      </p:pic>
      <p:pic>
        <p:nvPicPr>
          <p:cNvPr id="288" name="Google Shape;288;p32"/>
          <p:cNvPicPr preferRelativeResize="0"/>
          <p:nvPr/>
        </p:nvPicPr>
        <p:blipFill>
          <a:blip r:embed="rId11">
            <a:alphaModFix/>
          </a:blip>
          <a:stretch>
            <a:fillRect/>
          </a:stretch>
        </p:blipFill>
        <p:spPr>
          <a:xfrm>
            <a:off x="6959255" y="482650"/>
            <a:ext cx="514964" cy="883151"/>
          </a:xfrm>
          <a:prstGeom prst="rect">
            <a:avLst/>
          </a:prstGeom>
          <a:noFill/>
          <a:ln>
            <a:noFill/>
          </a:ln>
        </p:spPr>
      </p:pic>
      <p:pic>
        <p:nvPicPr>
          <p:cNvPr id="289" name="Google Shape;289;p32"/>
          <p:cNvPicPr preferRelativeResize="0"/>
          <p:nvPr/>
        </p:nvPicPr>
        <p:blipFill>
          <a:blip r:embed="rId12">
            <a:alphaModFix/>
          </a:blip>
          <a:stretch>
            <a:fillRect/>
          </a:stretch>
        </p:blipFill>
        <p:spPr>
          <a:xfrm>
            <a:off x="1830998" y="360398"/>
            <a:ext cx="637700" cy="603005"/>
          </a:xfrm>
          <a:prstGeom prst="rect">
            <a:avLst/>
          </a:prstGeom>
          <a:noFill/>
          <a:ln>
            <a:noFill/>
          </a:ln>
        </p:spPr>
      </p:pic>
      <p:pic>
        <p:nvPicPr>
          <p:cNvPr id="4" name="Picture 3">
            <a:extLst>
              <a:ext uri="{FF2B5EF4-FFF2-40B4-BE49-F238E27FC236}">
                <a16:creationId xmlns:a16="http://schemas.microsoft.com/office/drawing/2014/main" id="{8189E1BC-B7FA-453B-BB6D-FEB2CEE3E372}"/>
              </a:ext>
            </a:extLst>
          </p:cNvPr>
          <p:cNvPicPr>
            <a:picLocks noChangeAspect="1"/>
          </p:cNvPicPr>
          <p:nvPr/>
        </p:nvPicPr>
        <p:blipFill>
          <a:blip r:embed="rId13"/>
          <a:stretch>
            <a:fillRect/>
          </a:stretch>
        </p:blipFill>
        <p:spPr>
          <a:xfrm>
            <a:off x="1165672" y="1124416"/>
            <a:ext cx="6444031" cy="184724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0"/>
          <p:cNvSpPr txBox="1">
            <a:spLocks noGrp="1"/>
          </p:cNvSpPr>
          <p:nvPr>
            <p:ph type="subTitle" idx="1"/>
          </p:nvPr>
        </p:nvSpPr>
        <p:spPr>
          <a:xfrm>
            <a:off x="2146148" y="1069501"/>
            <a:ext cx="2177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Đề tài</a:t>
            </a:r>
            <a:endParaRPr dirty="0">
              <a:latin typeface="Cambria" panose="02040503050406030204" pitchFamily="18" charset="0"/>
              <a:ea typeface="Cambria" panose="02040503050406030204" pitchFamily="18" charset="0"/>
            </a:endParaRPr>
          </a:p>
        </p:txBody>
      </p:sp>
      <p:sp>
        <p:nvSpPr>
          <p:cNvPr id="382" name="Google Shape;382;p40"/>
          <p:cNvSpPr txBox="1">
            <a:spLocks noGrp="1"/>
          </p:cNvSpPr>
          <p:nvPr>
            <p:ph type="subTitle" idx="2"/>
          </p:nvPr>
        </p:nvSpPr>
        <p:spPr>
          <a:xfrm>
            <a:off x="1836233" y="1636137"/>
            <a:ext cx="3003395" cy="484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800" dirty="0">
                <a:latin typeface="Cambria" panose="02040503050406030204" pitchFamily="18" charset="0"/>
                <a:ea typeface="Cambria" panose="02040503050406030204" pitchFamily="18" charset="0"/>
              </a:rPr>
              <a:t>Cuộc chạm trán, chinh phục điều bí ẩn trên đại dương</a:t>
            </a:r>
            <a:endParaRPr sz="1800" dirty="0">
              <a:latin typeface="Cambria" panose="02040503050406030204" pitchFamily="18" charset="0"/>
              <a:ea typeface="Cambria" panose="02040503050406030204" pitchFamily="18" charset="0"/>
            </a:endParaRPr>
          </a:p>
        </p:txBody>
      </p:sp>
      <p:sp>
        <p:nvSpPr>
          <p:cNvPr id="383" name="Google Shape;383;p40"/>
          <p:cNvSpPr txBox="1">
            <a:spLocks noGrp="1"/>
          </p:cNvSpPr>
          <p:nvPr>
            <p:ph type="subTitle" idx="3"/>
          </p:nvPr>
        </p:nvSpPr>
        <p:spPr>
          <a:xfrm>
            <a:off x="5478846" y="1636137"/>
            <a:ext cx="2750753" cy="4848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800" dirty="0">
                <a:latin typeface="Cambria" panose="02040503050406030204" pitchFamily="18" charset="0"/>
                <a:ea typeface="Cambria" panose="02040503050406030204" pitchFamily="18" charset="0"/>
              </a:rPr>
              <a:t>Đại dương rộng lớn</a:t>
            </a:r>
            <a:endParaRPr sz="1800" dirty="0">
              <a:latin typeface="Cambria" panose="02040503050406030204" pitchFamily="18" charset="0"/>
              <a:ea typeface="Cambria" panose="02040503050406030204" pitchFamily="18" charset="0"/>
            </a:endParaRPr>
          </a:p>
        </p:txBody>
      </p:sp>
      <p:sp>
        <p:nvSpPr>
          <p:cNvPr id="384" name="Google Shape;384;p40"/>
          <p:cNvSpPr txBox="1">
            <a:spLocks noGrp="1"/>
          </p:cNvSpPr>
          <p:nvPr>
            <p:ph type="title"/>
          </p:nvPr>
        </p:nvSpPr>
        <p:spPr>
          <a:xfrm>
            <a:off x="720000" y="295787"/>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Cambria" panose="02040503050406030204" pitchFamily="18" charset="0"/>
                <a:ea typeface="Cambria" panose="02040503050406030204" pitchFamily="18" charset="0"/>
              </a:rPr>
              <a:t>1. Những đặc trưng thể loại trong văn bản</a:t>
            </a:r>
            <a:endParaRPr sz="2800" dirty="0">
              <a:solidFill>
                <a:schemeClr val="accent5"/>
              </a:solidFill>
              <a:latin typeface="Cambria" panose="02040503050406030204" pitchFamily="18" charset="0"/>
              <a:ea typeface="Cambria" panose="02040503050406030204" pitchFamily="18" charset="0"/>
            </a:endParaRPr>
          </a:p>
        </p:txBody>
      </p:sp>
      <p:sp>
        <p:nvSpPr>
          <p:cNvPr id="385" name="Google Shape;385;p40"/>
          <p:cNvSpPr txBox="1">
            <a:spLocks noGrp="1"/>
          </p:cNvSpPr>
          <p:nvPr>
            <p:ph type="subTitle" idx="6"/>
          </p:nvPr>
        </p:nvSpPr>
        <p:spPr>
          <a:xfrm>
            <a:off x="2146147" y="2537764"/>
            <a:ext cx="2177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Nhân vật</a:t>
            </a:r>
            <a:endParaRPr dirty="0">
              <a:latin typeface="Cambria" panose="02040503050406030204" pitchFamily="18" charset="0"/>
              <a:ea typeface="Cambria" panose="02040503050406030204" pitchFamily="18" charset="0"/>
            </a:endParaRPr>
          </a:p>
        </p:txBody>
      </p:sp>
      <p:sp>
        <p:nvSpPr>
          <p:cNvPr id="386" name="Google Shape;386;p40"/>
          <p:cNvSpPr txBox="1">
            <a:spLocks noGrp="1"/>
          </p:cNvSpPr>
          <p:nvPr>
            <p:ph type="subTitle" idx="4"/>
          </p:nvPr>
        </p:nvSpPr>
        <p:spPr>
          <a:xfrm>
            <a:off x="1836233" y="2994952"/>
            <a:ext cx="2862146" cy="1176310"/>
          </a:xfrm>
          <a:prstGeom prst="rect">
            <a:avLst/>
          </a:prstGeom>
          <a:solidFill>
            <a:schemeClr val="accent6"/>
          </a:solidFill>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800" dirty="0">
                <a:latin typeface="Cambria" panose="02040503050406030204" pitchFamily="18" charset="0"/>
                <a:ea typeface="Cambria" panose="02040503050406030204" pitchFamily="18" charset="0"/>
              </a:rPr>
              <a:t>Giáo sư A rôn nác – người có trí tuệ, sự thông minh và suy luận logic</a:t>
            </a:r>
            <a:endParaRPr sz="1800" dirty="0">
              <a:latin typeface="Cambria" panose="02040503050406030204" pitchFamily="18" charset="0"/>
              <a:ea typeface="Cambria" panose="02040503050406030204" pitchFamily="18" charset="0"/>
            </a:endParaRPr>
          </a:p>
        </p:txBody>
      </p:sp>
      <p:sp>
        <p:nvSpPr>
          <p:cNvPr id="387" name="Google Shape;387;p40"/>
          <p:cNvSpPr txBox="1">
            <a:spLocks noGrp="1"/>
          </p:cNvSpPr>
          <p:nvPr>
            <p:ph type="subTitle" idx="5"/>
          </p:nvPr>
        </p:nvSpPr>
        <p:spPr>
          <a:xfrm>
            <a:off x="5478845" y="2994952"/>
            <a:ext cx="2750753" cy="1176310"/>
          </a:xfrm>
          <a:prstGeom prst="rect">
            <a:avLst/>
          </a:prstGeom>
          <a:solidFill>
            <a:schemeClr val="accent6"/>
          </a:solidFill>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800" dirty="0">
                <a:latin typeface="Cambria" panose="02040503050406030204" pitchFamily="18" charset="0"/>
                <a:ea typeface="Cambria" panose="02040503050406030204" pitchFamily="18" charset="0"/>
              </a:rPr>
              <a:t>Cuộc rượt đuổi con cá thiết kình và phát hiện ra điều bí mật đầy bất ngờ.</a:t>
            </a:r>
            <a:endParaRPr sz="1800" dirty="0">
              <a:latin typeface="Cambria" panose="02040503050406030204" pitchFamily="18" charset="0"/>
              <a:ea typeface="Cambria" panose="02040503050406030204" pitchFamily="18" charset="0"/>
            </a:endParaRPr>
          </a:p>
        </p:txBody>
      </p:sp>
      <p:sp>
        <p:nvSpPr>
          <p:cNvPr id="388" name="Google Shape;388;p40"/>
          <p:cNvSpPr txBox="1">
            <a:spLocks noGrp="1"/>
          </p:cNvSpPr>
          <p:nvPr>
            <p:ph type="subTitle" idx="7"/>
          </p:nvPr>
        </p:nvSpPr>
        <p:spPr>
          <a:xfrm>
            <a:off x="5478847" y="1069501"/>
            <a:ext cx="2177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Không gian</a:t>
            </a:r>
            <a:endParaRPr dirty="0">
              <a:latin typeface="Cambria" panose="02040503050406030204" pitchFamily="18" charset="0"/>
              <a:ea typeface="Cambria" panose="02040503050406030204" pitchFamily="18" charset="0"/>
            </a:endParaRPr>
          </a:p>
        </p:txBody>
      </p:sp>
      <p:sp>
        <p:nvSpPr>
          <p:cNvPr id="389" name="Google Shape;389;p40"/>
          <p:cNvSpPr txBox="1">
            <a:spLocks noGrp="1"/>
          </p:cNvSpPr>
          <p:nvPr>
            <p:ph type="subTitle" idx="8"/>
          </p:nvPr>
        </p:nvSpPr>
        <p:spPr>
          <a:xfrm>
            <a:off x="5478846" y="2537764"/>
            <a:ext cx="21771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mbria" panose="02040503050406030204" pitchFamily="18" charset="0"/>
                <a:ea typeface="Cambria" panose="02040503050406030204" pitchFamily="18" charset="0"/>
              </a:rPr>
              <a:t>Sự kiện</a:t>
            </a:r>
            <a:endParaRPr dirty="0">
              <a:latin typeface="Cambria" panose="02040503050406030204" pitchFamily="18" charset="0"/>
              <a:ea typeface="Cambria" panose="02040503050406030204" pitchFamily="18" charset="0"/>
            </a:endParaRPr>
          </a:p>
        </p:txBody>
      </p:sp>
      <p:grpSp>
        <p:nvGrpSpPr>
          <p:cNvPr id="99" name="Google Shape;1111;p59">
            <a:extLst>
              <a:ext uri="{FF2B5EF4-FFF2-40B4-BE49-F238E27FC236}">
                <a16:creationId xmlns:a16="http://schemas.microsoft.com/office/drawing/2014/main" id="{A8587643-90BF-406E-ACBE-A0A41C126E75}"/>
              </a:ext>
            </a:extLst>
          </p:cNvPr>
          <p:cNvGrpSpPr/>
          <p:nvPr/>
        </p:nvGrpSpPr>
        <p:grpSpPr>
          <a:xfrm>
            <a:off x="5038111" y="1127776"/>
            <a:ext cx="442245" cy="433334"/>
            <a:chOff x="6266150" y="2372575"/>
            <a:chExt cx="266750" cy="261375"/>
          </a:xfrm>
        </p:grpSpPr>
        <p:sp>
          <p:nvSpPr>
            <p:cNvPr id="100" name="Google Shape;1112;p59">
              <a:extLst>
                <a:ext uri="{FF2B5EF4-FFF2-40B4-BE49-F238E27FC236}">
                  <a16:creationId xmlns:a16="http://schemas.microsoft.com/office/drawing/2014/main" id="{15189FD5-C63B-4554-9630-3C1B52B0C9F4}"/>
                </a:ext>
              </a:extLst>
            </p:cNvPr>
            <p:cNvSpPr/>
            <p:nvPr/>
          </p:nvSpPr>
          <p:spPr>
            <a:xfrm>
              <a:off x="6394750" y="2373750"/>
              <a:ext cx="7775" cy="43500"/>
            </a:xfrm>
            <a:custGeom>
              <a:avLst/>
              <a:gdLst/>
              <a:ahLst/>
              <a:cxnLst/>
              <a:rect l="l" t="t" r="r" b="b"/>
              <a:pathLst>
                <a:path w="311" h="1740" extrusionOk="0">
                  <a:moveTo>
                    <a:pt x="167" y="1"/>
                  </a:moveTo>
                  <a:cubicBezTo>
                    <a:pt x="72" y="1"/>
                    <a:pt x="1" y="72"/>
                    <a:pt x="1" y="168"/>
                  </a:cubicBezTo>
                  <a:lnTo>
                    <a:pt x="1" y="1573"/>
                  </a:lnTo>
                  <a:cubicBezTo>
                    <a:pt x="1" y="1668"/>
                    <a:pt x="72" y="1739"/>
                    <a:pt x="167" y="1739"/>
                  </a:cubicBezTo>
                  <a:cubicBezTo>
                    <a:pt x="239" y="1739"/>
                    <a:pt x="310" y="1668"/>
                    <a:pt x="310" y="1573"/>
                  </a:cubicBezTo>
                  <a:lnTo>
                    <a:pt x="310" y="144"/>
                  </a:lnTo>
                  <a:cubicBezTo>
                    <a:pt x="310" y="72"/>
                    <a:pt x="239"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3;p59">
              <a:extLst>
                <a:ext uri="{FF2B5EF4-FFF2-40B4-BE49-F238E27FC236}">
                  <a16:creationId xmlns:a16="http://schemas.microsoft.com/office/drawing/2014/main" id="{AD1CB021-D2F3-4FC2-B7FD-E4A54D5E9DE6}"/>
                </a:ext>
              </a:extLst>
            </p:cNvPr>
            <p:cNvSpPr/>
            <p:nvPr/>
          </p:nvSpPr>
          <p:spPr>
            <a:xfrm>
              <a:off x="6371525" y="2408300"/>
              <a:ext cx="54800" cy="19650"/>
            </a:xfrm>
            <a:custGeom>
              <a:avLst/>
              <a:gdLst/>
              <a:ahLst/>
              <a:cxnLst/>
              <a:rect l="l" t="t" r="r" b="b"/>
              <a:pathLst>
                <a:path w="2192" h="786" extrusionOk="0">
                  <a:moveTo>
                    <a:pt x="168" y="0"/>
                  </a:moveTo>
                  <a:cubicBezTo>
                    <a:pt x="72" y="0"/>
                    <a:pt x="1" y="72"/>
                    <a:pt x="1" y="167"/>
                  </a:cubicBezTo>
                  <a:lnTo>
                    <a:pt x="1" y="667"/>
                  </a:lnTo>
                  <a:lnTo>
                    <a:pt x="96" y="786"/>
                  </a:lnTo>
                  <a:lnTo>
                    <a:pt x="2049" y="786"/>
                  </a:lnTo>
                  <a:lnTo>
                    <a:pt x="2192" y="667"/>
                  </a:lnTo>
                  <a:lnTo>
                    <a:pt x="2192" y="167"/>
                  </a:lnTo>
                  <a:cubicBezTo>
                    <a:pt x="2192" y="72"/>
                    <a:pt x="2097" y="0"/>
                    <a:pt x="2025"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4;p59">
              <a:extLst>
                <a:ext uri="{FF2B5EF4-FFF2-40B4-BE49-F238E27FC236}">
                  <a16:creationId xmlns:a16="http://schemas.microsoft.com/office/drawing/2014/main" id="{0FDC9CC2-A935-4968-9E8E-34D23EE6D597}"/>
                </a:ext>
              </a:extLst>
            </p:cNvPr>
            <p:cNvSpPr/>
            <p:nvPr/>
          </p:nvSpPr>
          <p:spPr>
            <a:xfrm>
              <a:off x="6371525" y="2408300"/>
              <a:ext cx="23850" cy="19650"/>
            </a:xfrm>
            <a:custGeom>
              <a:avLst/>
              <a:gdLst/>
              <a:ahLst/>
              <a:cxnLst/>
              <a:rect l="l" t="t" r="r" b="b"/>
              <a:pathLst>
                <a:path w="954" h="786" extrusionOk="0">
                  <a:moveTo>
                    <a:pt x="168" y="0"/>
                  </a:moveTo>
                  <a:cubicBezTo>
                    <a:pt x="72" y="0"/>
                    <a:pt x="1" y="72"/>
                    <a:pt x="1" y="167"/>
                  </a:cubicBezTo>
                  <a:lnTo>
                    <a:pt x="1" y="667"/>
                  </a:lnTo>
                  <a:lnTo>
                    <a:pt x="96" y="786"/>
                  </a:lnTo>
                  <a:lnTo>
                    <a:pt x="882" y="786"/>
                  </a:lnTo>
                  <a:lnTo>
                    <a:pt x="787" y="667"/>
                  </a:lnTo>
                  <a:lnTo>
                    <a:pt x="787" y="167"/>
                  </a:lnTo>
                  <a:cubicBezTo>
                    <a:pt x="787" y="72"/>
                    <a:pt x="858" y="0"/>
                    <a:pt x="953"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15;p59">
              <a:extLst>
                <a:ext uri="{FF2B5EF4-FFF2-40B4-BE49-F238E27FC236}">
                  <a16:creationId xmlns:a16="http://schemas.microsoft.com/office/drawing/2014/main" id="{BBF86E08-2FDA-4400-B651-91A980CFEB4B}"/>
                </a:ext>
              </a:extLst>
            </p:cNvPr>
            <p:cNvSpPr/>
            <p:nvPr/>
          </p:nvSpPr>
          <p:spPr>
            <a:xfrm>
              <a:off x="6266150" y="2451150"/>
              <a:ext cx="82200" cy="49450"/>
            </a:xfrm>
            <a:custGeom>
              <a:avLst/>
              <a:gdLst/>
              <a:ahLst/>
              <a:cxnLst/>
              <a:rect l="l" t="t" r="r" b="b"/>
              <a:pathLst>
                <a:path w="3288" h="1978" extrusionOk="0">
                  <a:moveTo>
                    <a:pt x="2287" y="1"/>
                  </a:moveTo>
                  <a:cubicBezTo>
                    <a:pt x="1906" y="1"/>
                    <a:pt x="1549" y="239"/>
                    <a:pt x="1430" y="596"/>
                  </a:cubicBezTo>
                  <a:cubicBezTo>
                    <a:pt x="1412" y="650"/>
                    <a:pt x="1367" y="676"/>
                    <a:pt x="1316" y="676"/>
                  </a:cubicBezTo>
                  <a:cubicBezTo>
                    <a:pt x="1299" y="676"/>
                    <a:pt x="1281" y="673"/>
                    <a:pt x="1263" y="668"/>
                  </a:cubicBezTo>
                  <a:cubicBezTo>
                    <a:pt x="1200" y="643"/>
                    <a:pt x="1135" y="632"/>
                    <a:pt x="1071" y="632"/>
                  </a:cubicBezTo>
                  <a:cubicBezTo>
                    <a:pt x="820" y="632"/>
                    <a:pt x="581" y="807"/>
                    <a:pt x="525" y="1072"/>
                  </a:cubicBezTo>
                  <a:cubicBezTo>
                    <a:pt x="525" y="1120"/>
                    <a:pt x="477" y="1168"/>
                    <a:pt x="429" y="1168"/>
                  </a:cubicBezTo>
                  <a:cubicBezTo>
                    <a:pt x="191" y="1168"/>
                    <a:pt x="1" y="1358"/>
                    <a:pt x="1" y="1596"/>
                  </a:cubicBezTo>
                  <a:cubicBezTo>
                    <a:pt x="1" y="1787"/>
                    <a:pt x="167" y="1930"/>
                    <a:pt x="358" y="1930"/>
                  </a:cubicBezTo>
                  <a:lnTo>
                    <a:pt x="2477" y="1930"/>
                  </a:lnTo>
                  <a:lnTo>
                    <a:pt x="2692" y="1977"/>
                  </a:lnTo>
                  <a:lnTo>
                    <a:pt x="3287" y="1715"/>
                  </a:lnTo>
                  <a:lnTo>
                    <a:pt x="3287" y="668"/>
                  </a:lnTo>
                  <a:lnTo>
                    <a:pt x="3144" y="548"/>
                  </a:lnTo>
                  <a:cubicBezTo>
                    <a:pt x="2977" y="215"/>
                    <a:pt x="2668" y="1"/>
                    <a:pt x="2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16;p59">
              <a:extLst>
                <a:ext uri="{FF2B5EF4-FFF2-40B4-BE49-F238E27FC236}">
                  <a16:creationId xmlns:a16="http://schemas.microsoft.com/office/drawing/2014/main" id="{55360B94-E358-4853-9FCD-87097126CD4D}"/>
                </a:ext>
              </a:extLst>
            </p:cNvPr>
            <p:cNvSpPr/>
            <p:nvPr/>
          </p:nvSpPr>
          <p:spPr>
            <a:xfrm>
              <a:off x="6266150" y="2451750"/>
              <a:ext cx="70875" cy="47650"/>
            </a:xfrm>
            <a:custGeom>
              <a:avLst/>
              <a:gdLst/>
              <a:ahLst/>
              <a:cxnLst/>
              <a:rect l="l" t="t" r="r" b="b"/>
              <a:pathLst>
                <a:path w="2835" h="1906" extrusionOk="0">
                  <a:moveTo>
                    <a:pt x="2311" y="1"/>
                  </a:moveTo>
                  <a:cubicBezTo>
                    <a:pt x="1906" y="1"/>
                    <a:pt x="1572" y="215"/>
                    <a:pt x="1430" y="596"/>
                  </a:cubicBezTo>
                  <a:cubicBezTo>
                    <a:pt x="1412" y="631"/>
                    <a:pt x="1369" y="653"/>
                    <a:pt x="1319" y="653"/>
                  </a:cubicBezTo>
                  <a:cubicBezTo>
                    <a:pt x="1301" y="653"/>
                    <a:pt x="1282" y="650"/>
                    <a:pt x="1263" y="644"/>
                  </a:cubicBezTo>
                  <a:cubicBezTo>
                    <a:pt x="1205" y="626"/>
                    <a:pt x="1145" y="617"/>
                    <a:pt x="1087" y="617"/>
                  </a:cubicBezTo>
                  <a:cubicBezTo>
                    <a:pt x="836" y="617"/>
                    <a:pt x="602" y="778"/>
                    <a:pt x="525" y="1048"/>
                  </a:cubicBezTo>
                  <a:cubicBezTo>
                    <a:pt x="525" y="1096"/>
                    <a:pt x="477" y="1144"/>
                    <a:pt x="429" y="1144"/>
                  </a:cubicBezTo>
                  <a:cubicBezTo>
                    <a:pt x="191" y="1167"/>
                    <a:pt x="1" y="1334"/>
                    <a:pt x="1" y="1572"/>
                  </a:cubicBezTo>
                  <a:cubicBezTo>
                    <a:pt x="1" y="1763"/>
                    <a:pt x="167" y="1906"/>
                    <a:pt x="358" y="1906"/>
                  </a:cubicBezTo>
                  <a:lnTo>
                    <a:pt x="1430" y="1906"/>
                  </a:lnTo>
                  <a:cubicBezTo>
                    <a:pt x="1239" y="1906"/>
                    <a:pt x="1096" y="1763"/>
                    <a:pt x="1072" y="1572"/>
                  </a:cubicBezTo>
                  <a:cubicBezTo>
                    <a:pt x="1096" y="1334"/>
                    <a:pt x="1263" y="1144"/>
                    <a:pt x="1501" y="1144"/>
                  </a:cubicBezTo>
                  <a:cubicBezTo>
                    <a:pt x="1549" y="1144"/>
                    <a:pt x="1596" y="1096"/>
                    <a:pt x="1620" y="1048"/>
                  </a:cubicBezTo>
                  <a:cubicBezTo>
                    <a:pt x="1677" y="783"/>
                    <a:pt x="1900" y="608"/>
                    <a:pt x="2157" y="608"/>
                  </a:cubicBezTo>
                  <a:cubicBezTo>
                    <a:pt x="2223" y="608"/>
                    <a:pt x="2290" y="619"/>
                    <a:pt x="2358" y="644"/>
                  </a:cubicBezTo>
                  <a:cubicBezTo>
                    <a:pt x="2370" y="649"/>
                    <a:pt x="2384" y="652"/>
                    <a:pt x="2397" y="652"/>
                  </a:cubicBezTo>
                  <a:cubicBezTo>
                    <a:pt x="2439" y="652"/>
                    <a:pt x="2483" y="626"/>
                    <a:pt x="2501" y="572"/>
                  </a:cubicBezTo>
                  <a:cubicBezTo>
                    <a:pt x="2573" y="405"/>
                    <a:pt x="2692" y="262"/>
                    <a:pt x="2835" y="167"/>
                  </a:cubicBezTo>
                  <a:cubicBezTo>
                    <a:pt x="2692" y="48"/>
                    <a:pt x="2501" y="1"/>
                    <a:pt x="2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17;p59">
              <a:extLst>
                <a:ext uri="{FF2B5EF4-FFF2-40B4-BE49-F238E27FC236}">
                  <a16:creationId xmlns:a16="http://schemas.microsoft.com/office/drawing/2014/main" id="{7975E331-C561-4582-B743-5CF5CA68FFE0}"/>
                </a:ext>
              </a:extLst>
            </p:cNvPr>
            <p:cNvSpPr/>
            <p:nvPr/>
          </p:nvSpPr>
          <p:spPr>
            <a:xfrm>
              <a:off x="6450125" y="2419000"/>
              <a:ext cx="73250" cy="41100"/>
            </a:xfrm>
            <a:custGeom>
              <a:avLst/>
              <a:gdLst/>
              <a:ahLst/>
              <a:cxnLst/>
              <a:rect l="l" t="t" r="r" b="b"/>
              <a:pathLst>
                <a:path w="2930" h="1644" extrusionOk="0">
                  <a:moveTo>
                    <a:pt x="977" y="1"/>
                  </a:moveTo>
                  <a:cubicBezTo>
                    <a:pt x="715" y="1"/>
                    <a:pt x="477" y="120"/>
                    <a:pt x="334" y="334"/>
                  </a:cubicBezTo>
                  <a:lnTo>
                    <a:pt x="167" y="406"/>
                  </a:lnTo>
                  <a:lnTo>
                    <a:pt x="0" y="906"/>
                  </a:lnTo>
                  <a:lnTo>
                    <a:pt x="0" y="1525"/>
                  </a:lnTo>
                  <a:lnTo>
                    <a:pt x="96" y="1644"/>
                  </a:lnTo>
                  <a:lnTo>
                    <a:pt x="2620" y="1644"/>
                  </a:lnTo>
                  <a:cubicBezTo>
                    <a:pt x="2787" y="1644"/>
                    <a:pt x="2906" y="1501"/>
                    <a:pt x="2930" y="1358"/>
                  </a:cubicBezTo>
                  <a:cubicBezTo>
                    <a:pt x="2930" y="1168"/>
                    <a:pt x="2763" y="1001"/>
                    <a:pt x="2572" y="1001"/>
                  </a:cubicBezTo>
                  <a:lnTo>
                    <a:pt x="2572" y="977"/>
                  </a:lnTo>
                  <a:cubicBezTo>
                    <a:pt x="2525" y="977"/>
                    <a:pt x="2477" y="953"/>
                    <a:pt x="2477" y="906"/>
                  </a:cubicBezTo>
                  <a:cubicBezTo>
                    <a:pt x="2419" y="675"/>
                    <a:pt x="2222" y="522"/>
                    <a:pt x="2010" y="522"/>
                  </a:cubicBezTo>
                  <a:cubicBezTo>
                    <a:pt x="1959" y="522"/>
                    <a:pt x="1908" y="530"/>
                    <a:pt x="1858" y="548"/>
                  </a:cubicBezTo>
                  <a:cubicBezTo>
                    <a:pt x="1839" y="555"/>
                    <a:pt x="1821" y="558"/>
                    <a:pt x="1806" y="558"/>
                  </a:cubicBezTo>
                  <a:cubicBezTo>
                    <a:pt x="1763" y="558"/>
                    <a:pt x="1732" y="536"/>
                    <a:pt x="1715" y="501"/>
                  </a:cubicBezTo>
                  <a:cubicBezTo>
                    <a:pt x="1596" y="191"/>
                    <a:pt x="1310"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18;p59">
              <a:extLst>
                <a:ext uri="{FF2B5EF4-FFF2-40B4-BE49-F238E27FC236}">
                  <a16:creationId xmlns:a16="http://schemas.microsoft.com/office/drawing/2014/main" id="{6ECC42CE-926C-43B3-8779-F5B7F9E98DE3}"/>
                </a:ext>
              </a:extLst>
            </p:cNvPr>
            <p:cNvSpPr/>
            <p:nvPr/>
          </p:nvSpPr>
          <p:spPr>
            <a:xfrm>
              <a:off x="6449525" y="2419000"/>
              <a:ext cx="42300" cy="41100"/>
            </a:xfrm>
            <a:custGeom>
              <a:avLst/>
              <a:gdLst/>
              <a:ahLst/>
              <a:cxnLst/>
              <a:rect l="l" t="t" r="r" b="b"/>
              <a:pathLst>
                <a:path w="1692" h="1644" extrusionOk="0">
                  <a:moveTo>
                    <a:pt x="1001" y="1"/>
                  </a:moveTo>
                  <a:cubicBezTo>
                    <a:pt x="739" y="1"/>
                    <a:pt x="477" y="120"/>
                    <a:pt x="334" y="334"/>
                  </a:cubicBezTo>
                  <a:lnTo>
                    <a:pt x="167" y="406"/>
                  </a:lnTo>
                  <a:lnTo>
                    <a:pt x="1" y="906"/>
                  </a:lnTo>
                  <a:lnTo>
                    <a:pt x="1" y="1525"/>
                  </a:lnTo>
                  <a:lnTo>
                    <a:pt x="96" y="1644"/>
                  </a:lnTo>
                  <a:lnTo>
                    <a:pt x="691" y="1644"/>
                  </a:lnTo>
                  <a:cubicBezTo>
                    <a:pt x="548" y="1644"/>
                    <a:pt x="405" y="1501"/>
                    <a:pt x="405" y="1358"/>
                  </a:cubicBezTo>
                  <a:cubicBezTo>
                    <a:pt x="405" y="1144"/>
                    <a:pt x="572" y="1001"/>
                    <a:pt x="786" y="977"/>
                  </a:cubicBezTo>
                  <a:cubicBezTo>
                    <a:pt x="810" y="977"/>
                    <a:pt x="858" y="953"/>
                    <a:pt x="882" y="906"/>
                  </a:cubicBezTo>
                  <a:cubicBezTo>
                    <a:pt x="919" y="684"/>
                    <a:pt x="1114" y="533"/>
                    <a:pt x="1322" y="533"/>
                  </a:cubicBezTo>
                  <a:cubicBezTo>
                    <a:pt x="1382" y="533"/>
                    <a:pt x="1442" y="546"/>
                    <a:pt x="1501" y="572"/>
                  </a:cubicBezTo>
                  <a:cubicBezTo>
                    <a:pt x="1572" y="572"/>
                    <a:pt x="1620" y="548"/>
                    <a:pt x="1644" y="501"/>
                  </a:cubicBezTo>
                  <a:cubicBezTo>
                    <a:pt x="1644" y="477"/>
                    <a:pt x="1668" y="429"/>
                    <a:pt x="1691" y="406"/>
                  </a:cubicBezTo>
                  <a:cubicBezTo>
                    <a:pt x="1548" y="144"/>
                    <a:pt x="1287" y="1"/>
                    <a:pt x="10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19;p59">
              <a:extLst>
                <a:ext uri="{FF2B5EF4-FFF2-40B4-BE49-F238E27FC236}">
                  <a16:creationId xmlns:a16="http://schemas.microsoft.com/office/drawing/2014/main" id="{35AEC5F4-B5F2-440A-AA65-271C92B9B84F}"/>
                </a:ext>
              </a:extLst>
            </p:cNvPr>
            <p:cNvSpPr/>
            <p:nvPr/>
          </p:nvSpPr>
          <p:spPr>
            <a:xfrm>
              <a:off x="6344750" y="2439250"/>
              <a:ext cx="107775" cy="54800"/>
            </a:xfrm>
            <a:custGeom>
              <a:avLst/>
              <a:gdLst/>
              <a:ahLst/>
              <a:cxnLst/>
              <a:rect l="l" t="t" r="r" b="b"/>
              <a:pathLst>
                <a:path w="4311" h="2192" extrusionOk="0">
                  <a:moveTo>
                    <a:pt x="143" y="0"/>
                  </a:moveTo>
                  <a:lnTo>
                    <a:pt x="0" y="96"/>
                  </a:lnTo>
                  <a:lnTo>
                    <a:pt x="0" y="2096"/>
                  </a:lnTo>
                  <a:lnTo>
                    <a:pt x="143" y="2191"/>
                  </a:lnTo>
                  <a:lnTo>
                    <a:pt x="2167" y="1358"/>
                  </a:lnTo>
                  <a:lnTo>
                    <a:pt x="4120" y="2191"/>
                  </a:lnTo>
                  <a:lnTo>
                    <a:pt x="4311" y="2096"/>
                  </a:lnTo>
                  <a:lnTo>
                    <a:pt x="4311" y="96"/>
                  </a:lnTo>
                  <a:lnTo>
                    <a:pt x="42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0;p59">
              <a:extLst>
                <a:ext uri="{FF2B5EF4-FFF2-40B4-BE49-F238E27FC236}">
                  <a16:creationId xmlns:a16="http://schemas.microsoft.com/office/drawing/2014/main" id="{AFAC602D-30C2-4D80-BA80-5CAE6D1388BF}"/>
                </a:ext>
              </a:extLst>
            </p:cNvPr>
            <p:cNvSpPr/>
            <p:nvPr/>
          </p:nvSpPr>
          <p:spPr>
            <a:xfrm>
              <a:off x="6344750" y="2439250"/>
              <a:ext cx="18475" cy="54800"/>
            </a:xfrm>
            <a:custGeom>
              <a:avLst/>
              <a:gdLst/>
              <a:ahLst/>
              <a:cxnLst/>
              <a:rect l="l" t="t" r="r" b="b"/>
              <a:pathLst>
                <a:path w="739" h="2192" extrusionOk="0">
                  <a:moveTo>
                    <a:pt x="143" y="0"/>
                  </a:moveTo>
                  <a:lnTo>
                    <a:pt x="0" y="96"/>
                  </a:lnTo>
                  <a:lnTo>
                    <a:pt x="0" y="2096"/>
                  </a:lnTo>
                  <a:lnTo>
                    <a:pt x="143" y="2191"/>
                  </a:lnTo>
                  <a:lnTo>
                    <a:pt x="738" y="1953"/>
                  </a:lnTo>
                  <a:lnTo>
                    <a:pt x="73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1;p59">
              <a:extLst>
                <a:ext uri="{FF2B5EF4-FFF2-40B4-BE49-F238E27FC236}">
                  <a16:creationId xmlns:a16="http://schemas.microsoft.com/office/drawing/2014/main" id="{07DBEE20-5214-4CE9-B62D-1AC3C7C7AE80}"/>
                </a:ext>
              </a:extLst>
            </p:cNvPr>
            <p:cNvSpPr/>
            <p:nvPr/>
          </p:nvSpPr>
          <p:spPr>
            <a:xfrm>
              <a:off x="6266150" y="2531825"/>
              <a:ext cx="266750" cy="102125"/>
            </a:xfrm>
            <a:custGeom>
              <a:avLst/>
              <a:gdLst/>
              <a:ahLst/>
              <a:cxnLst/>
              <a:rect l="l" t="t" r="r" b="b"/>
              <a:pathLst>
                <a:path w="10670" h="4085" extrusionOk="0">
                  <a:moveTo>
                    <a:pt x="1263" y="1"/>
                  </a:moveTo>
                  <a:cubicBezTo>
                    <a:pt x="1245" y="1"/>
                    <a:pt x="1227" y="12"/>
                    <a:pt x="1215" y="36"/>
                  </a:cubicBezTo>
                  <a:cubicBezTo>
                    <a:pt x="1072" y="251"/>
                    <a:pt x="834" y="370"/>
                    <a:pt x="572" y="370"/>
                  </a:cubicBezTo>
                  <a:cubicBezTo>
                    <a:pt x="429" y="370"/>
                    <a:pt x="286" y="322"/>
                    <a:pt x="167" y="251"/>
                  </a:cubicBezTo>
                  <a:cubicBezTo>
                    <a:pt x="147" y="237"/>
                    <a:pt x="126" y="231"/>
                    <a:pt x="105" y="231"/>
                  </a:cubicBezTo>
                  <a:cubicBezTo>
                    <a:pt x="50" y="231"/>
                    <a:pt x="1" y="271"/>
                    <a:pt x="1" y="322"/>
                  </a:cubicBezTo>
                  <a:lnTo>
                    <a:pt x="1" y="3894"/>
                  </a:lnTo>
                  <a:cubicBezTo>
                    <a:pt x="1" y="3989"/>
                    <a:pt x="96" y="4085"/>
                    <a:pt x="215" y="4085"/>
                  </a:cubicBezTo>
                  <a:lnTo>
                    <a:pt x="10574" y="4085"/>
                  </a:lnTo>
                  <a:cubicBezTo>
                    <a:pt x="10622" y="4085"/>
                    <a:pt x="10670" y="4037"/>
                    <a:pt x="10670" y="3989"/>
                  </a:cubicBezTo>
                  <a:lnTo>
                    <a:pt x="10670" y="132"/>
                  </a:lnTo>
                  <a:cubicBezTo>
                    <a:pt x="10670" y="97"/>
                    <a:pt x="10644" y="75"/>
                    <a:pt x="10621" y="75"/>
                  </a:cubicBezTo>
                  <a:cubicBezTo>
                    <a:pt x="10613" y="75"/>
                    <a:pt x="10604" y="78"/>
                    <a:pt x="10598" y="84"/>
                  </a:cubicBezTo>
                  <a:lnTo>
                    <a:pt x="10503" y="179"/>
                  </a:lnTo>
                  <a:cubicBezTo>
                    <a:pt x="10362" y="310"/>
                    <a:pt x="10182" y="373"/>
                    <a:pt x="10004" y="373"/>
                  </a:cubicBezTo>
                  <a:cubicBezTo>
                    <a:pt x="9761" y="373"/>
                    <a:pt x="9521" y="256"/>
                    <a:pt x="9384" y="36"/>
                  </a:cubicBezTo>
                  <a:cubicBezTo>
                    <a:pt x="9360" y="12"/>
                    <a:pt x="9336" y="1"/>
                    <a:pt x="9315" y="1"/>
                  </a:cubicBezTo>
                  <a:cubicBezTo>
                    <a:pt x="9294" y="1"/>
                    <a:pt x="9276" y="12"/>
                    <a:pt x="9264" y="36"/>
                  </a:cubicBezTo>
                  <a:cubicBezTo>
                    <a:pt x="9122" y="251"/>
                    <a:pt x="8907" y="370"/>
                    <a:pt x="8645" y="370"/>
                  </a:cubicBezTo>
                  <a:cubicBezTo>
                    <a:pt x="8431" y="370"/>
                    <a:pt x="8217" y="274"/>
                    <a:pt x="8074" y="108"/>
                  </a:cubicBezTo>
                  <a:cubicBezTo>
                    <a:pt x="8056" y="73"/>
                    <a:pt x="8013" y="51"/>
                    <a:pt x="7973" y="51"/>
                  </a:cubicBezTo>
                  <a:cubicBezTo>
                    <a:pt x="7958" y="51"/>
                    <a:pt x="7944" y="54"/>
                    <a:pt x="7931" y="60"/>
                  </a:cubicBezTo>
                  <a:lnTo>
                    <a:pt x="7693" y="298"/>
                  </a:lnTo>
                  <a:lnTo>
                    <a:pt x="2930" y="298"/>
                  </a:lnTo>
                  <a:lnTo>
                    <a:pt x="2644" y="60"/>
                  </a:lnTo>
                  <a:cubicBezTo>
                    <a:pt x="2631" y="54"/>
                    <a:pt x="2617" y="51"/>
                    <a:pt x="2602" y="51"/>
                  </a:cubicBezTo>
                  <a:cubicBezTo>
                    <a:pt x="2562" y="51"/>
                    <a:pt x="2519" y="73"/>
                    <a:pt x="2501" y="108"/>
                  </a:cubicBezTo>
                  <a:cubicBezTo>
                    <a:pt x="2355" y="287"/>
                    <a:pt x="2141" y="377"/>
                    <a:pt x="1928" y="377"/>
                  </a:cubicBezTo>
                  <a:cubicBezTo>
                    <a:pt x="1688" y="377"/>
                    <a:pt x="1449" y="263"/>
                    <a:pt x="1310" y="36"/>
                  </a:cubicBezTo>
                  <a:cubicBezTo>
                    <a:pt x="1299" y="12"/>
                    <a:pt x="1281" y="1"/>
                    <a:pt x="1263" y="1"/>
                  </a:cubicBezTo>
                  <a:close/>
                </a:path>
              </a:pathLst>
            </a:custGeom>
            <a:solidFill>
              <a:srgbClr val="0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2;p59">
              <a:extLst>
                <a:ext uri="{FF2B5EF4-FFF2-40B4-BE49-F238E27FC236}">
                  <a16:creationId xmlns:a16="http://schemas.microsoft.com/office/drawing/2014/main" id="{30831ABA-740C-42AF-A7DF-6D1E260CB9A1}"/>
                </a:ext>
              </a:extLst>
            </p:cNvPr>
            <p:cNvSpPr/>
            <p:nvPr/>
          </p:nvSpPr>
          <p:spPr>
            <a:xfrm>
              <a:off x="6266150" y="2533175"/>
              <a:ext cx="49450" cy="100775"/>
            </a:xfrm>
            <a:custGeom>
              <a:avLst/>
              <a:gdLst/>
              <a:ahLst/>
              <a:cxnLst/>
              <a:rect l="l" t="t" r="r" b="b"/>
              <a:pathLst>
                <a:path w="1978" h="4031" extrusionOk="0">
                  <a:moveTo>
                    <a:pt x="1251" y="0"/>
                  </a:moveTo>
                  <a:cubicBezTo>
                    <a:pt x="1209" y="0"/>
                    <a:pt x="1168" y="18"/>
                    <a:pt x="1144" y="54"/>
                  </a:cubicBezTo>
                  <a:cubicBezTo>
                    <a:pt x="1001" y="220"/>
                    <a:pt x="810" y="316"/>
                    <a:pt x="572" y="316"/>
                  </a:cubicBezTo>
                  <a:cubicBezTo>
                    <a:pt x="429" y="316"/>
                    <a:pt x="286" y="268"/>
                    <a:pt x="167" y="197"/>
                  </a:cubicBezTo>
                  <a:cubicBezTo>
                    <a:pt x="144" y="181"/>
                    <a:pt x="117" y="173"/>
                    <a:pt x="92" y="173"/>
                  </a:cubicBezTo>
                  <a:cubicBezTo>
                    <a:pt x="43" y="173"/>
                    <a:pt x="1" y="205"/>
                    <a:pt x="1" y="268"/>
                  </a:cubicBezTo>
                  <a:lnTo>
                    <a:pt x="1" y="3840"/>
                  </a:lnTo>
                  <a:cubicBezTo>
                    <a:pt x="1" y="3935"/>
                    <a:pt x="96" y="4031"/>
                    <a:pt x="191" y="4031"/>
                  </a:cubicBezTo>
                  <a:lnTo>
                    <a:pt x="1977" y="4031"/>
                  </a:lnTo>
                  <a:lnTo>
                    <a:pt x="1977" y="316"/>
                  </a:lnTo>
                  <a:lnTo>
                    <a:pt x="1930" y="316"/>
                  </a:lnTo>
                  <a:cubicBezTo>
                    <a:pt x="1691" y="316"/>
                    <a:pt x="1477" y="220"/>
                    <a:pt x="1358" y="54"/>
                  </a:cubicBezTo>
                  <a:cubicBezTo>
                    <a:pt x="1334" y="18"/>
                    <a:pt x="1293" y="0"/>
                    <a:pt x="1251" y="0"/>
                  </a:cubicBezTo>
                  <a:close/>
                </a:path>
              </a:pathLst>
            </a:custGeom>
            <a:solidFill>
              <a:srgbClr val="0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23;p59">
              <a:extLst>
                <a:ext uri="{FF2B5EF4-FFF2-40B4-BE49-F238E27FC236}">
                  <a16:creationId xmlns:a16="http://schemas.microsoft.com/office/drawing/2014/main" id="{04134234-4147-4B26-B446-FEE5CBF80C97}"/>
                </a:ext>
              </a:extLst>
            </p:cNvPr>
            <p:cNvSpPr/>
            <p:nvPr/>
          </p:nvSpPr>
          <p:spPr>
            <a:xfrm>
              <a:off x="6429275" y="2372575"/>
              <a:ext cx="59575" cy="22050"/>
            </a:xfrm>
            <a:custGeom>
              <a:avLst/>
              <a:gdLst/>
              <a:ahLst/>
              <a:cxnLst/>
              <a:rect l="l" t="t" r="r" b="b"/>
              <a:pathLst>
                <a:path w="2383" h="882" extrusionOk="0">
                  <a:moveTo>
                    <a:pt x="977" y="0"/>
                  </a:moveTo>
                  <a:cubicBezTo>
                    <a:pt x="668" y="24"/>
                    <a:pt x="358" y="572"/>
                    <a:pt x="358" y="572"/>
                  </a:cubicBezTo>
                  <a:lnTo>
                    <a:pt x="168" y="572"/>
                  </a:lnTo>
                  <a:cubicBezTo>
                    <a:pt x="72" y="572"/>
                    <a:pt x="1" y="643"/>
                    <a:pt x="1" y="715"/>
                  </a:cubicBezTo>
                  <a:cubicBezTo>
                    <a:pt x="1" y="810"/>
                    <a:pt x="72" y="881"/>
                    <a:pt x="168" y="881"/>
                  </a:cubicBezTo>
                  <a:lnTo>
                    <a:pt x="429" y="881"/>
                  </a:lnTo>
                  <a:cubicBezTo>
                    <a:pt x="429" y="881"/>
                    <a:pt x="691" y="762"/>
                    <a:pt x="691" y="619"/>
                  </a:cubicBezTo>
                  <a:cubicBezTo>
                    <a:pt x="691" y="453"/>
                    <a:pt x="834" y="334"/>
                    <a:pt x="1001" y="334"/>
                  </a:cubicBezTo>
                  <a:cubicBezTo>
                    <a:pt x="1016" y="331"/>
                    <a:pt x="1031" y="330"/>
                    <a:pt x="1045" y="330"/>
                  </a:cubicBezTo>
                  <a:cubicBezTo>
                    <a:pt x="1172" y="330"/>
                    <a:pt x="1292" y="420"/>
                    <a:pt x="1334" y="548"/>
                  </a:cubicBezTo>
                  <a:cubicBezTo>
                    <a:pt x="1358" y="619"/>
                    <a:pt x="1406" y="667"/>
                    <a:pt x="1454" y="691"/>
                  </a:cubicBezTo>
                  <a:cubicBezTo>
                    <a:pt x="1489" y="703"/>
                    <a:pt x="1525" y="709"/>
                    <a:pt x="1558" y="709"/>
                  </a:cubicBezTo>
                  <a:cubicBezTo>
                    <a:pt x="1590" y="709"/>
                    <a:pt x="1620" y="703"/>
                    <a:pt x="1644" y="691"/>
                  </a:cubicBezTo>
                  <a:lnTo>
                    <a:pt x="1715" y="691"/>
                  </a:lnTo>
                  <a:cubicBezTo>
                    <a:pt x="1739" y="691"/>
                    <a:pt x="1763" y="715"/>
                    <a:pt x="1787" y="738"/>
                  </a:cubicBezTo>
                  <a:cubicBezTo>
                    <a:pt x="1835" y="834"/>
                    <a:pt x="2025" y="858"/>
                    <a:pt x="2025" y="858"/>
                  </a:cubicBezTo>
                  <a:lnTo>
                    <a:pt x="2216" y="858"/>
                  </a:lnTo>
                  <a:cubicBezTo>
                    <a:pt x="2216" y="858"/>
                    <a:pt x="2382" y="810"/>
                    <a:pt x="2382" y="715"/>
                  </a:cubicBezTo>
                  <a:cubicBezTo>
                    <a:pt x="2382" y="619"/>
                    <a:pt x="2287" y="572"/>
                    <a:pt x="2216" y="572"/>
                  </a:cubicBezTo>
                  <a:lnTo>
                    <a:pt x="2049" y="572"/>
                  </a:lnTo>
                  <a:cubicBezTo>
                    <a:pt x="2001" y="453"/>
                    <a:pt x="1882" y="381"/>
                    <a:pt x="1763" y="381"/>
                  </a:cubicBezTo>
                  <a:cubicBezTo>
                    <a:pt x="1739" y="369"/>
                    <a:pt x="1715" y="363"/>
                    <a:pt x="1692" y="363"/>
                  </a:cubicBezTo>
                  <a:cubicBezTo>
                    <a:pt x="1668" y="363"/>
                    <a:pt x="1644" y="369"/>
                    <a:pt x="1620" y="381"/>
                  </a:cubicBezTo>
                  <a:cubicBezTo>
                    <a:pt x="1501" y="143"/>
                    <a:pt x="1239"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4;p59">
              <a:extLst>
                <a:ext uri="{FF2B5EF4-FFF2-40B4-BE49-F238E27FC236}">
                  <a16:creationId xmlns:a16="http://schemas.microsoft.com/office/drawing/2014/main" id="{11EAFF16-0A17-4C6D-B46A-47C80A6D0D3A}"/>
                </a:ext>
              </a:extLst>
            </p:cNvPr>
            <p:cNvSpPr/>
            <p:nvPr/>
          </p:nvSpPr>
          <p:spPr>
            <a:xfrm>
              <a:off x="6322725" y="2469325"/>
              <a:ext cx="152425" cy="106275"/>
            </a:xfrm>
            <a:custGeom>
              <a:avLst/>
              <a:gdLst/>
              <a:ahLst/>
              <a:cxnLst/>
              <a:rect l="l" t="t" r="r" b="b"/>
              <a:pathLst>
                <a:path w="6097" h="4251" extrusionOk="0">
                  <a:moveTo>
                    <a:pt x="3036" y="0"/>
                  </a:moveTo>
                  <a:cubicBezTo>
                    <a:pt x="3001" y="0"/>
                    <a:pt x="2965" y="12"/>
                    <a:pt x="2929" y="36"/>
                  </a:cubicBezTo>
                  <a:lnTo>
                    <a:pt x="167" y="1226"/>
                  </a:lnTo>
                  <a:cubicBezTo>
                    <a:pt x="48" y="1274"/>
                    <a:pt x="0" y="1393"/>
                    <a:pt x="24" y="1512"/>
                  </a:cubicBezTo>
                  <a:lnTo>
                    <a:pt x="929" y="4108"/>
                  </a:lnTo>
                  <a:lnTo>
                    <a:pt x="1048" y="4251"/>
                  </a:lnTo>
                  <a:lnTo>
                    <a:pt x="4930" y="4251"/>
                  </a:lnTo>
                  <a:lnTo>
                    <a:pt x="5168" y="4108"/>
                  </a:lnTo>
                  <a:lnTo>
                    <a:pt x="6073" y="1512"/>
                  </a:lnTo>
                  <a:cubicBezTo>
                    <a:pt x="6097" y="1393"/>
                    <a:pt x="6049" y="1274"/>
                    <a:pt x="5930" y="1226"/>
                  </a:cubicBezTo>
                  <a:lnTo>
                    <a:pt x="5906" y="1226"/>
                  </a:lnTo>
                  <a:lnTo>
                    <a:pt x="3144" y="36"/>
                  </a:lnTo>
                  <a:cubicBezTo>
                    <a:pt x="3108" y="12"/>
                    <a:pt x="3072" y="0"/>
                    <a:pt x="3036" y="0"/>
                  </a:cubicBezTo>
                  <a:close/>
                </a:path>
              </a:pathLst>
            </a:custGeom>
            <a:solidFill>
              <a:srgbClr val="F68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25;p59">
              <a:extLst>
                <a:ext uri="{FF2B5EF4-FFF2-40B4-BE49-F238E27FC236}">
                  <a16:creationId xmlns:a16="http://schemas.microsoft.com/office/drawing/2014/main" id="{57FB52DB-9DBE-4210-B01E-55B615BF74A0}"/>
                </a:ext>
              </a:extLst>
            </p:cNvPr>
            <p:cNvSpPr/>
            <p:nvPr/>
          </p:nvSpPr>
          <p:spPr>
            <a:xfrm>
              <a:off x="6322725" y="2494025"/>
              <a:ext cx="47050" cy="81575"/>
            </a:xfrm>
            <a:custGeom>
              <a:avLst/>
              <a:gdLst/>
              <a:ahLst/>
              <a:cxnLst/>
              <a:rect l="l" t="t" r="r" b="b"/>
              <a:pathLst>
                <a:path w="1882" h="3263" extrusionOk="0">
                  <a:moveTo>
                    <a:pt x="691" y="0"/>
                  </a:moveTo>
                  <a:lnTo>
                    <a:pt x="167" y="238"/>
                  </a:lnTo>
                  <a:cubicBezTo>
                    <a:pt x="48" y="286"/>
                    <a:pt x="0" y="405"/>
                    <a:pt x="24" y="524"/>
                  </a:cubicBezTo>
                  <a:lnTo>
                    <a:pt x="929" y="3120"/>
                  </a:lnTo>
                  <a:lnTo>
                    <a:pt x="1048" y="3263"/>
                  </a:lnTo>
                  <a:lnTo>
                    <a:pt x="1881" y="3263"/>
                  </a:lnTo>
                  <a:lnTo>
                    <a:pt x="691" y="0"/>
                  </a:lnTo>
                  <a:close/>
                </a:path>
              </a:pathLst>
            </a:custGeom>
            <a:solidFill>
              <a:srgbClr val="F68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26;p59">
              <a:extLst>
                <a:ext uri="{FF2B5EF4-FFF2-40B4-BE49-F238E27FC236}">
                  <a16:creationId xmlns:a16="http://schemas.microsoft.com/office/drawing/2014/main" id="{A83F79BA-6250-4DE8-8089-494E450C5FA3}"/>
                </a:ext>
              </a:extLst>
            </p:cNvPr>
            <p:cNvSpPr/>
            <p:nvPr/>
          </p:nvSpPr>
          <p:spPr>
            <a:xfrm>
              <a:off x="6338800" y="2425450"/>
              <a:ext cx="119675" cy="16200"/>
            </a:xfrm>
            <a:custGeom>
              <a:avLst/>
              <a:gdLst/>
              <a:ahLst/>
              <a:cxnLst/>
              <a:rect l="l" t="t" r="r" b="b"/>
              <a:pathLst>
                <a:path w="4787" h="648" extrusionOk="0">
                  <a:moveTo>
                    <a:pt x="131" y="0"/>
                  </a:moveTo>
                  <a:cubicBezTo>
                    <a:pt x="54" y="0"/>
                    <a:pt x="0" y="65"/>
                    <a:pt x="0" y="148"/>
                  </a:cubicBezTo>
                  <a:lnTo>
                    <a:pt x="0" y="505"/>
                  </a:lnTo>
                  <a:cubicBezTo>
                    <a:pt x="0" y="576"/>
                    <a:pt x="71" y="648"/>
                    <a:pt x="167" y="648"/>
                  </a:cubicBezTo>
                  <a:lnTo>
                    <a:pt x="4620" y="648"/>
                  </a:lnTo>
                  <a:cubicBezTo>
                    <a:pt x="4715" y="648"/>
                    <a:pt x="4787" y="576"/>
                    <a:pt x="4787" y="505"/>
                  </a:cubicBezTo>
                  <a:lnTo>
                    <a:pt x="4787" y="148"/>
                  </a:lnTo>
                  <a:cubicBezTo>
                    <a:pt x="4787" y="65"/>
                    <a:pt x="4733" y="0"/>
                    <a:pt x="4656" y="0"/>
                  </a:cubicBezTo>
                  <a:cubicBezTo>
                    <a:pt x="4645" y="0"/>
                    <a:pt x="4633" y="2"/>
                    <a:pt x="4620" y="5"/>
                  </a:cubicBezTo>
                  <a:lnTo>
                    <a:pt x="167" y="5"/>
                  </a:lnTo>
                  <a:cubicBezTo>
                    <a:pt x="154" y="2"/>
                    <a:pt x="142" y="0"/>
                    <a:pt x="131"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27;p59">
              <a:extLst>
                <a:ext uri="{FF2B5EF4-FFF2-40B4-BE49-F238E27FC236}">
                  <a16:creationId xmlns:a16="http://schemas.microsoft.com/office/drawing/2014/main" id="{B5FD2EE8-88F8-4F50-A032-274B0AAD43DF}"/>
                </a:ext>
              </a:extLst>
            </p:cNvPr>
            <p:cNvSpPr/>
            <p:nvPr/>
          </p:nvSpPr>
          <p:spPr>
            <a:xfrm>
              <a:off x="6338800" y="2425450"/>
              <a:ext cx="23225" cy="16200"/>
            </a:xfrm>
            <a:custGeom>
              <a:avLst/>
              <a:gdLst/>
              <a:ahLst/>
              <a:cxnLst/>
              <a:rect l="l" t="t" r="r" b="b"/>
              <a:pathLst>
                <a:path w="929" h="648" extrusionOk="0">
                  <a:moveTo>
                    <a:pt x="901" y="0"/>
                  </a:moveTo>
                  <a:cubicBezTo>
                    <a:pt x="891" y="0"/>
                    <a:pt x="882" y="2"/>
                    <a:pt x="873" y="5"/>
                  </a:cubicBezTo>
                  <a:lnTo>
                    <a:pt x="929" y="5"/>
                  </a:lnTo>
                  <a:cubicBezTo>
                    <a:pt x="919" y="2"/>
                    <a:pt x="910" y="0"/>
                    <a:pt x="901" y="0"/>
                  </a:cubicBezTo>
                  <a:close/>
                  <a:moveTo>
                    <a:pt x="115" y="0"/>
                  </a:moveTo>
                  <a:cubicBezTo>
                    <a:pt x="54" y="0"/>
                    <a:pt x="0" y="65"/>
                    <a:pt x="0" y="148"/>
                  </a:cubicBezTo>
                  <a:lnTo>
                    <a:pt x="0" y="505"/>
                  </a:lnTo>
                  <a:cubicBezTo>
                    <a:pt x="0" y="576"/>
                    <a:pt x="71" y="648"/>
                    <a:pt x="143" y="648"/>
                  </a:cubicBezTo>
                  <a:lnTo>
                    <a:pt x="929" y="648"/>
                  </a:lnTo>
                  <a:cubicBezTo>
                    <a:pt x="857" y="648"/>
                    <a:pt x="786" y="576"/>
                    <a:pt x="786" y="505"/>
                  </a:cubicBezTo>
                  <a:lnTo>
                    <a:pt x="786" y="148"/>
                  </a:lnTo>
                  <a:cubicBezTo>
                    <a:pt x="786" y="78"/>
                    <a:pt x="824" y="21"/>
                    <a:pt x="873" y="5"/>
                  </a:cubicBezTo>
                  <a:lnTo>
                    <a:pt x="143" y="5"/>
                  </a:lnTo>
                  <a:cubicBezTo>
                    <a:pt x="134" y="2"/>
                    <a:pt x="124" y="0"/>
                    <a:pt x="115"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28;p59">
              <a:extLst>
                <a:ext uri="{FF2B5EF4-FFF2-40B4-BE49-F238E27FC236}">
                  <a16:creationId xmlns:a16="http://schemas.microsoft.com/office/drawing/2014/main" id="{58392991-F565-417B-9AF8-CD4C66401365}"/>
                </a:ext>
              </a:extLst>
            </p:cNvPr>
            <p:cNvSpPr/>
            <p:nvPr/>
          </p:nvSpPr>
          <p:spPr>
            <a:xfrm>
              <a:off x="6266150" y="2560700"/>
              <a:ext cx="266750" cy="44075"/>
            </a:xfrm>
            <a:custGeom>
              <a:avLst/>
              <a:gdLst/>
              <a:ahLst/>
              <a:cxnLst/>
              <a:rect l="l" t="t" r="r" b="b"/>
              <a:pathLst>
                <a:path w="10670" h="1763" extrusionOk="0">
                  <a:moveTo>
                    <a:pt x="10670" y="1"/>
                  </a:moveTo>
                  <a:cubicBezTo>
                    <a:pt x="10550" y="263"/>
                    <a:pt x="10289" y="453"/>
                    <a:pt x="10003" y="453"/>
                  </a:cubicBezTo>
                  <a:cubicBezTo>
                    <a:pt x="9765" y="453"/>
                    <a:pt x="9550" y="358"/>
                    <a:pt x="9407" y="167"/>
                  </a:cubicBezTo>
                  <a:cubicBezTo>
                    <a:pt x="9384" y="143"/>
                    <a:pt x="9348" y="132"/>
                    <a:pt x="9312" y="132"/>
                  </a:cubicBezTo>
                  <a:cubicBezTo>
                    <a:pt x="9276" y="132"/>
                    <a:pt x="9241" y="143"/>
                    <a:pt x="9217" y="167"/>
                  </a:cubicBezTo>
                  <a:cubicBezTo>
                    <a:pt x="9074" y="358"/>
                    <a:pt x="8860" y="453"/>
                    <a:pt x="8645" y="453"/>
                  </a:cubicBezTo>
                  <a:cubicBezTo>
                    <a:pt x="8431" y="453"/>
                    <a:pt x="8217" y="358"/>
                    <a:pt x="8074" y="167"/>
                  </a:cubicBezTo>
                  <a:cubicBezTo>
                    <a:pt x="8050" y="143"/>
                    <a:pt x="8014" y="132"/>
                    <a:pt x="7979" y="132"/>
                  </a:cubicBezTo>
                  <a:cubicBezTo>
                    <a:pt x="7943" y="132"/>
                    <a:pt x="7907" y="143"/>
                    <a:pt x="7883" y="167"/>
                  </a:cubicBezTo>
                  <a:cubicBezTo>
                    <a:pt x="7728" y="358"/>
                    <a:pt x="7514" y="453"/>
                    <a:pt x="7303" y="453"/>
                  </a:cubicBezTo>
                  <a:cubicBezTo>
                    <a:pt x="7091" y="453"/>
                    <a:pt x="6883" y="358"/>
                    <a:pt x="6740" y="167"/>
                  </a:cubicBezTo>
                  <a:cubicBezTo>
                    <a:pt x="6704" y="143"/>
                    <a:pt x="6663" y="132"/>
                    <a:pt x="6624" y="132"/>
                  </a:cubicBezTo>
                  <a:cubicBezTo>
                    <a:pt x="6585" y="132"/>
                    <a:pt x="6550" y="143"/>
                    <a:pt x="6526" y="167"/>
                  </a:cubicBezTo>
                  <a:cubicBezTo>
                    <a:pt x="6383" y="358"/>
                    <a:pt x="6169" y="453"/>
                    <a:pt x="5954" y="453"/>
                  </a:cubicBezTo>
                  <a:cubicBezTo>
                    <a:pt x="5740" y="453"/>
                    <a:pt x="5526" y="358"/>
                    <a:pt x="5383" y="167"/>
                  </a:cubicBezTo>
                  <a:cubicBezTo>
                    <a:pt x="5359" y="143"/>
                    <a:pt x="5323" y="132"/>
                    <a:pt x="5287" y="132"/>
                  </a:cubicBezTo>
                  <a:cubicBezTo>
                    <a:pt x="5252" y="132"/>
                    <a:pt x="5216" y="143"/>
                    <a:pt x="5192" y="167"/>
                  </a:cubicBezTo>
                  <a:cubicBezTo>
                    <a:pt x="5037" y="358"/>
                    <a:pt x="4823" y="453"/>
                    <a:pt x="4612" y="453"/>
                  </a:cubicBezTo>
                  <a:cubicBezTo>
                    <a:pt x="4400" y="453"/>
                    <a:pt x="4192" y="358"/>
                    <a:pt x="4049" y="167"/>
                  </a:cubicBezTo>
                  <a:cubicBezTo>
                    <a:pt x="4013" y="143"/>
                    <a:pt x="3972" y="132"/>
                    <a:pt x="3933" y="132"/>
                  </a:cubicBezTo>
                  <a:cubicBezTo>
                    <a:pt x="3894" y="132"/>
                    <a:pt x="3859" y="143"/>
                    <a:pt x="3835" y="167"/>
                  </a:cubicBezTo>
                  <a:cubicBezTo>
                    <a:pt x="3692" y="358"/>
                    <a:pt x="3478" y="453"/>
                    <a:pt x="3263" y="453"/>
                  </a:cubicBezTo>
                  <a:cubicBezTo>
                    <a:pt x="3049" y="453"/>
                    <a:pt x="2835" y="358"/>
                    <a:pt x="2692" y="167"/>
                  </a:cubicBezTo>
                  <a:cubicBezTo>
                    <a:pt x="2668" y="143"/>
                    <a:pt x="2632" y="132"/>
                    <a:pt x="2596" y="132"/>
                  </a:cubicBezTo>
                  <a:cubicBezTo>
                    <a:pt x="2561" y="132"/>
                    <a:pt x="2525" y="143"/>
                    <a:pt x="2501" y="167"/>
                  </a:cubicBezTo>
                  <a:cubicBezTo>
                    <a:pt x="2346" y="358"/>
                    <a:pt x="2132" y="453"/>
                    <a:pt x="1921" y="453"/>
                  </a:cubicBezTo>
                  <a:cubicBezTo>
                    <a:pt x="1709" y="453"/>
                    <a:pt x="1501" y="358"/>
                    <a:pt x="1358" y="167"/>
                  </a:cubicBezTo>
                  <a:cubicBezTo>
                    <a:pt x="1322" y="143"/>
                    <a:pt x="1281" y="132"/>
                    <a:pt x="1242" y="132"/>
                  </a:cubicBezTo>
                  <a:cubicBezTo>
                    <a:pt x="1203" y="132"/>
                    <a:pt x="1168" y="143"/>
                    <a:pt x="1144" y="167"/>
                  </a:cubicBezTo>
                  <a:cubicBezTo>
                    <a:pt x="1001" y="358"/>
                    <a:pt x="787" y="453"/>
                    <a:pt x="572" y="453"/>
                  </a:cubicBezTo>
                  <a:cubicBezTo>
                    <a:pt x="358" y="453"/>
                    <a:pt x="144" y="358"/>
                    <a:pt x="1" y="167"/>
                  </a:cubicBezTo>
                  <a:lnTo>
                    <a:pt x="1" y="1477"/>
                  </a:lnTo>
                  <a:cubicBezTo>
                    <a:pt x="144" y="1668"/>
                    <a:pt x="358" y="1763"/>
                    <a:pt x="572" y="1763"/>
                  </a:cubicBezTo>
                  <a:cubicBezTo>
                    <a:pt x="787" y="1763"/>
                    <a:pt x="1001" y="1668"/>
                    <a:pt x="1144" y="1477"/>
                  </a:cubicBezTo>
                  <a:cubicBezTo>
                    <a:pt x="1168" y="1453"/>
                    <a:pt x="1203" y="1441"/>
                    <a:pt x="1242" y="1441"/>
                  </a:cubicBezTo>
                  <a:cubicBezTo>
                    <a:pt x="1281" y="1441"/>
                    <a:pt x="1322" y="1453"/>
                    <a:pt x="1358" y="1477"/>
                  </a:cubicBezTo>
                  <a:cubicBezTo>
                    <a:pt x="1501" y="1668"/>
                    <a:pt x="1709" y="1763"/>
                    <a:pt x="1921" y="1763"/>
                  </a:cubicBezTo>
                  <a:cubicBezTo>
                    <a:pt x="2132" y="1763"/>
                    <a:pt x="2346" y="1668"/>
                    <a:pt x="2501" y="1477"/>
                  </a:cubicBezTo>
                  <a:cubicBezTo>
                    <a:pt x="2525" y="1453"/>
                    <a:pt x="2561" y="1441"/>
                    <a:pt x="2596" y="1441"/>
                  </a:cubicBezTo>
                  <a:cubicBezTo>
                    <a:pt x="2632" y="1441"/>
                    <a:pt x="2668" y="1453"/>
                    <a:pt x="2692" y="1477"/>
                  </a:cubicBezTo>
                  <a:cubicBezTo>
                    <a:pt x="2835" y="1668"/>
                    <a:pt x="3049" y="1763"/>
                    <a:pt x="3263" y="1763"/>
                  </a:cubicBezTo>
                  <a:cubicBezTo>
                    <a:pt x="3478" y="1763"/>
                    <a:pt x="3692" y="1668"/>
                    <a:pt x="3835" y="1477"/>
                  </a:cubicBezTo>
                  <a:cubicBezTo>
                    <a:pt x="3859" y="1453"/>
                    <a:pt x="3894" y="1441"/>
                    <a:pt x="3933" y="1441"/>
                  </a:cubicBezTo>
                  <a:cubicBezTo>
                    <a:pt x="3972" y="1441"/>
                    <a:pt x="4013" y="1453"/>
                    <a:pt x="4049" y="1477"/>
                  </a:cubicBezTo>
                  <a:cubicBezTo>
                    <a:pt x="4192" y="1668"/>
                    <a:pt x="4400" y="1763"/>
                    <a:pt x="4612" y="1763"/>
                  </a:cubicBezTo>
                  <a:cubicBezTo>
                    <a:pt x="4823" y="1763"/>
                    <a:pt x="5037" y="1668"/>
                    <a:pt x="5192" y="1477"/>
                  </a:cubicBezTo>
                  <a:cubicBezTo>
                    <a:pt x="5216" y="1453"/>
                    <a:pt x="5252" y="1441"/>
                    <a:pt x="5287" y="1441"/>
                  </a:cubicBezTo>
                  <a:cubicBezTo>
                    <a:pt x="5323" y="1441"/>
                    <a:pt x="5359" y="1453"/>
                    <a:pt x="5383" y="1477"/>
                  </a:cubicBezTo>
                  <a:cubicBezTo>
                    <a:pt x="5526" y="1668"/>
                    <a:pt x="5740" y="1763"/>
                    <a:pt x="5954" y="1763"/>
                  </a:cubicBezTo>
                  <a:cubicBezTo>
                    <a:pt x="6169" y="1763"/>
                    <a:pt x="6383" y="1668"/>
                    <a:pt x="6526" y="1477"/>
                  </a:cubicBezTo>
                  <a:cubicBezTo>
                    <a:pt x="6550" y="1453"/>
                    <a:pt x="6585" y="1441"/>
                    <a:pt x="6624" y="1441"/>
                  </a:cubicBezTo>
                  <a:cubicBezTo>
                    <a:pt x="6663" y="1441"/>
                    <a:pt x="6704" y="1453"/>
                    <a:pt x="6740" y="1477"/>
                  </a:cubicBezTo>
                  <a:cubicBezTo>
                    <a:pt x="6883" y="1668"/>
                    <a:pt x="7091" y="1763"/>
                    <a:pt x="7303" y="1763"/>
                  </a:cubicBezTo>
                  <a:cubicBezTo>
                    <a:pt x="7514" y="1763"/>
                    <a:pt x="7728" y="1668"/>
                    <a:pt x="7883" y="1477"/>
                  </a:cubicBezTo>
                  <a:cubicBezTo>
                    <a:pt x="7907" y="1453"/>
                    <a:pt x="7943" y="1441"/>
                    <a:pt x="7979" y="1441"/>
                  </a:cubicBezTo>
                  <a:cubicBezTo>
                    <a:pt x="8014" y="1441"/>
                    <a:pt x="8050" y="1453"/>
                    <a:pt x="8074" y="1477"/>
                  </a:cubicBezTo>
                  <a:cubicBezTo>
                    <a:pt x="8217" y="1668"/>
                    <a:pt x="8431" y="1763"/>
                    <a:pt x="8645" y="1763"/>
                  </a:cubicBezTo>
                  <a:cubicBezTo>
                    <a:pt x="8860" y="1763"/>
                    <a:pt x="9074" y="1668"/>
                    <a:pt x="9217" y="1477"/>
                  </a:cubicBezTo>
                  <a:cubicBezTo>
                    <a:pt x="9241" y="1453"/>
                    <a:pt x="9276" y="1441"/>
                    <a:pt x="9312" y="1441"/>
                  </a:cubicBezTo>
                  <a:cubicBezTo>
                    <a:pt x="9348" y="1441"/>
                    <a:pt x="9384" y="1453"/>
                    <a:pt x="9407" y="1477"/>
                  </a:cubicBezTo>
                  <a:cubicBezTo>
                    <a:pt x="9550" y="1668"/>
                    <a:pt x="9765" y="1763"/>
                    <a:pt x="10003" y="1763"/>
                  </a:cubicBezTo>
                  <a:cubicBezTo>
                    <a:pt x="10289" y="1763"/>
                    <a:pt x="10550" y="1572"/>
                    <a:pt x="10670" y="1310"/>
                  </a:cubicBezTo>
                  <a:lnTo>
                    <a:pt x="10670" y="1"/>
                  </a:ln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29;p59">
              <a:extLst>
                <a:ext uri="{FF2B5EF4-FFF2-40B4-BE49-F238E27FC236}">
                  <a16:creationId xmlns:a16="http://schemas.microsoft.com/office/drawing/2014/main" id="{7FD3F8D2-75D9-44B7-9798-8F8AC847A3D0}"/>
                </a:ext>
              </a:extLst>
            </p:cNvPr>
            <p:cNvSpPr/>
            <p:nvPr/>
          </p:nvSpPr>
          <p:spPr>
            <a:xfrm>
              <a:off x="6266150" y="2563975"/>
              <a:ext cx="49450" cy="40800"/>
            </a:xfrm>
            <a:custGeom>
              <a:avLst/>
              <a:gdLst/>
              <a:ahLst/>
              <a:cxnLst/>
              <a:rect l="l" t="t" r="r" b="b"/>
              <a:pathLst>
                <a:path w="1978" h="1632" extrusionOk="0">
                  <a:moveTo>
                    <a:pt x="1242" y="1"/>
                  </a:moveTo>
                  <a:cubicBezTo>
                    <a:pt x="1203" y="1"/>
                    <a:pt x="1168" y="12"/>
                    <a:pt x="1144" y="36"/>
                  </a:cubicBezTo>
                  <a:cubicBezTo>
                    <a:pt x="1001" y="227"/>
                    <a:pt x="787" y="322"/>
                    <a:pt x="572" y="322"/>
                  </a:cubicBezTo>
                  <a:cubicBezTo>
                    <a:pt x="358" y="322"/>
                    <a:pt x="144" y="227"/>
                    <a:pt x="1" y="36"/>
                  </a:cubicBezTo>
                  <a:lnTo>
                    <a:pt x="1" y="1346"/>
                  </a:lnTo>
                  <a:cubicBezTo>
                    <a:pt x="144" y="1537"/>
                    <a:pt x="358" y="1632"/>
                    <a:pt x="572" y="1632"/>
                  </a:cubicBezTo>
                  <a:cubicBezTo>
                    <a:pt x="787" y="1632"/>
                    <a:pt x="1001" y="1537"/>
                    <a:pt x="1144" y="1346"/>
                  </a:cubicBezTo>
                  <a:cubicBezTo>
                    <a:pt x="1168" y="1322"/>
                    <a:pt x="1203" y="1310"/>
                    <a:pt x="1242" y="1310"/>
                  </a:cubicBezTo>
                  <a:cubicBezTo>
                    <a:pt x="1281" y="1310"/>
                    <a:pt x="1322" y="1322"/>
                    <a:pt x="1358" y="1346"/>
                  </a:cubicBezTo>
                  <a:cubicBezTo>
                    <a:pt x="1477" y="1513"/>
                    <a:pt x="1691" y="1632"/>
                    <a:pt x="1930" y="1632"/>
                  </a:cubicBezTo>
                  <a:lnTo>
                    <a:pt x="1977" y="1632"/>
                  </a:lnTo>
                  <a:lnTo>
                    <a:pt x="1977" y="322"/>
                  </a:lnTo>
                  <a:lnTo>
                    <a:pt x="1930" y="322"/>
                  </a:lnTo>
                  <a:cubicBezTo>
                    <a:pt x="1691" y="322"/>
                    <a:pt x="1477" y="203"/>
                    <a:pt x="1358" y="36"/>
                  </a:cubicBezTo>
                  <a:cubicBezTo>
                    <a:pt x="1322" y="12"/>
                    <a:pt x="1281" y="1"/>
                    <a:pt x="1242"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0;p59">
              <a:extLst>
                <a:ext uri="{FF2B5EF4-FFF2-40B4-BE49-F238E27FC236}">
                  <a16:creationId xmlns:a16="http://schemas.microsoft.com/office/drawing/2014/main" id="{9B5E0505-B201-4B2F-99B0-2D62B82CC5A6}"/>
                </a:ext>
              </a:extLst>
            </p:cNvPr>
            <p:cNvSpPr/>
            <p:nvPr/>
          </p:nvSpPr>
          <p:spPr>
            <a:xfrm>
              <a:off x="6355450" y="2449975"/>
              <a:ext cx="8375" cy="11925"/>
            </a:xfrm>
            <a:custGeom>
              <a:avLst/>
              <a:gdLst/>
              <a:ahLst/>
              <a:cxnLst/>
              <a:rect l="l" t="t" r="r" b="b"/>
              <a:pathLst>
                <a:path w="335" h="477" extrusionOk="0">
                  <a:moveTo>
                    <a:pt x="168" y="0"/>
                  </a:moveTo>
                  <a:cubicBezTo>
                    <a:pt x="72" y="0"/>
                    <a:pt x="1" y="72"/>
                    <a:pt x="1" y="167"/>
                  </a:cubicBezTo>
                  <a:lnTo>
                    <a:pt x="1" y="310"/>
                  </a:lnTo>
                  <a:cubicBezTo>
                    <a:pt x="1" y="405"/>
                    <a:pt x="72" y="476"/>
                    <a:pt x="168" y="476"/>
                  </a:cubicBezTo>
                  <a:lnTo>
                    <a:pt x="168" y="453"/>
                  </a:lnTo>
                  <a:cubicBezTo>
                    <a:pt x="263" y="453"/>
                    <a:pt x="334" y="405"/>
                    <a:pt x="334" y="310"/>
                  </a:cubicBezTo>
                  <a:lnTo>
                    <a:pt x="334" y="167"/>
                  </a:lnTo>
                  <a:cubicBezTo>
                    <a:pt x="310" y="72"/>
                    <a:pt x="239" y="0"/>
                    <a:pt x="168"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1;p59">
              <a:extLst>
                <a:ext uri="{FF2B5EF4-FFF2-40B4-BE49-F238E27FC236}">
                  <a16:creationId xmlns:a16="http://schemas.microsoft.com/office/drawing/2014/main" id="{65721C88-2C1B-46DE-A627-D2EEE5490246}"/>
                </a:ext>
              </a:extLst>
            </p:cNvPr>
            <p:cNvSpPr/>
            <p:nvPr/>
          </p:nvSpPr>
          <p:spPr>
            <a:xfrm>
              <a:off x="6371525" y="2450550"/>
              <a:ext cx="7775" cy="10750"/>
            </a:xfrm>
            <a:custGeom>
              <a:avLst/>
              <a:gdLst/>
              <a:ahLst/>
              <a:cxnLst/>
              <a:rect l="l" t="t" r="r" b="b"/>
              <a:pathLst>
                <a:path w="311" h="430" extrusionOk="0">
                  <a:moveTo>
                    <a:pt x="156" y="1"/>
                  </a:moveTo>
                  <a:cubicBezTo>
                    <a:pt x="84" y="1"/>
                    <a:pt x="13" y="49"/>
                    <a:pt x="1" y="144"/>
                  </a:cubicBezTo>
                  <a:lnTo>
                    <a:pt x="1" y="263"/>
                  </a:lnTo>
                  <a:lnTo>
                    <a:pt x="1" y="287"/>
                  </a:lnTo>
                  <a:cubicBezTo>
                    <a:pt x="13" y="382"/>
                    <a:pt x="84" y="430"/>
                    <a:pt x="156" y="430"/>
                  </a:cubicBezTo>
                  <a:cubicBezTo>
                    <a:pt x="227" y="430"/>
                    <a:pt x="299" y="382"/>
                    <a:pt x="310" y="287"/>
                  </a:cubicBezTo>
                  <a:lnTo>
                    <a:pt x="310" y="144"/>
                  </a:lnTo>
                  <a:cubicBezTo>
                    <a:pt x="299" y="49"/>
                    <a:pt x="227" y="1"/>
                    <a:pt x="156"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2;p59">
              <a:extLst>
                <a:ext uri="{FF2B5EF4-FFF2-40B4-BE49-F238E27FC236}">
                  <a16:creationId xmlns:a16="http://schemas.microsoft.com/office/drawing/2014/main" id="{001AE46E-E2C6-4D55-9B9F-666EEF23CF00}"/>
                </a:ext>
              </a:extLst>
            </p:cNvPr>
            <p:cNvSpPr/>
            <p:nvPr/>
          </p:nvSpPr>
          <p:spPr>
            <a:xfrm>
              <a:off x="6387025" y="2449975"/>
              <a:ext cx="7750" cy="11925"/>
            </a:xfrm>
            <a:custGeom>
              <a:avLst/>
              <a:gdLst/>
              <a:ahLst/>
              <a:cxnLst/>
              <a:rect l="l" t="t" r="r" b="b"/>
              <a:pathLst>
                <a:path w="310" h="477" extrusionOk="0">
                  <a:moveTo>
                    <a:pt x="143" y="0"/>
                  </a:moveTo>
                  <a:cubicBezTo>
                    <a:pt x="71" y="0"/>
                    <a:pt x="0" y="72"/>
                    <a:pt x="0" y="167"/>
                  </a:cubicBezTo>
                  <a:lnTo>
                    <a:pt x="0" y="310"/>
                  </a:lnTo>
                  <a:cubicBezTo>
                    <a:pt x="0" y="405"/>
                    <a:pt x="71" y="476"/>
                    <a:pt x="143" y="476"/>
                  </a:cubicBezTo>
                  <a:lnTo>
                    <a:pt x="143" y="453"/>
                  </a:lnTo>
                  <a:cubicBezTo>
                    <a:pt x="238" y="453"/>
                    <a:pt x="310" y="405"/>
                    <a:pt x="310" y="310"/>
                  </a:cubicBezTo>
                  <a:lnTo>
                    <a:pt x="310" y="167"/>
                  </a:lnTo>
                  <a:cubicBezTo>
                    <a:pt x="310" y="72"/>
                    <a:pt x="238" y="0"/>
                    <a:pt x="143"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3;p59">
              <a:extLst>
                <a:ext uri="{FF2B5EF4-FFF2-40B4-BE49-F238E27FC236}">
                  <a16:creationId xmlns:a16="http://schemas.microsoft.com/office/drawing/2014/main" id="{29CFAB56-C2DB-479B-A9D3-DEA5D52B64D9}"/>
                </a:ext>
              </a:extLst>
            </p:cNvPr>
            <p:cNvSpPr/>
            <p:nvPr/>
          </p:nvSpPr>
          <p:spPr>
            <a:xfrm>
              <a:off x="6402500" y="2449975"/>
              <a:ext cx="8350" cy="11325"/>
            </a:xfrm>
            <a:custGeom>
              <a:avLst/>
              <a:gdLst/>
              <a:ahLst/>
              <a:cxnLst/>
              <a:rect l="l" t="t" r="r" b="b"/>
              <a:pathLst>
                <a:path w="334" h="453" extrusionOk="0">
                  <a:moveTo>
                    <a:pt x="167" y="0"/>
                  </a:moveTo>
                  <a:cubicBezTo>
                    <a:pt x="72" y="0"/>
                    <a:pt x="0" y="72"/>
                    <a:pt x="0" y="167"/>
                  </a:cubicBezTo>
                  <a:lnTo>
                    <a:pt x="0" y="286"/>
                  </a:lnTo>
                  <a:cubicBezTo>
                    <a:pt x="0" y="381"/>
                    <a:pt x="72" y="453"/>
                    <a:pt x="167" y="453"/>
                  </a:cubicBezTo>
                  <a:cubicBezTo>
                    <a:pt x="238" y="453"/>
                    <a:pt x="310" y="405"/>
                    <a:pt x="334" y="310"/>
                  </a:cubicBezTo>
                  <a:lnTo>
                    <a:pt x="334" y="167"/>
                  </a:lnTo>
                  <a:cubicBezTo>
                    <a:pt x="310" y="72"/>
                    <a:pt x="238" y="0"/>
                    <a:pt x="167"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4;p59">
              <a:extLst>
                <a:ext uri="{FF2B5EF4-FFF2-40B4-BE49-F238E27FC236}">
                  <a16:creationId xmlns:a16="http://schemas.microsoft.com/office/drawing/2014/main" id="{F153819C-4303-45BC-8A15-C1BFD1CC774A}"/>
                </a:ext>
              </a:extLst>
            </p:cNvPr>
            <p:cNvSpPr/>
            <p:nvPr/>
          </p:nvSpPr>
          <p:spPr>
            <a:xfrm>
              <a:off x="6417975" y="2449975"/>
              <a:ext cx="7750" cy="11450"/>
            </a:xfrm>
            <a:custGeom>
              <a:avLst/>
              <a:gdLst/>
              <a:ahLst/>
              <a:cxnLst/>
              <a:rect l="l" t="t" r="r" b="b"/>
              <a:pathLst>
                <a:path w="310" h="458" extrusionOk="0">
                  <a:moveTo>
                    <a:pt x="167" y="0"/>
                  </a:moveTo>
                  <a:cubicBezTo>
                    <a:pt x="72" y="0"/>
                    <a:pt x="0" y="72"/>
                    <a:pt x="0" y="167"/>
                  </a:cubicBezTo>
                  <a:lnTo>
                    <a:pt x="0" y="286"/>
                  </a:lnTo>
                  <a:cubicBezTo>
                    <a:pt x="0" y="381"/>
                    <a:pt x="72" y="453"/>
                    <a:pt x="167" y="453"/>
                  </a:cubicBezTo>
                  <a:cubicBezTo>
                    <a:pt x="176" y="456"/>
                    <a:pt x="186" y="457"/>
                    <a:pt x="195" y="457"/>
                  </a:cubicBezTo>
                  <a:cubicBezTo>
                    <a:pt x="256" y="457"/>
                    <a:pt x="310" y="392"/>
                    <a:pt x="310" y="310"/>
                  </a:cubicBezTo>
                  <a:lnTo>
                    <a:pt x="310" y="167"/>
                  </a:lnTo>
                  <a:cubicBezTo>
                    <a:pt x="310" y="72"/>
                    <a:pt x="239" y="0"/>
                    <a:pt x="167"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35;p59">
              <a:extLst>
                <a:ext uri="{FF2B5EF4-FFF2-40B4-BE49-F238E27FC236}">
                  <a16:creationId xmlns:a16="http://schemas.microsoft.com/office/drawing/2014/main" id="{282B98B5-E57D-4455-83C4-AA97D6414A96}"/>
                </a:ext>
              </a:extLst>
            </p:cNvPr>
            <p:cNvSpPr/>
            <p:nvPr/>
          </p:nvSpPr>
          <p:spPr>
            <a:xfrm>
              <a:off x="6433450" y="2449975"/>
              <a:ext cx="8350" cy="11325"/>
            </a:xfrm>
            <a:custGeom>
              <a:avLst/>
              <a:gdLst/>
              <a:ahLst/>
              <a:cxnLst/>
              <a:rect l="l" t="t" r="r" b="b"/>
              <a:pathLst>
                <a:path w="334" h="453" extrusionOk="0">
                  <a:moveTo>
                    <a:pt x="167" y="0"/>
                  </a:moveTo>
                  <a:cubicBezTo>
                    <a:pt x="96" y="0"/>
                    <a:pt x="24" y="72"/>
                    <a:pt x="24" y="167"/>
                  </a:cubicBezTo>
                  <a:lnTo>
                    <a:pt x="24" y="286"/>
                  </a:lnTo>
                  <a:cubicBezTo>
                    <a:pt x="1" y="381"/>
                    <a:pt x="72" y="453"/>
                    <a:pt x="167" y="453"/>
                  </a:cubicBezTo>
                  <a:cubicBezTo>
                    <a:pt x="262" y="453"/>
                    <a:pt x="334" y="405"/>
                    <a:pt x="334" y="310"/>
                  </a:cubicBezTo>
                  <a:lnTo>
                    <a:pt x="334" y="167"/>
                  </a:lnTo>
                  <a:cubicBezTo>
                    <a:pt x="334" y="72"/>
                    <a:pt x="262" y="0"/>
                    <a:pt x="167"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36;p59">
              <a:extLst>
                <a:ext uri="{FF2B5EF4-FFF2-40B4-BE49-F238E27FC236}">
                  <a16:creationId xmlns:a16="http://schemas.microsoft.com/office/drawing/2014/main" id="{117E7DD8-B78F-4E93-8D08-9792FCF4DD0F}"/>
                </a:ext>
              </a:extLst>
            </p:cNvPr>
            <p:cNvSpPr/>
            <p:nvPr/>
          </p:nvSpPr>
          <p:spPr>
            <a:xfrm>
              <a:off x="6322725" y="2469175"/>
              <a:ext cx="151825" cy="49875"/>
            </a:xfrm>
            <a:custGeom>
              <a:avLst/>
              <a:gdLst/>
              <a:ahLst/>
              <a:cxnLst/>
              <a:rect l="l" t="t" r="r" b="b"/>
              <a:pathLst>
                <a:path w="6073" h="1995" extrusionOk="0">
                  <a:moveTo>
                    <a:pt x="3036" y="0"/>
                  </a:moveTo>
                  <a:cubicBezTo>
                    <a:pt x="3001" y="0"/>
                    <a:pt x="2965" y="6"/>
                    <a:pt x="2929" y="18"/>
                  </a:cubicBezTo>
                  <a:lnTo>
                    <a:pt x="167" y="1209"/>
                  </a:lnTo>
                  <a:cubicBezTo>
                    <a:pt x="48" y="1256"/>
                    <a:pt x="0" y="1399"/>
                    <a:pt x="24" y="1518"/>
                  </a:cubicBezTo>
                  <a:lnTo>
                    <a:pt x="191" y="1995"/>
                  </a:lnTo>
                  <a:lnTo>
                    <a:pt x="2929" y="804"/>
                  </a:lnTo>
                  <a:cubicBezTo>
                    <a:pt x="2965" y="792"/>
                    <a:pt x="3001" y="786"/>
                    <a:pt x="3036" y="786"/>
                  </a:cubicBezTo>
                  <a:cubicBezTo>
                    <a:pt x="3072" y="786"/>
                    <a:pt x="3108" y="792"/>
                    <a:pt x="3144" y="804"/>
                  </a:cubicBezTo>
                  <a:lnTo>
                    <a:pt x="5882" y="1995"/>
                  </a:lnTo>
                  <a:lnTo>
                    <a:pt x="6049" y="1518"/>
                  </a:lnTo>
                  <a:cubicBezTo>
                    <a:pt x="6073" y="1399"/>
                    <a:pt x="6025" y="1256"/>
                    <a:pt x="5906" y="1209"/>
                  </a:cubicBezTo>
                  <a:lnTo>
                    <a:pt x="3144" y="18"/>
                  </a:lnTo>
                  <a:cubicBezTo>
                    <a:pt x="3108" y="6"/>
                    <a:pt x="3072"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37;p59">
              <a:extLst>
                <a:ext uri="{FF2B5EF4-FFF2-40B4-BE49-F238E27FC236}">
                  <a16:creationId xmlns:a16="http://schemas.microsoft.com/office/drawing/2014/main" id="{62CEC4E3-80A9-45B7-B4D3-800AD3BF9BB2}"/>
                </a:ext>
              </a:extLst>
            </p:cNvPr>
            <p:cNvSpPr/>
            <p:nvPr/>
          </p:nvSpPr>
          <p:spPr>
            <a:xfrm>
              <a:off x="6322725" y="2494025"/>
              <a:ext cx="23225" cy="25025"/>
            </a:xfrm>
            <a:custGeom>
              <a:avLst/>
              <a:gdLst/>
              <a:ahLst/>
              <a:cxnLst/>
              <a:rect l="l" t="t" r="r" b="b"/>
              <a:pathLst>
                <a:path w="929" h="1001" extrusionOk="0">
                  <a:moveTo>
                    <a:pt x="691" y="0"/>
                  </a:moveTo>
                  <a:lnTo>
                    <a:pt x="167" y="238"/>
                  </a:lnTo>
                  <a:cubicBezTo>
                    <a:pt x="48" y="286"/>
                    <a:pt x="0" y="405"/>
                    <a:pt x="24" y="524"/>
                  </a:cubicBezTo>
                  <a:lnTo>
                    <a:pt x="191" y="1001"/>
                  </a:lnTo>
                  <a:lnTo>
                    <a:pt x="929" y="691"/>
                  </a:lnTo>
                  <a:lnTo>
                    <a:pt x="6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138;p59">
            <a:extLst>
              <a:ext uri="{FF2B5EF4-FFF2-40B4-BE49-F238E27FC236}">
                <a16:creationId xmlns:a16="http://schemas.microsoft.com/office/drawing/2014/main" id="{776974B0-66D8-47BA-8200-A802984AEFE6}"/>
              </a:ext>
            </a:extLst>
          </p:cNvPr>
          <p:cNvGrpSpPr/>
          <p:nvPr/>
        </p:nvGrpSpPr>
        <p:grpSpPr>
          <a:xfrm>
            <a:off x="1572495" y="2537764"/>
            <a:ext cx="354169" cy="432919"/>
            <a:chOff x="3980550" y="2373125"/>
            <a:chExt cx="213625" cy="261125"/>
          </a:xfrm>
        </p:grpSpPr>
        <p:sp>
          <p:nvSpPr>
            <p:cNvPr id="127" name="Google Shape;1139;p59">
              <a:extLst>
                <a:ext uri="{FF2B5EF4-FFF2-40B4-BE49-F238E27FC236}">
                  <a16:creationId xmlns:a16="http://schemas.microsoft.com/office/drawing/2014/main" id="{9AF5687A-9D08-4004-A377-0CE06DC8098A}"/>
                </a:ext>
              </a:extLst>
            </p:cNvPr>
            <p:cNvSpPr/>
            <p:nvPr/>
          </p:nvSpPr>
          <p:spPr>
            <a:xfrm>
              <a:off x="3980700" y="2373175"/>
              <a:ext cx="213475" cy="261075"/>
            </a:xfrm>
            <a:custGeom>
              <a:avLst/>
              <a:gdLst/>
              <a:ahLst/>
              <a:cxnLst/>
              <a:rect l="l" t="t" r="r" b="b"/>
              <a:pathLst>
                <a:path w="8539" h="10443" extrusionOk="0">
                  <a:moveTo>
                    <a:pt x="4266" y="593"/>
                  </a:moveTo>
                  <a:cubicBezTo>
                    <a:pt x="4531" y="593"/>
                    <a:pt x="4782" y="790"/>
                    <a:pt x="4782" y="1095"/>
                  </a:cubicBezTo>
                  <a:cubicBezTo>
                    <a:pt x="4782" y="1381"/>
                    <a:pt x="4543" y="1619"/>
                    <a:pt x="4281" y="1619"/>
                  </a:cubicBezTo>
                  <a:cubicBezTo>
                    <a:pt x="3829" y="1619"/>
                    <a:pt x="3591" y="1072"/>
                    <a:pt x="3900" y="738"/>
                  </a:cubicBezTo>
                  <a:cubicBezTo>
                    <a:pt x="4008" y="638"/>
                    <a:pt x="4139" y="593"/>
                    <a:pt x="4266" y="593"/>
                  </a:cubicBezTo>
                  <a:close/>
                  <a:moveTo>
                    <a:pt x="4258" y="0"/>
                  </a:moveTo>
                  <a:cubicBezTo>
                    <a:pt x="3162" y="0"/>
                    <a:pt x="2757" y="1453"/>
                    <a:pt x="3686" y="2024"/>
                  </a:cubicBezTo>
                  <a:cubicBezTo>
                    <a:pt x="3829" y="2120"/>
                    <a:pt x="3924" y="2286"/>
                    <a:pt x="3900" y="2453"/>
                  </a:cubicBezTo>
                  <a:lnTo>
                    <a:pt x="3853" y="2977"/>
                  </a:lnTo>
                  <a:cubicBezTo>
                    <a:pt x="3829" y="3096"/>
                    <a:pt x="3734" y="3215"/>
                    <a:pt x="3591" y="3239"/>
                  </a:cubicBezTo>
                  <a:lnTo>
                    <a:pt x="2638" y="3239"/>
                  </a:lnTo>
                  <a:cubicBezTo>
                    <a:pt x="2567" y="3215"/>
                    <a:pt x="2519" y="3191"/>
                    <a:pt x="2472" y="3144"/>
                  </a:cubicBezTo>
                  <a:cubicBezTo>
                    <a:pt x="2336" y="2974"/>
                    <a:pt x="2150" y="2898"/>
                    <a:pt x="1966" y="2898"/>
                  </a:cubicBezTo>
                  <a:cubicBezTo>
                    <a:pt x="1631" y="2898"/>
                    <a:pt x="1305" y="3149"/>
                    <a:pt x="1305" y="3548"/>
                  </a:cubicBezTo>
                  <a:cubicBezTo>
                    <a:pt x="1305" y="3953"/>
                    <a:pt x="1641" y="4215"/>
                    <a:pt x="1980" y="4215"/>
                  </a:cubicBezTo>
                  <a:cubicBezTo>
                    <a:pt x="2159" y="4215"/>
                    <a:pt x="2340" y="4142"/>
                    <a:pt x="2472" y="3977"/>
                  </a:cubicBezTo>
                  <a:cubicBezTo>
                    <a:pt x="2519" y="3929"/>
                    <a:pt x="2567" y="3906"/>
                    <a:pt x="2638" y="3906"/>
                  </a:cubicBezTo>
                  <a:lnTo>
                    <a:pt x="3472" y="3906"/>
                  </a:lnTo>
                  <a:cubicBezTo>
                    <a:pt x="3638" y="3906"/>
                    <a:pt x="3758" y="4048"/>
                    <a:pt x="3734" y="4191"/>
                  </a:cubicBezTo>
                  <a:lnTo>
                    <a:pt x="3472" y="7287"/>
                  </a:lnTo>
                  <a:cubicBezTo>
                    <a:pt x="3434" y="7666"/>
                    <a:pt x="3110" y="7940"/>
                    <a:pt x="2751" y="7940"/>
                  </a:cubicBezTo>
                  <a:cubicBezTo>
                    <a:pt x="2659" y="7940"/>
                    <a:pt x="2564" y="7922"/>
                    <a:pt x="2472" y="7883"/>
                  </a:cubicBezTo>
                  <a:cubicBezTo>
                    <a:pt x="2138" y="7740"/>
                    <a:pt x="1829" y="7502"/>
                    <a:pt x="1638" y="7192"/>
                  </a:cubicBezTo>
                  <a:cubicBezTo>
                    <a:pt x="1590" y="7097"/>
                    <a:pt x="1638" y="6978"/>
                    <a:pt x="1757" y="6978"/>
                  </a:cubicBezTo>
                  <a:lnTo>
                    <a:pt x="2019" y="6930"/>
                  </a:lnTo>
                  <a:cubicBezTo>
                    <a:pt x="2162" y="6930"/>
                    <a:pt x="2210" y="6787"/>
                    <a:pt x="2138" y="6668"/>
                  </a:cubicBezTo>
                  <a:lnTo>
                    <a:pt x="1233" y="5549"/>
                  </a:lnTo>
                  <a:cubicBezTo>
                    <a:pt x="1188" y="5492"/>
                    <a:pt x="1126" y="5462"/>
                    <a:pt x="1064" y="5462"/>
                  </a:cubicBezTo>
                  <a:cubicBezTo>
                    <a:pt x="995" y="5462"/>
                    <a:pt x="926" y="5498"/>
                    <a:pt x="876" y="5573"/>
                  </a:cubicBezTo>
                  <a:lnTo>
                    <a:pt x="66" y="6859"/>
                  </a:lnTo>
                  <a:cubicBezTo>
                    <a:pt x="0" y="6969"/>
                    <a:pt x="77" y="7099"/>
                    <a:pt x="202" y="7099"/>
                  </a:cubicBezTo>
                  <a:cubicBezTo>
                    <a:pt x="212" y="7099"/>
                    <a:pt x="222" y="7098"/>
                    <a:pt x="233" y="7097"/>
                  </a:cubicBezTo>
                  <a:lnTo>
                    <a:pt x="495" y="7073"/>
                  </a:lnTo>
                  <a:cubicBezTo>
                    <a:pt x="510" y="7070"/>
                    <a:pt x="525" y="7068"/>
                    <a:pt x="540" y="7068"/>
                  </a:cubicBezTo>
                  <a:cubicBezTo>
                    <a:pt x="637" y="7068"/>
                    <a:pt x="712" y="7136"/>
                    <a:pt x="733" y="7240"/>
                  </a:cubicBezTo>
                  <a:cubicBezTo>
                    <a:pt x="1209" y="8859"/>
                    <a:pt x="2638" y="9383"/>
                    <a:pt x="3329" y="9550"/>
                  </a:cubicBezTo>
                  <a:cubicBezTo>
                    <a:pt x="3567" y="9597"/>
                    <a:pt x="3758" y="9764"/>
                    <a:pt x="3900" y="9978"/>
                  </a:cubicBezTo>
                  <a:lnTo>
                    <a:pt x="4091" y="10335"/>
                  </a:lnTo>
                  <a:cubicBezTo>
                    <a:pt x="4139" y="10407"/>
                    <a:pt x="4210" y="10443"/>
                    <a:pt x="4278" y="10443"/>
                  </a:cubicBezTo>
                  <a:cubicBezTo>
                    <a:pt x="4347" y="10443"/>
                    <a:pt x="4412" y="10407"/>
                    <a:pt x="4448" y="10335"/>
                  </a:cubicBezTo>
                  <a:lnTo>
                    <a:pt x="4662" y="9978"/>
                  </a:lnTo>
                  <a:cubicBezTo>
                    <a:pt x="4782" y="9764"/>
                    <a:pt x="4972" y="9597"/>
                    <a:pt x="5210" y="9550"/>
                  </a:cubicBezTo>
                  <a:cubicBezTo>
                    <a:pt x="5901" y="9383"/>
                    <a:pt x="7330" y="8859"/>
                    <a:pt x="7806" y="7240"/>
                  </a:cubicBezTo>
                  <a:cubicBezTo>
                    <a:pt x="7827" y="7136"/>
                    <a:pt x="7902" y="7068"/>
                    <a:pt x="7999" y="7068"/>
                  </a:cubicBezTo>
                  <a:cubicBezTo>
                    <a:pt x="8014" y="7068"/>
                    <a:pt x="8029" y="7070"/>
                    <a:pt x="8044" y="7073"/>
                  </a:cubicBezTo>
                  <a:lnTo>
                    <a:pt x="8330" y="7097"/>
                  </a:lnTo>
                  <a:cubicBezTo>
                    <a:pt x="8339" y="7098"/>
                    <a:pt x="8348" y="7099"/>
                    <a:pt x="8356" y="7099"/>
                  </a:cubicBezTo>
                  <a:cubicBezTo>
                    <a:pt x="8462" y="7099"/>
                    <a:pt x="8539" y="6969"/>
                    <a:pt x="8473" y="6859"/>
                  </a:cubicBezTo>
                  <a:lnTo>
                    <a:pt x="7663" y="5573"/>
                  </a:lnTo>
                  <a:cubicBezTo>
                    <a:pt x="7613" y="5498"/>
                    <a:pt x="7544" y="5462"/>
                    <a:pt x="7476" y="5462"/>
                  </a:cubicBezTo>
                  <a:cubicBezTo>
                    <a:pt x="7413" y="5462"/>
                    <a:pt x="7351" y="5492"/>
                    <a:pt x="7306" y="5549"/>
                  </a:cubicBezTo>
                  <a:lnTo>
                    <a:pt x="6401" y="6668"/>
                  </a:lnTo>
                  <a:cubicBezTo>
                    <a:pt x="6330" y="6763"/>
                    <a:pt x="6401" y="6906"/>
                    <a:pt x="6520" y="6930"/>
                  </a:cubicBezTo>
                  <a:lnTo>
                    <a:pt x="6782" y="6954"/>
                  </a:lnTo>
                  <a:cubicBezTo>
                    <a:pt x="6901" y="6978"/>
                    <a:pt x="6949" y="7097"/>
                    <a:pt x="6901" y="7192"/>
                  </a:cubicBezTo>
                  <a:cubicBezTo>
                    <a:pt x="6711" y="7502"/>
                    <a:pt x="6401" y="7740"/>
                    <a:pt x="6068" y="7883"/>
                  </a:cubicBezTo>
                  <a:cubicBezTo>
                    <a:pt x="5975" y="7922"/>
                    <a:pt x="5881" y="7940"/>
                    <a:pt x="5789" y="7940"/>
                  </a:cubicBezTo>
                  <a:cubicBezTo>
                    <a:pt x="5431" y="7940"/>
                    <a:pt x="5110" y="7666"/>
                    <a:pt x="5091" y="7287"/>
                  </a:cubicBezTo>
                  <a:lnTo>
                    <a:pt x="4782" y="4191"/>
                  </a:lnTo>
                  <a:cubicBezTo>
                    <a:pt x="4758" y="4025"/>
                    <a:pt x="4901" y="3906"/>
                    <a:pt x="5044" y="3906"/>
                  </a:cubicBezTo>
                  <a:lnTo>
                    <a:pt x="5901" y="3906"/>
                  </a:lnTo>
                  <a:cubicBezTo>
                    <a:pt x="5910" y="3901"/>
                    <a:pt x="5920" y="3899"/>
                    <a:pt x="5930" y="3899"/>
                  </a:cubicBezTo>
                  <a:cubicBezTo>
                    <a:pt x="5974" y="3899"/>
                    <a:pt x="6024" y="3934"/>
                    <a:pt x="6044" y="3953"/>
                  </a:cubicBezTo>
                  <a:cubicBezTo>
                    <a:pt x="6185" y="4127"/>
                    <a:pt x="6381" y="4212"/>
                    <a:pt x="6572" y="4212"/>
                  </a:cubicBezTo>
                  <a:cubicBezTo>
                    <a:pt x="6800" y="4212"/>
                    <a:pt x="7023" y="4091"/>
                    <a:pt x="7139" y="3858"/>
                  </a:cubicBezTo>
                  <a:cubicBezTo>
                    <a:pt x="7354" y="3453"/>
                    <a:pt x="7092" y="2929"/>
                    <a:pt x="6615" y="2905"/>
                  </a:cubicBezTo>
                  <a:cubicBezTo>
                    <a:pt x="6593" y="2903"/>
                    <a:pt x="6572" y="2902"/>
                    <a:pt x="6550" y="2902"/>
                  </a:cubicBezTo>
                  <a:cubicBezTo>
                    <a:pt x="6358" y="2902"/>
                    <a:pt x="6172" y="2994"/>
                    <a:pt x="6044" y="3144"/>
                  </a:cubicBezTo>
                  <a:cubicBezTo>
                    <a:pt x="6020" y="3191"/>
                    <a:pt x="5948" y="3215"/>
                    <a:pt x="5901" y="3215"/>
                  </a:cubicBezTo>
                  <a:lnTo>
                    <a:pt x="4948" y="3215"/>
                  </a:lnTo>
                  <a:cubicBezTo>
                    <a:pt x="4805" y="3215"/>
                    <a:pt x="4686" y="3096"/>
                    <a:pt x="4686" y="2977"/>
                  </a:cubicBezTo>
                  <a:lnTo>
                    <a:pt x="4639" y="2453"/>
                  </a:lnTo>
                  <a:cubicBezTo>
                    <a:pt x="4615" y="2286"/>
                    <a:pt x="4686" y="2120"/>
                    <a:pt x="4829" y="2024"/>
                  </a:cubicBezTo>
                  <a:cubicBezTo>
                    <a:pt x="5782" y="1453"/>
                    <a:pt x="5377" y="0"/>
                    <a:pt x="4258"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40;p59">
              <a:extLst>
                <a:ext uri="{FF2B5EF4-FFF2-40B4-BE49-F238E27FC236}">
                  <a16:creationId xmlns:a16="http://schemas.microsoft.com/office/drawing/2014/main" id="{A3172D6E-92CA-4AB6-9496-29FF76127797}"/>
                </a:ext>
              </a:extLst>
            </p:cNvPr>
            <p:cNvSpPr/>
            <p:nvPr/>
          </p:nvSpPr>
          <p:spPr>
            <a:xfrm>
              <a:off x="4133575" y="2509725"/>
              <a:ext cx="41700" cy="61800"/>
            </a:xfrm>
            <a:custGeom>
              <a:avLst/>
              <a:gdLst/>
              <a:ahLst/>
              <a:cxnLst/>
              <a:rect l="l" t="t" r="r" b="b"/>
              <a:pathLst>
                <a:path w="1668" h="2472" extrusionOk="0">
                  <a:moveTo>
                    <a:pt x="1361" y="0"/>
                  </a:moveTo>
                  <a:cubicBezTo>
                    <a:pt x="1298" y="0"/>
                    <a:pt x="1236" y="30"/>
                    <a:pt x="1191" y="87"/>
                  </a:cubicBezTo>
                  <a:lnTo>
                    <a:pt x="286" y="1206"/>
                  </a:lnTo>
                  <a:cubicBezTo>
                    <a:pt x="215" y="1301"/>
                    <a:pt x="286" y="1444"/>
                    <a:pt x="405" y="1468"/>
                  </a:cubicBezTo>
                  <a:lnTo>
                    <a:pt x="667" y="1492"/>
                  </a:lnTo>
                  <a:cubicBezTo>
                    <a:pt x="786" y="1516"/>
                    <a:pt x="834" y="1635"/>
                    <a:pt x="786" y="1730"/>
                  </a:cubicBezTo>
                  <a:cubicBezTo>
                    <a:pt x="596" y="2016"/>
                    <a:pt x="334" y="2254"/>
                    <a:pt x="0" y="2397"/>
                  </a:cubicBezTo>
                  <a:cubicBezTo>
                    <a:pt x="102" y="2448"/>
                    <a:pt x="211" y="2472"/>
                    <a:pt x="320" y="2472"/>
                  </a:cubicBezTo>
                  <a:cubicBezTo>
                    <a:pt x="414" y="2472"/>
                    <a:pt x="507" y="2454"/>
                    <a:pt x="596" y="2421"/>
                  </a:cubicBezTo>
                  <a:cubicBezTo>
                    <a:pt x="929" y="2278"/>
                    <a:pt x="1239" y="2040"/>
                    <a:pt x="1429" y="1730"/>
                  </a:cubicBezTo>
                  <a:cubicBezTo>
                    <a:pt x="1477" y="1635"/>
                    <a:pt x="1429" y="1516"/>
                    <a:pt x="1310" y="1492"/>
                  </a:cubicBezTo>
                  <a:lnTo>
                    <a:pt x="1048" y="1468"/>
                  </a:lnTo>
                  <a:cubicBezTo>
                    <a:pt x="905" y="1444"/>
                    <a:pt x="858" y="1301"/>
                    <a:pt x="929" y="1206"/>
                  </a:cubicBezTo>
                  <a:lnTo>
                    <a:pt x="1667" y="277"/>
                  </a:lnTo>
                  <a:lnTo>
                    <a:pt x="1548" y="111"/>
                  </a:lnTo>
                  <a:cubicBezTo>
                    <a:pt x="1498" y="36"/>
                    <a:pt x="1429" y="0"/>
                    <a:pt x="1361"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41;p59">
              <a:extLst>
                <a:ext uri="{FF2B5EF4-FFF2-40B4-BE49-F238E27FC236}">
                  <a16:creationId xmlns:a16="http://schemas.microsoft.com/office/drawing/2014/main" id="{8C5463F0-0BEE-48F6-8C21-D5A80D94E934}"/>
                </a:ext>
              </a:extLst>
            </p:cNvPr>
            <p:cNvSpPr/>
            <p:nvPr/>
          </p:nvSpPr>
          <p:spPr>
            <a:xfrm>
              <a:off x="4012400" y="2446125"/>
              <a:ext cx="25350" cy="32450"/>
            </a:xfrm>
            <a:custGeom>
              <a:avLst/>
              <a:gdLst/>
              <a:ahLst/>
              <a:cxnLst/>
              <a:rect l="l" t="t" r="r" b="b"/>
              <a:pathLst>
                <a:path w="1014" h="1298" extrusionOk="0">
                  <a:moveTo>
                    <a:pt x="806" y="1"/>
                  </a:moveTo>
                  <a:cubicBezTo>
                    <a:pt x="250" y="1"/>
                    <a:pt x="0" y="1297"/>
                    <a:pt x="703" y="1297"/>
                  </a:cubicBezTo>
                  <a:cubicBezTo>
                    <a:pt x="823" y="1297"/>
                    <a:pt x="918" y="1273"/>
                    <a:pt x="1013" y="1226"/>
                  </a:cubicBezTo>
                  <a:cubicBezTo>
                    <a:pt x="799" y="1107"/>
                    <a:pt x="656" y="845"/>
                    <a:pt x="680" y="607"/>
                  </a:cubicBezTo>
                  <a:cubicBezTo>
                    <a:pt x="703" y="368"/>
                    <a:pt x="823" y="178"/>
                    <a:pt x="1013" y="59"/>
                  </a:cubicBezTo>
                  <a:cubicBezTo>
                    <a:pt x="940" y="19"/>
                    <a:pt x="871" y="1"/>
                    <a:pt x="806"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42;p59">
              <a:extLst>
                <a:ext uri="{FF2B5EF4-FFF2-40B4-BE49-F238E27FC236}">
                  <a16:creationId xmlns:a16="http://schemas.microsoft.com/office/drawing/2014/main" id="{B3A25944-7EF3-4E2D-A3AE-757E1B5182DB}"/>
                </a:ext>
              </a:extLst>
            </p:cNvPr>
            <p:cNvSpPr/>
            <p:nvPr/>
          </p:nvSpPr>
          <p:spPr>
            <a:xfrm>
              <a:off x="3980550" y="2509725"/>
              <a:ext cx="114950" cy="124525"/>
            </a:xfrm>
            <a:custGeom>
              <a:avLst/>
              <a:gdLst/>
              <a:ahLst/>
              <a:cxnLst/>
              <a:rect l="l" t="t" r="r" b="b"/>
              <a:pathLst>
                <a:path w="4598" h="4981" extrusionOk="0">
                  <a:moveTo>
                    <a:pt x="1070" y="0"/>
                  </a:moveTo>
                  <a:cubicBezTo>
                    <a:pt x="1001" y="0"/>
                    <a:pt x="932" y="36"/>
                    <a:pt x="882" y="111"/>
                  </a:cubicBezTo>
                  <a:lnTo>
                    <a:pt x="72" y="1397"/>
                  </a:lnTo>
                  <a:cubicBezTo>
                    <a:pt x="1" y="1492"/>
                    <a:pt x="96" y="1635"/>
                    <a:pt x="239" y="1635"/>
                  </a:cubicBezTo>
                  <a:lnTo>
                    <a:pt x="501" y="1611"/>
                  </a:lnTo>
                  <a:cubicBezTo>
                    <a:pt x="516" y="1608"/>
                    <a:pt x="531" y="1606"/>
                    <a:pt x="546" y="1606"/>
                  </a:cubicBezTo>
                  <a:cubicBezTo>
                    <a:pt x="643" y="1606"/>
                    <a:pt x="718" y="1674"/>
                    <a:pt x="739" y="1778"/>
                  </a:cubicBezTo>
                  <a:cubicBezTo>
                    <a:pt x="1215" y="3397"/>
                    <a:pt x="2644" y="3921"/>
                    <a:pt x="3335" y="4088"/>
                  </a:cubicBezTo>
                  <a:cubicBezTo>
                    <a:pt x="3573" y="4135"/>
                    <a:pt x="3764" y="4302"/>
                    <a:pt x="3906" y="4516"/>
                  </a:cubicBezTo>
                  <a:lnTo>
                    <a:pt x="4097" y="4873"/>
                  </a:lnTo>
                  <a:cubicBezTo>
                    <a:pt x="4145" y="4945"/>
                    <a:pt x="4216" y="4981"/>
                    <a:pt x="4284" y="4981"/>
                  </a:cubicBezTo>
                  <a:cubicBezTo>
                    <a:pt x="4353" y="4981"/>
                    <a:pt x="4418" y="4945"/>
                    <a:pt x="4454" y="4873"/>
                  </a:cubicBezTo>
                  <a:lnTo>
                    <a:pt x="4597" y="4635"/>
                  </a:lnTo>
                  <a:lnTo>
                    <a:pt x="4526" y="4516"/>
                  </a:lnTo>
                  <a:cubicBezTo>
                    <a:pt x="4407" y="4302"/>
                    <a:pt x="4192" y="4135"/>
                    <a:pt x="3954" y="4088"/>
                  </a:cubicBezTo>
                  <a:cubicBezTo>
                    <a:pt x="3287" y="3921"/>
                    <a:pt x="1835" y="3397"/>
                    <a:pt x="1382" y="1778"/>
                  </a:cubicBezTo>
                  <a:cubicBezTo>
                    <a:pt x="1341" y="1674"/>
                    <a:pt x="1263" y="1606"/>
                    <a:pt x="1181" y="1606"/>
                  </a:cubicBezTo>
                  <a:cubicBezTo>
                    <a:pt x="1169" y="1606"/>
                    <a:pt x="1156" y="1608"/>
                    <a:pt x="1144" y="1611"/>
                  </a:cubicBezTo>
                  <a:lnTo>
                    <a:pt x="858" y="1635"/>
                  </a:lnTo>
                  <a:cubicBezTo>
                    <a:pt x="849" y="1636"/>
                    <a:pt x="840" y="1637"/>
                    <a:pt x="831" y="1637"/>
                  </a:cubicBezTo>
                  <a:cubicBezTo>
                    <a:pt x="707" y="1637"/>
                    <a:pt x="649" y="1486"/>
                    <a:pt x="715" y="1397"/>
                  </a:cubicBezTo>
                  <a:lnTo>
                    <a:pt x="1406" y="277"/>
                  </a:lnTo>
                  <a:lnTo>
                    <a:pt x="1239" y="87"/>
                  </a:lnTo>
                  <a:cubicBezTo>
                    <a:pt x="1194" y="30"/>
                    <a:pt x="1132" y="0"/>
                    <a:pt x="1070"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43;p59">
              <a:extLst>
                <a:ext uri="{FF2B5EF4-FFF2-40B4-BE49-F238E27FC236}">
                  <a16:creationId xmlns:a16="http://schemas.microsoft.com/office/drawing/2014/main" id="{83287C4E-A9A8-4D34-B42D-F272CE98E5F3}"/>
                </a:ext>
              </a:extLst>
            </p:cNvPr>
            <p:cNvSpPr/>
            <p:nvPr/>
          </p:nvSpPr>
          <p:spPr>
            <a:xfrm>
              <a:off x="4049400" y="2373125"/>
              <a:ext cx="46100" cy="80425"/>
            </a:xfrm>
            <a:custGeom>
              <a:avLst/>
              <a:gdLst/>
              <a:ahLst/>
              <a:cxnLst/>
              <a:rect l="l" t="t" r="r" b="b"/>
              <a:pathLst>
                <a:path w="1844" h="3217" extrusionOk="0">
                  <a:moveTo>
                    <a:pt x="1505" y="1"/>
                  </a:moveTo>
                  <a:cubicBezTo>
                    <a:pt x="424" y="1"/>
                    <a:pt x="1" y="1440"/>
                    <a:pt x="938" y="2026"/>
                  </a:cubicBezTo>
                  <a:cubicBezTo>
                    <a:pt x="1081" y="2122"/>
                    <a:pt x="1176" y="2288"/>
                    <a:pt x="1152" y="2455"/>
                  </a:cubicBezTo>
                  <a:lnTo>
                    <a:pt x="1105" y="2979"/>
                  </a:lnTo>
                  <a:cubicBezTo>
                    <a:pt x="1105" y="3098"/>
                    <a:pt x="986" y="3217"/>
                    <a:pt x="843" y="3217"/>
                  </a:cubicBezTo>
                  <a:lnTo>
                    <a:pt x="1486" y="3217"/>
                  </a:lnTo>
                  <a:cubicBezTo>
                    <a:pt x="1605" y="3217"/>
                    <a:pt x="1724" y="3122"/>
                    <a:pt x="1748" y="2979"/>
                  </a:cubicBezTo>
                  <a:lnTo>
                    <a:pt x="1795" y="2455"/>
                  </a:lnTo>
                  <a:cubicBezTo>
                    <a:pt x="1795" y="2288"/>
                    <a:pt x="1724" y="2122"/>
                    <a:pt x="1581" y="2026"/>
                  </a:cubicBezTo>
                  <a:cubicBezTo>
                    <a:pt x="1343" y="1883"/>
                    <a:pt x="1152" y="1645"/>
                    <a:pt x="1081" y="1359"/>
                  </a:cubicBezTo>
                  <a:cubicBezTo>
                    <a:pt x="1033" y="1288"/>
                    <a:pt x="1010" y="1193"/>
                    <a:pt x="1010" y="1097"/>
                  </a:cubicBezTo>
                  <a:cubicBezTo>
                    <a:pt x="1010" y="1002"/>
                    <a:pt x="1033" y="907"/>
                    <a:pt x="1081" y="836"/>
                  </a:cubicBezTo>
                  <a:cubicBezTo>
                    <a:pt x="1176" y="454"/>
                    <a:pt x="1462" y="169"/>
                    <a:pt x="1843" y="50"/>
                  </a:cubicBezTo>
                  <a:cubicBezTo>
                    <a:pt x="1748" y="26"/>
                    <a:pt x="1653" y="2"/>
                    <a:pt x="1557" y="2"/>
                  </a:cubicBezTo>
                  <a:cubicBezTo>
                    <a:pt x="1540" y="1"/>
                    <a:pt x="1522" y="1"/>
                    <a:pt x="1505"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44;p59">
              <a:extLst>
                <a:ext uri="{FF2B5EF4-FFF2-40B4-BE49-F238E27FC236}">
                  <a16:creationId xmlns:a16="http://schemas.microsoft.com/office/drawing/2014/main" id="{BFC707E3-DCDD-4032-B7C5-D6AAA4ABFBDF}"/>
                </a:ext>
              </a:extLst>
            </p:cNvPr>
            <p:cNvSpPr/>
            <p:nvPr/>
          </p:nvSpPr>
          <p:spPr>
            <a:xfrm>
              <a:off x="4057350" y="2470800"/>
              <a:ext cx="33375" cy="100875"/>
            </a:xfrm>
            <a:custGeom>
              <a:avLst/>
              <a:gdLst/>
              <a:ahLst/>
              <a:cxnLst/>
              <a:rect l="l" t="t" r="r" b="b"/>
              <a:pathLst>
                <a:path w="1335" h="4035" extrusionOk="0">
                  <a:moveTo>
                    <a:pt x="430" y="1"/>
                  </a:moveTo>
                  <a:cubicBezTo>
                    <a:pt x="572" y="1"/>
                    <a:pt x="692" y="120"/>
                    <a:pt x="692" y="286"/>
                  </a:cubicBezTo>
                  <a:lnTo>
                    <a:pt x="406" y="3382"/>
                  </a:lnTo>
                  <a:cubicBezTo>
                    <a:pt x="382" y="3620"/>
                    <a:pt x="239" y="3859"/>
                    <a:pt x="1" y="3954"/>
                  </a:cubicBezTo>
                  <a:lnTo>
                    <a:pt x="49" y="3978"/>
                  </a:lnTo>
                  <a:cubicBezTo>
                    <a:pt x="141" y="4017"/>
                    <a:pt x="236" y="4035"/>
                    <a:pt x="328" y="4035"/>
                  </a:cubicBezTo>
                  <a:cubicBezTo>
                    <a:pt x="686" y="4035"/>
                    <a:pt x="1006" y="3761"/>
                    <a:pt x="1025" y="3382"/>
                  </a:cubicBezTo>
                  <a:lnTo>
                    <a:pt x="1311" y="286"/>
                  </a:lnTo>
                  <a:cubicBezTo>
                    <a:pt x="1335" y="120"/>
                    <a:pt x="1215" y="1"/>
                    <a:pt x="1049"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145;p59">
            <a:extLst>
              <a:ext uri="{FF2B5EF4-FFF2-40B4-BE49-F238E27FC236}">
                <a16:creationId xmlns:a16="http://schemas.microsoft.com/office/drawing/2014/main" id="{45BC9030-B2DF-46F3-8840-54C57F35FA23}"/>
              </a:ext>
            </a:extLst>
          </p:cNvPr>
          <p:cNvGrpSpPr/>
          <p:nvPr/>
        </p:nvGrpSpPr>
        <p:grpSpPr>
          <a:xfrm>
            <a:off x="1552851" y="1069501"/>
            <a:ext cx="358355" cy="432588"/>
            <a:chOff x="1648525" y="2373150"/>
            <a:chExt cx="216150" cy="260925"/>
          </a:xfrm>
        </p:grpSpPr>
        <p:sp>
          <p:nvSpPr>
            <p:cNvPr id="134" name="Google Shape;1146;p59">
              <a:extLst>
                <a:ext uri="{FF2B5EF4-FFF2-40B4-BE49-F238E27FC236}">
                  <a16:creationId xmlns:a16="http://schemas.microsoft.com/office/drawing/2014/main" id="{C5B95E69-2456-46AE-8247-48647C712926}"/>
                </a:ext>
              </a:extLst>
            </p:cNvPr>
            <p:cNvSpPr/>
            <p:nvPr/>
          </p:nvSpPr>
          <p:spPr>
            <a:xfrm>
              <a:off x="1727125" y="2373150"/>
              <a:ext cx="73650" cy="52425"/>
            </a:xfrm>
            <a:custGeom>
              <a:avLst/>
              <a:gdLst/>
              <a:ahLst/>
              <a:cxnLst/>
              <a:rect l="l" t="t" r="r" b="b"/>
              <a:pathLst>
                <a:path w="2946" h="2097" extrusionOk="0">
                  <a:moveTo>
                    <a:pt x="1455" y="1"/>
                  </a:moveTo>
                  <a:cubicBezTo>
                    <a:pt x="1446" y="1"/>
                    <a:pt x="1438" y="1"/>
                    <a:pt x="1429" y="1"/>
                  </a:cubicBezTo>
                  <a:cubicBezTo>
                    <a:pt x="262" y="49"/>
                    <a:pt x="0" y="1644"/>
                    <a:pt x="1072" y="2073"/>
                  </a:cubicBezTo>
                  <a:cubicBezTo>
                    <a:pt x="1095" y="2073"/>
                    <a:pt x="1119" y="2073"/>
                    <a:pt x="1143" y="2097"/>
                  </a:cubicBezTo>
                  <a:lnTo>
                    <a:pt x="1286" y="2097"/>
                  </a:lnTo>
                  <a:lnTo>
                    <a:pt x="1286" y="2073"/>
                  </a:lnTo>
                  <a:cubicBezTo>
                    <a:pt x="1296" y="2076"/>
                    <a:pt x="1305" y="2077"/>
                    <a:pt x="1314" y="2077"/>
                  </a:cubicBezTo>
                  <a:cubicBezTo>
                    <a:pt x="1443" y="2077"/>
                    <a:pt x="1443" y="1783"/>
                    <a:pt x="1314" y="1783"/>
                  </a:cubicBezTo>
                  <a:cubicBezTo>
                    <a:pt x="1305" y="1783"/>
                    <a:pt x="1296" y="1784"/>
                    <a:pt x="1286" y="1787"/>
                  </a:cubicBezTo>
                  <a:lnTo>
                    <a:pt x="1143" y="1787"/>
                  </a:lnTo>
                  <a:cubicBezTo>
                    <a:pt x="381" y="1454"/>
                    <a:pt x="595" y="311"/>
                    <a:pt x="1429" y="287"/>
                  </a:cubicBezTo>
                  <a:cubicBezTo>
                    <a:pt x="1446" y="286"/>
                    <a:pt x="1464" y="285"/>
                    <a:pt x="1480" y="285"/>
                  </a:cubicBezTo>
                  <a:cubicBezTo>
                    <a:pt x="2297" y="285"/>
                    <a:pt x="2556" y="1390"/>
                    <a:pt x="1810" y="1763"/>
                  </a:cubicBezTo>
                  <a:lnTo>
                    <a:pt x="1715" y="1763"/>
                  </a:lnTo>
                  <a:cubicBezTo>
                    <a:pt x="1619" y="1763"/>
                    <a:pt x="1548" y="1835"/>
                    <a:pt x="1548" y="1930"/>
                  </a:cubicBezTo>
                  <a:cubicBezTo>
                    <a:pt x="1548" y="2001"/>
                    <a:pt x="1619" y="2073"/>
                    <a:pt x="1715" y="2073"/>
                  </a:cubicBezTo>
                  <a:lnTo>
                    <a:pt x="1834" y="2073"/>
                  </a:lnTo>
                  <a:cubicBezTo>
                    <a:pt x="1858" y="2073"/>
                    <a:pt x="1881" y="2049"/>
                    <a:pt x="1905" y="2049"/>
                  </a:cubicBezTo>
                  <a:cubicBezTo>
                    <a:pt x="2945" y="1576"/>
                    <a:pt x="2601" y="1"/>
                    <a:pt x="1455"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47;p59">
              <a:extLst>
                <a:ext uri="{FF2B5EF4-FFF2-40B4-BE49-F238E27FC236}">
                  <a16:creationId xmlns:a16="http://schemas.microsoft.com/office/drawing/2014/main" id="{A2E5C964-E4CA-4FD9-8B0D-9000EC9C3EEB}"/>
                </a:ext>
              </a:extLst>
            </p:cNvPr>
            <p:cNvSpPr/>
            <p:nvPr/>
          </p:nvSpPr>
          <p:spPr>
            <a:xfrm>
              <a:off x="1755700" y="2408300"/>
              <a:ext cx="17275" cy="25025"/>
            </a:xfrm>
            <a:custGeom>
              <a:avLst/>
              <a:gdLst/>
              <a:ahLst/>
              <a:cxnLst/>
              <a:rect l="l" t="t" r="r" b="b"/>
              <a:pathLst>
                <a:path w="691" h="1001" extrusionOk="0">
                  <a:moveTo>
                    <a:pt x="167" y="0"/>
                  </a:moveTo>
                  <a:cubicBezTo>
                    <a:pt x="72" y="0"/>
                    <a:pt x="0" y="72"/>
                    <a:pt x="0" y="167"/>
                  </a:cubicBezTo>
                  <a:lnTo>
                    <a:pt x="0" y="976"/>
                  </a:lnTo>
                  <a:lnTo>
                    <a:pt x="334" y="976"/>
                  </a:lnTo>
                  <a:cubicBezTo>
                    <a:pt x="453" y="976"/>
                    <a:pt x="572" y="976"/>
                    <a:pt x="691" y="1000"/>
                  </a:cubicBezTo>
                  <a:lnTo>
                    <a:pt x="691" y="167"/>
                  </a:lnTo>
                  <a:cubicBezTo>
                    <a:pt x="691" y="72"/>
                    <a:pt x="619" y="0"/>
                    <a:pt x="5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48;p59">
              <a:extLst>
                <a:ext uri="{FF2B5EF4-FFF2-40B4-BE49-F238E27FC236}">
                  <a16:creationId xmlns:a16="http://schemas.microsoft.com/office/drawing/2014/main" id="{756B352E-B976-4AE7-A69B-E1A065D58877}"/>
                </a:ext>
              </a:extLst>
            </p:cNvPr>
            <p:cNvSpPr/>
            <p:nvPr/>
          </p:nvSpPr>
          <p:spPr>
            <a:xfrm>
              <a:off x="1755700" y="2408300"/>
              <a:ext cx="12525" cy="24425"/>
            </a:xfrm>
            <a:custGeom>
              <a:avLst/>
              <a:gdLst/>
              <a:ahLst/>
              <a:cxnLst/>
              <a:rect l="l" t="t" r="r" b="b"/>
              <a:pathLst>
                <a:path w="501" h="977" extrusionOk="0">
                  <a:moveTo>
                    <a:pt x="167" y="0"/>
                  </a:moveTo>
                  <a:cubicBezTo>
                    <a:pt x="72" y="0"/>
                    <a:pt x="0" y="72"/>
                    <a:pt x="0" y="167"/>
                  </a:cubicBezTo>
                  <a:lnTo>
                    <a:pt x="0" y="976"/>
                  </a:lnTo>
                  <a:lnTo>
                    <a:pt x="381" y="976"/>
                  </a:lnTo>
                  <a:lnTo>
                    <a:pt x="381" y="167"/>
                  </a:lnTo>
                  <a:cubicBezTo>
                    <a:pt x="381" y="95"/>
                    <a:pt x="429" y="24"/>
                    <a:pt x="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49;p59">
              <a:extLst>
                <a:ext uri="{FF2B5EF4-FFF2-40B4-BE49-F238E27FC236}">
                  <a16:creationId xmlns:a16="http://schemas.microsoft.com/office/drawing/2014/main" id="{40395E43-B5DA-4B5C-AD46-D6376ACF34BA}"/>
                </a:ext>
              </a:extLst>
            </p:cNvPr>
            <p:cNvSpPr/>
            <p:nvPr/>
          </p:nvSpPr>
          <p:spPr>
            <a:xfrm>
              <a:off x="1662225" y="2431500"/>
              <a:ext cx="202450" cy="202450"/>
            </a:xfrm>
            <a:custGeom>
              <a:avLst/>
              <a:gdLst/>
              <a:ahLst/>
              <a:cxnLst/>
              <a:rect l="l" t="t" r="r" b="b"/>
              <a:pathLst>
                <a:path w="8098" h="8098" extrusionOk="0">
                  <a:moveTo>
                    <a:pt x="4049" y="1"/>
                  </a:moveTo>
                  <a:cubicBezTo>
                    <a:pt x="1810" y="1"/>
                    <a:pt x="0" y="1811"/>
                    <a:pt x="0" y="4049"/>
                  </a:cubicBezTo>
                  <a:cubicBezTo>
                    <a:pt x="0" y="6288"/>
                    <a:pt x="1810" y="8098"/>
                    <a:pt x="4049" y="8098"/>
                  </a:cubicBezTo>
                  <a:cubicBezTo>
                    <a:pt x="6287" y="8098"/>
                    <a:pt x="8097" y="6288"/>
                    <a:pt x="8097" y="4049"/>
                  </a:cubicBezTo>
                  <a:cubicBezTo>
                    <a:pt x="8097" y="1811"/>
                    <a:pt x="6287" y="1"/>
                    <a:pt x="4049"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50;p59">
              <a:extLst>
                <a:ext uri="{FF2B5EF4-FFF2-40B4-BE49-F238E27FC236}">
                  <a16:creationId xmlns:a16="http://schemas.microsoft.com/office/drawing/2014/main" id="{7A3EF851-76EE-4B2A-B4CF-08977F96C3E6}"/>
                </a:ext>
              </a:extLst>
            </p:cNvPr>
            <p:cNvSpPr/>
            <p:nvPr/>
          </p:nvSpPr>
          <p:spPr>
            <a:xfrm>
              <a:off x="1661625" y="2431375"/>
              <a:ext cx="113725" cy="202700"/>
            </a:xfrm>
            <a:custGeom>
              <a:avLst/>
              <a:gdLst/>
              <a:ahLst/>
              <a:cxnLst/>
              <a:rect l="l" t="t" r="r" b="b"/>
              <a:pathLst>
                <a:path w="4549" h="8108" extrusionOk="0">
                  <a:moveTo>
                    <a:pt x="4061" y="1"/>
                  </a:moveTo>
                  <a:cubicBezTo>
                    <a:pt x="1843" y="1"/>
                    <a:pt x="0" y="1790"/>
                    <a:pt x="0" y="4054"/>
                  </a:cubicBezTo>
                  <a:cubicBezTo>
                    <a:pt x="0" y="6319"/>
                    <a:pt x="1843" y="8108"/>
                    <a:pt x="4061" y="8108"/>
                  </a:cubicBezTo>
                  <a:cubicBezTo>
                    <a:pt x="4222" y="8108"/>
                    <a:pt x="4385" y="8098"/>
                    <a:pt x="4549" y="8079"/>
                  </a:cubicBezTo>
                  <a:cubicBezTo>
                    <a:pt x="2501" y="7841"/>
                    <a:pt x="977" y="6102"/>
                    <a:pt x="977" y="4054"/>
                  </a:cubicBezTo>
                  <a:cubicBezTo>
                    <a:pt x="977" y="2006"/>
                    <a:pt x="2501" y="268"/>
                    <a:pt x="4549" y="30"/>
                  </a:cubicBezTo>
                  <a:cubicBezTo>
                    <a:pt x="4385" y="10"/>
                    <a:pt x="4222" y="1"/>
                    <a:pt x="4061"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51;p59">
              <a:extLst>
                <a:ext uri="{FF2B5EF4-FFF2-40B4-BE49-F238E27FC236}">
                  <a16:creationId xmlns:a16="http://schemas.microsoft.com/office/drawing/2014/main" id="{EC66E069-BB08-4DC5-BC66-A0EE094363A8}"/>
                </a:ext>
              </a:extLst>
            </p:cNvPr>
            <p:cNvSpPr/>
            <p:nvPr/>
          </p:nvSpPr>
          <p:spPr>
            <a:xfrm>
              <a:off x="1681275" y="2450550"/>
              <a:ext cx="164925" cy="164950"/>
            </a:xfrm>
            <a:custGeom>
              <a:avLst/>
              <a:gdLst/>
              <a:ahLst/>
              <a:cxnLst/>
              <a:rect l="l" t="t" r="r" b="b"/>
              <a:pathLst>
                <a:path w="6597" h="6598" extrusionOk="0">
                  <a:moveTo>
                    <a:pt x="3287" y="1"/>
                  </a:moveTo>
                  <a:cubicBezTo>
                    <a:pt x="1477" y="1"/>
                    <a:pt x="0" y="1477"/>
                    <a:pt x="0" y="3287"/>
                  </a:cubicBezTo>
                  <a:cubicBezTo>
                    <a:pt x="0" y="5121"/>
                    <a:pt x="1477" y="6597"/>
                    <a:pt x="3287" y="6597"/>
                  </a:cubicBezTo>
                  <a:cubicBezTo>
                    <a:pt x="5120" y="6597"/>
                    <a:pt x="6597" y="5121"/>
                    <a:pt x="6597" y="3287"/>
                  </a:cubicBezTo>
                  <a:cubicBezTo>
                    <a:pt x="6597" y="1477"/>
                    <a:pt x="5120" y="1"/>
                    <a:pt x="3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52;p59">
              <a:extLst>
                <a:ext uri="{FF2B5EF4-FFF2-40B4-BE49-F238E27FC236}">
                  <a16:creationId xmlns:a16="http://schemas.microsoft.com/office/drawing/2014/main" id="{304D79D5-3C15-4856-8052-BC996D30C886}"/>
                </a:ext>
              </a:extLst>
            </p:cNvPr>
            <p:cNvSpPr/>
            <p:nvPr/>
          </p:nvSpPr>
          <p:spPr>
            <a:xfrm>
              <a:off x="1681275" y="2450550"/>
              <a:ext cx="95875" cy="164950"/>
            </a:xfrm>
            <a:custGeom>
              <a:avLst/>
              <a:gdLst/>
              <a:ahLst/>
              <a:cxnLst/>
              <a:rect l="l" t="t" r="r" b="b"/>
              <a:pathLst>
                <a:path w="3835" h="6598" extrusionOk="0">
                  <a:moveTo>
                    <a:pt x="3287" y="1"/>
                  </a:moveTo>
                  <a:cubicBezTo>
                    <a:pt x="1477" y="1"/>
                    <a:pt x="0" y="1477"/>
                    <a:pt x="0" y="3287"/>
                  </a:cubicBezTo>
                  <a:cubicBezTo>
                    <a:pt x="0" y="5121"/>
                    <a:pt x="1477" y="6597"/>
                    <a:pt x="3287" y="6597"/>
                  </a:cubicBezTo>
                  <a:cubicBezTo>
                    <a:pt x="3477" y="6597"/>
                    <a:pt x="3644" y="6574"/>
                    <a:pt x="3834" y="6550"/>
                  </a:cubicBezTo>
                  <a:cubicBezTo>
                    <a:pt x="2239" y="6288"/>
                    <a:pt x="1072" y="4907"/>
                    <a:pt x="1072" y="3287"/>
                  </a:cubicBezTo>
                  <a:cubicBezTo>
                    <a:pt x="1072" y="1668"/>
                    <a:pt x="2239" y="310"/>
                    <a:pt x="3834" y="49"/>
                  </a:cubicBezTo>
                  <a:cubicBezTo>
                    <a:pt x="3644" y="1"/>
                    <a:pt x="3477" y="1"/>
                    <a:pt x="3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53;p59">
              <a:extLst>
                <a:ext uri="{FF2B5EF4-FFF2-40B4-BE49-F238E27FC236}">
                  <a16:creationId xmlns:a16="http://schemas.microsoft.com/office/drawing/2014/main" id="{D260ACD4-935B-4C30-B051-CDD9B888EDA7}"/>
                </a:ext>
              </a:extLst>
            </p:cNvPr>
            <p:cNvSpPr/>
            <p:nvPr/>
          </p:nvSpPr>
          <p:spPr>
            <a:xfrm>
              <a:off x="1648525" y="2447000"/>
              <a:ext cx="201250" cy="172350"/>
            </a:xfrm>
            <a:custGeom>
              <a:avLst/>
              <a:gdLst/>
              <a:ahLst/>
              <a:cxnLst/>
              <a:rect l="l" t="t" r="r" b="b"/>
              <a:pathLst>
                <a:path w="8050" h="6894" extrusionOk="0">
                  <a:moveTo>
                    <a:pt x="4763" y="286"/>
                  </a:moveTo>
                  <a:cubicBezTo>
                    <a:pt x="5192" y="310"/>
                    <a:pt x="5645" y="429"/>
                    <a:pt x="6049" y="619"/>
                  </a:cubicBezTo>
                  <a:lnTo>
                    <a:pt x="5930" y="834"/>
                  </a:lnTo>
                  <a:cubicBezTo>
                    <a:pt x="5883" y="905"/>
                    <a:pt x="5907" y="1024"/>
                    <a:pt x="5978" y="1048"/>
                  </a:cubicBezTo>
                  <a:cubicBezTo>
                    <a:pt x="6003" y="1065"/>
                    <a:pt x="6032" y="1073"/>
                    <a:pt x="6060" y="1073"/>
                  </a:cubicBezTo>
                  <a:cubicBezTo>
                    <a:pt x="6111" y="1073"/>
                    <a:pt x="6162" y="1046"/>
                    <a:pt x="6192" y="1000"/>
                  </a:cubicBezTo>
                  <a:lnTo>
                    <a:pt x="6311" y="786"/>
                  </a:lnTo>
                  <a:cubicBezTo>
                    <a:pt x="6692" y="1024"/>
                    <a:pt x="7002" y="1334"/>
                    <a:pt x="7240" y="1715"/>
                  </a:cubicBezTo>
                  <a:lnTo>
                    <a:pt x="7026" y="1834"/>
                  </a:lnTo>
                  <a:cubicBezTo>
                    <a:pt x="6864" y="1935"/>
                    <a:pt x="6960" y="2140"/>
                    <a:pt x="7110" y="2140"/>
                  </a:cubicBezTo>
                  <a:cubicBezTo>
                    <a:pt x="7136" y="2140"/>
                    <a:pt x="7164" y="2134"/>
                    <a:pt x="7192" y="2119"/>
                  </a:cubicBezTo>
                  <a:lnTo>
                    <a:pt x="7407" y="2000"/>
                  </a:lnTo>
                  <a:cubicBezTo>
                    <a:pt x="7574" y="2405"/>
                    <a:pt x="7669" y="2834"/>
                    <a:pt x="7740" y="3263"/>
                  </a:cubicBezTo>
                  <a:lnTo>
                    <a:pt x="7502" y="3263"/>
                  </a:lnTo>
                  <a:cubicBezTo>
                    <a:pt x="7502" y="3263"/>
                    <a:pt x="7335" y="3334"/>
                    <a:pt x="7335" y="3429"/>
                  </a:cubicBezTo>
                  <a:cubicBezTo>
                    <a:pt x="7335" y="3501"/>
                    <a:pt x="7407" y="3572"/>
                    <a:pt x="7502" y="3572"/>
                  </a:cubicBezTo>
                  <a:lnTo>
                    <a:pt x="7740" y="3572"/>
                  </a:lnTo>
                  <a:cubicBezTo>
                    <a:pt x="7716" y="4025"/>
                    <a:pt x="7597" y="4453"/>
                    <a:pt x="7407" y="4858"/>
                  </a:cubicBezTo>
                  <a:lnTo>
                    <a:pt x="7192" y="4739"/>
                  </a:lnTo>
                  <a:cubicBezTo>
                    <a:pt x="7167" y="4722"/>
                    <a:pt x="7139" y="4714"/>
                    <a:pt x="7111" y="4714"/>
                  </a:cubicBezTo>
                  <a:cubicBezTo>
                    <a:pt x="7060" y="4714"/>
                    <a:pt x="7009" y="4741"/>
                    <a:pt x="6978" y="4787"/>
                  </a:cubicBezTo>
                  <a:cubicBezTo>
                    <a:pt x="6931" y="4858"/>
                    <a:pt x="6954" y="4953"/>
                    <a:pt x="7026" y="5001"/>
                  </a:cubicBezTo>
                  <a:lnTo>
                    <a:pt x="7240" y="5120"/>
                  </a:lnTo>
                  <a:cubicBezTo>
                    <a:pt x="7002" y="5501"/>
                    <a:pt x="6692" y="5811"/>
                    <a:pt x="6311" y="6049"/>
                  </a:cubicBezTo>
                  <a:lnTo>
                    <a:pt x="6311" y="6073"/>
                  </a:lnTo>
                  <a:lnTo>
                    <a:pt x="6192" y="5858"/>
                  </a:lnTo>
                  <a:cubicBezTo>
                    <a:pt x="6162" y="5812"/>
                    <a:pt x="6111" y="5786"/>
                    <a:pt x="6060" y="5786"/>
                  </a:cubicBezTo>
                  <a:cubicBezTo>
                    <a:pt x="6032" y="5786"/>
                    <a:pt x="6003" y="5794"/>
                    <a:pt x="5978" y="5811"/>
                  </a:cubicBezTo>
                  <a:cubicBezTo>
                    <a:pt x="5907" y="5835"/>
                    <a:pt x="5883" y="5954"/>
                    <a:pt x="5930" y="6025"/>
                  </a:cubicBezTo>
                  <a:lnTo>
                    <a:pt x="6049" y="6239"/>
                  </a:lnTo>
                  <a:cubicBezTo>
                    <a:pt x="5645" y="6430"/>
                    <a:pt x="5192" y="6549"/>
                    <a:pt x="4763" y="6573"/>
                  </a:cubicBezTo>
                  <a:lnTo>
                    <a:pt x="4763" y="6335"/>
                  </a:lnTo>
                  <a:cubicBezTo>
                    <a:pt x="4763" y="6239"/>
                    <a:pt x="4692" y="6168"/>
                    <a:pt x="4621" y="6168"/>
                  </a:cubicBezTo>
                  <a:cubicBezTo>
                    <a:pt x="4525" y="6168"/>
                    <a:pt x="4454" y="6239"/>
                    <a:pt x="4454" y="6335"/>
                  </a:cubicBezTo>
                  <a:lnTo>
                    <a:pt x="4454" y="6573"/>
                  </a:lnTo>
                  <a:cubicBezTo>
                    <a:pt x="4001" y="6549"/>
                    <a:pt x="3573" y="6430"/>
                    <a:pt x="3168" y="6239"/>
                  </a:cubicBezTo>
                  <a:lnTo>
                    <a:pt x="3311" y="6025"/>
                  </a:lnTo>
                  <a:cubicBezTo>
                    <a:pt x="3335" y="5954"/>
                    <a:pt x="3311" y="5858"/>
                    <a:pt x="3239" y="5811"/>
                  </a:cubicBezTo>
                  <a:cubicBezTo>
                    <a:pt x="3214" y="5794"/>
                    <a:pt x="3186" y="5786"/>
                    <a:pt x="3158" y="5786"/>
                  </a:cubicBezTo>
                  <a:cubicBezTo>
                    <a:pt x="3106" y="5786"/>
                    <a:pt x="3056" y="5812"/>
                    <a:pt x="3025" y="5858"/>
                  </a:cubicBezTo>
                  <a:lnTo>
                    <a:pt x="2906" y="6073"/>
                  </a:lnTo>
                  <a:cubicBezTo>
                    <a:pt x="2525" y="5835"/>
                    <a:pt x="2215" y="5525"/>
                    <a:pt x="1977" y="5144"/>
                  </a:cubicBezTo>
                  <a:lnTo>
                    <a:pt x="2191" y="5025"/>
                  </a:lnTo>
                  <a:cubicBezTo>
                    <a:pt x="2333" y="4923"/>
                    <a:pt x="2251" y="4719"/>
                    <a:pt x="2106" y="4719"/>
                  </a:cubicBezTo>
                  <a:cubicBezTo>
                    <a:pt x="2080" y="4719"/>
                    <a:pt x="2053" y="4725"/>
                    <a:pt x="2025" y="4739"/>
                  </a:cubicBezTo>
                  <a:lnTo>
                    <a:pt x="1810" y="4882"/>
                  </a:lnTo>
                  <a:cubicBezTo>
                    <a:pt x="1644" y="4453"/>
                    <a:pt x="1548" y="4025"/>
                    <a:pt x="1477" y="3572"/>
                  </a:cubicBezTo>
                  <a:lnTo>
                    <a:pt x="1715" y="3572"/>
                  </a:lnTo>
                  <a:cubicBezTo>
                    <a:pt x="1715" y="3572"/>
                    <a:pt x="1882" y="3525"/>
                    <a:pt x="1882" y="3429"/>
                  </a:cubicBezTo>
                  <a:cubicBezTo>
                    <a:pt x="1882" y="3358"/>
                    <a:pt x="1810" y="3286"/>
                    <a:pt x="1715" y="3286"/>
                  </a:cubicBezTo>
                  <a:lnTo>
                    <a:pt x="1477" y="3286"/>
                  </a:lnTo>
                  <a:cubicBezTo>
                    <a:pt x="1501" y="2834"/>
                    <a:pt x="1620" y="2405"/>
                    <a:pt x="1810" y="2000"/>
                  </a:cubicBezTo>
                  <a:lnTo>
                    <a:pt x="2025" y="2119"/>
                  </a:lnTo>
                  <a:cubicBezTo>
                    <a:pt x="2059" y="2141"/>
                    <a:pt x="2091" y="2150"/>
                    <a:pt x="2121" y="2150"/>
                  </a:cubicBezTo>
                  <a:cubicBezTo>
                    <a:pt x="2256" y="2150"/>
                    <a:pt x="2328" y="1955"/>
                    <a:pt x="2191" y="1858"/>
                  </a:cubicBezTo>
                  <a:lnTo>
                    <a:pt x="1977" y="1738"/>
                  </a:lnTo>
                  <a:cubicBezTo>
                    <a:pt x="2215" y="1357"/>
                    <a:pt x="2525" y="1048"/>
                    <a:pt x="2906" y="810"/>
                  </a:cubicBezTo>
                  <a:lnTo>
                    <a:pt x="3025" y="1024"/>
                  </a:lnTo>
                  <a:cubicBezTo>
                    <a:pt x="3056" y="1070"/>
                    <a:pt x="3106" y="1096"/>
                    <a:pt x="3158" y="1096"/>
                  </a:cubicBezTo>
                  <a:cubicBezTo>
                    <a:pt x="3186" y="1096"/>
                    <a:pt x="3214" y="1089"/>
                    <a:pt x="3239" y="1072"/>
                  </a:cubicBezTo>
                  <a:cubicBezTo>
                    <a:pt x="3311" y="1024"/>
                    <a:pt x="3335" y="929"/>
                    <a:pt x="3311" y="857"/>
                  </a:cubicBezTo>
                  <a:lnTo>
                    <a:pt x="3168" y="643"/>
                  </a:lnTo>
                  <a:cubicBezTo>
                    <a:pt x="3573" y="452"/>
                    <a:pt x="4001" y="333"/>
                    <a:pt x="4454" y="310"/>
                  </a:cubicBezTo>
                  <a:lnTo>
                    <a:pt x="4454" y="548"/>
                  </a:lnTo>
                  <a:cubicBezTo>
                    <a:pt x="4454" y="643"/>
                    <a:pt x="4525" y="714"/>
                    <a:pt x="4621" y="714"/>
                  </a:cubicBezTo>
                  <a:cubicBezTo>
                    <a:pt x="4692" y="714"/>
                    <a:pt x="4763" y="643"/>
                    <a:pt x="4763" y="548"/>
                  </a:cubicBezTo>
                  <a:lnTo>
                    <a:pt x="4763" y="286"/>
                  </a:lnTo>
                  <a:close/>
                  <a:moveTo>
                    <a:pt x="4621" y="0"/>
                  </a:moveTo>
                  <a:cubicBezTo>
                    <a:pt x="1525" y="0"/>
                    <a:pt x="1" y="3715"/>
                    <a:pt x="2168" y="5882"/>
                  </a:cubicBezTo>
                  <a:cubicBezTo>
                    <a:pt x="2866" y="6581"/>
                    <a:pt x="3725" y="6893"/>
                    <a:pt x="4569" y="6893"/>
                  </a:cubicBezTo>
                  <a:cubicBezTo>
                    <a:pt x="6344" y="6893"/>
                    <a:pt x="8050" y="5511"/>
                    <a:pt x="8050" y="3429"/>
                  </a:cubicBezTo>
                  <a:cubicBezTo>
                    <a:pt x="8050" y="1524"/>
                    <a:pt x="6502" y="0"/>
                    <a:pt x="4621"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54;p59">
              <a:extLst>
                <a:ext uri="{FF2B5EF4-FFF2-40B4-BE49-F238E27FC236}">
                  <a16:creationId xmlns:a16="http://schemas.microsoft.com/office/drawing/2014/main" id="{DDAE5E31-00DC-4B53-BEFB-A3645840D375}"/>
                </a:ext>
              </a:extLst>
            </p:cNvPr>
            <p:cNvSpPr/>
            <p:nvPr/>
          </p:nvSpPr>
          <p:spPr>
            <a:xfrm>
              <a:off x="1706875" y="2522000"/>
              <a:ext cx="44675" cy="21450"/>
            </a:xfrm>
            <a:custGeom>
              <a:avLst/>
              <a:gdLst/>
              <a:ahLst/>
              <a:cxnLst/>
              <a:rect l="l" t="t" r="r" b="b"/>
              <a:pathLst>
                <a:path w="1787" h="858" extrusionOk="0">
                  <a:moveTo>
                    <a:pt x="1786" y="1"/>
                  </a:moveTo>
                  <a:lnTo>
                    <a:pt x="96" y="358"/>
                  </a:lnTo>
                  <a:cubicBezTo>
                    <a:pt x="0" y="358"/>
                    <a:pt x="0" y="501"/>
                    <a:pt x="96" y="525"/>
                  </a:cubicBezTo>
                  <a:lnTo>
                    <a:pt x="1786" y="858"/>
                  </a:lnTo>
                  <a:cubicBezTo>
                    <a:pt x="1691" y="739"/>
                    <a:pt x="1620" y="596"/>
                    <a:pt x="1644" y="429"/>
                  </a:cubicBezTo>
                  <a:cubicBezTo>
                    <a:pt x="1620" y="286"/>
                    <a:pt x="1691" y="120"/>
                    <a:pt x="1786" y="1"/>
                  </a:cubicBezTo>
                  <a:close/>
                </a:path>
              </a:pathLst>
            </a:custGeom>
            <a:solidFill>
              <a:srgbClr val="0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55;p59">
              <a:extLst>
                <a:ext uri="{FF2B5EF4-FFF2-40B4-BE49-F238E27FC236}">
                  <a16:creationId xmlns:a16="http://schemas.microsoft.com/office/drawing/2014/main" id="{2B500CFA-9FEF-47C8-8EE7-59F0B15DF1B2}"/>
                </a:ext>
              </a:extLst>
            </p:cNvPr>
            <p:cNvSpPr/>
            <p:nvPr/>
          </p:nvSpPr>
          <p:spPr>
            <a:xfrm>
              <a:off x="1752725" y="2476750"/>
              <a:ext cx="22050" cy="44675"/>
            </a:xfrm>
            <a:custGeom>
              <a:avLst/>
              <a:gdLst/>
              <a:ahLst/>
              <a:cxnLst/>
              <a:rect l="l" t="t" r="r" b="b"/>
              <a:pathLst>
                <a:path w="882" h="1787" extrusionOk="0">
                  <a:moveTo>
                    <a:pt x="441" y="1"/>
                  </a:moveTo>
                  <a:cubicBezTo>
                    <a:pt x="405" y="1"/>
                    <a:pt x="369" y="25"/>
                    <a:pt x="357" y="72"/>
                  </a:cubicBezTo>
                  <a:lnTo>
                    <a:pt x="0" y="1787"/>
                  </a:lnTo>
                  <a:cubicBezTo>
                    <a:pt x="119" y="1668"/>
                    <a:pt x="286" y="1596"/>
                    <a:pt x="453" y="1596"/>
                  </a:cubicBezTo>
                  <a:cubicBezTo>
                    <a:pt x="595" y="1596"/>
                    <a:pt x="738" y="1668"/>
                    <a:pt x="881" y="1763"/>
                  </a:cubicBezTo>
                  <a:lnTo>
                    <a:pt x="524" y="72"/>
                  </a:lnTo>
                  <a:cubicBezTo>
                    <a:pt x="512" y="25"/>
                    <a:pt x="476" y="1"/>
                    <a:pt x="441" y="1"/>
                  </a:cubicBezTo>
                  <a:close/>
                </a:path>
              </a:pathLst>
            </a:custGeom>
            <a:solidFill>
              <a:srgbClr val="FA9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56;p59">
              <a:extLst>
                <a:ext uri="{FF2B5EF4-FFF2-40B4-BE49-F238E27FC236}">
                  <a16:creationId xmlns:a16="http://schemas.microsoft.com/office/drawing/2014/main" id="{0523C5E5-0EC3-45AE-9865-7919D3571E64}"/>
                </a:ext>
              </a:extLst>
            </p:cNvPr>
            <p:cNvSpPr/>
            <p:nvPr/>
          </p:nvSpPr>
          <p:spPr>
            <a:xfrm>
              <a:off x="1752725" y="2476750"/>
              <a:ext cx="15500" cy="44675"/>
            </a:xfrm>
            <a:custGeom>
              <a:avLst/>
              <a:gdLst/>
              <a:ahLst/>
              <a:cxnLst/>
              <a:rect l="l" t="t" r="r" b="b"/>
              <a:pathLst>
                <a:path w="620" h="1787" extrusionOk="0">
                  <a:moveTo>
                    <a:pt x="432" y="1"/>
                  </a:moveTo>
                  <a:cubicBezTo>
                    <a:pt x="393" y="1"/>
                    <a:pt x="357" y="25"/>
                    <a:pt x="357" y="72"/>
                  </a:cubicBezTo>
                  <a:lnTo>
                    <a:pt x="0" y="1787"/>
                  </a:lnTo>
                  <a:cubicBezTo>
                    <a:pt x="119" y="1668"/>
                    <a:pt x="262" y="1620"/>
                    <a:pt x="429" y="1620"/>
                  </a:cubicBezTo>
                  <a:lnTo>
                    <a:pt x="619" y="596"/>
                  </a:lnTo>
                  <a:lnTo>
                    <a:pt x="524" y="72"/>
                  </a:lnTo>
                  <a:cubicBezTo>
                    <a:pt x="512" y="25"/>
                    <a:pt x="470" y="1"/>
                    <a:pt x="432" y="1"/>
                  </a:cubicBezTo>
                  <a:close/>
                </a:path>
              </a:pathLst>
            </a:custGeom>
            <a:solidFill>
              <a:srgbClr val="F68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57;p59">
              <a:extLst>
                <a:ext uri="{FF2B5EF4-FFF2-40B4-BE49-F238E27FC236}">
                  <a16:creationId xmlns:a16="http://schemas.microsoft.com/office/drawing/2014/main" id="{F9F456B8-AB47-4C77-8E27-E78B4F1B77A3}"/>
                </a:ext>
              </a:extLst>
            </p:cNvPr>
            <p:cNvSpPr/>
            <p:nvPr/>
          </p:nvSpPr>
          <p:spPr>
            <a:xfrm>
              <a:off x="1775925" y="2522000"/>
              <a:ext cx="44100" cy="21450"/>
            </a:xfrm>
            <a:custGeom>
              <a:avLst/>
              <a:gdLst/>
              <a:ahLst/>
              <a:cxnLst/>
              <a:rect l="l" t="t" r="r" b="b"/>
              <a:pathLst>
                <a:path w="1764" h="858" extrusionOk="0">
                  <a:moveTo>
                    <a:pt x="1" y="1"/>
                  </a:moveTo>
                  <a:cubicBezTo>
                    <a:pt x="191" y="263"/>
                    <a:pt x="191" y="620"/>
                    <a:pt x="1" y="858"/>
                  </a:cubicBezTo>
                  <a:lnTo>
                    <a:pt x="1668" y="525"/>
                  </a:lnTo>
                  <a:cubicBezTo>
                    <a:pt x="1763" y="501"/>
                    <a:pt x="1763" y="358"/>
                    <a:pt x="1668" y="358"/>
                  </a:cubicBezTo>
                  <a:lnTo>
                    <a:pt x="1" y="1"/>
                  </a:lnTo>
                  <a:close/>
                </a:path>
              </a:pathLst>
            </a:custGeom>
            <a:solidFill>
              <a:srgbClr val="0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58;p59">
              <a:extLst>
                <a:ext uri="{FF2B5EF4-FFF2-40B4-BE49-F238E27FC236}">
                  <a16:creationId xmlns:a16="http://schemas.microsoft.com/office/drawing/2014/main" id="{170158C3-6690-467F-A6B6-0E2BFBA547D1}"/>
                </a:ext>
              </a:extLst>
            </p:cNvPr>
            <p:cNvSpPr/>
            <p:nvPr/>
          </p:nvSpPr>
          <p:spPr>
            <a:xfrm>
              <a:off x="1706875" y="2528550"/>
              <a:ext cx="44675" cy="15500"/>
            </a:xfrm>
            <a:custGeom>
              <a:avLst/>
              <a:gdLst/>
              <a:ahLst/>
              <a:cxnLst/>
              <a:rect l="l" t="t" r="r" b="b"/>
              <a:pathLst>
                <a:path w="1787" h="620" extrusionOk="0">
                  <a:moveTo>
                    <a:pt x="596" y="1"/>
                  </a:moveTo>
                  <a:lnTo>
                    <a:pt x="96" y="96"/>
                  </a:lnTo>
                  <a:cubicBezTo>
                    <a:pt x="0" y="120"/>
                    <a:pt x="0" y="239"/>
                    <a:pt x="96" y="263"/>
                  </a:cubicBezTo>
                  <a:lnTo>
                    <a:pt x="1786" y="620"/>
                  </a:lnTo>
                  <a:cubicBezTo>
                    <a:pt x="1691" y="501"/>
                    <a:pt x="1644" y="358"/>
                    <a:pt x="1644" y="215"/>
                  </a:cubicBezTo>
                  <a:lnTo>
                    <a:pt x="596" y="1"/>
                  </a:lnTo>
                  <a:close/>
                </a:path>
              </a:pathLst>
            </a:custGeom>
            <a:solidFill>
              <a:srgbClr val="0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59;p59">
              <a:extLst>
                <a:ext uri="{FF2B5EF4-FFF2-40B4-BE49-F238E27FC236}">
                  <a16:creationId xmlns:a16="http://schemas.microsoft.com/office/drawing/2014/main" id="{43B50F4E-B9D5-4A63-9C12-BF0C22D9E44E}"/>
                </a:ext>
              </a:extLst>
            </p:cNvPr>
            <p:cNvSpPr/>
            <p:nvPr/>
          </p:nvSpPr>
          <p:spPr>
            <a:xfrm>
              <a:off x="1775925" y="2527950"/>
              <a:ext cx="44100" cy="15500"/>
            </a:xfrm>
            <a:custGeom>
              <a:avLst/>
              <a:gdLst/>
              <a:ahLst/>
              <a:cxnLst/>
              <a:rect l="l" t="t" r="r" b="b"/>
              <a:pathLst>
                <a:path w="1764" h="620" extrusionOk="0">
                  <a:moveTo>
                    <a:pt x="1192" y="1"/>
                  </a:moveTo>
                  <a:lnTo>
                    <a:pt x="144" y="215"/>
                  </a:lnTo>
                  <a:cubicBezTo>
                    <a:pt x="144" y="358"/>
                    <a:pt x="72" y="501"/>
                    <a:pt x="1" y="620"/>
                  </a:cubicBezTo>
                  <a:lnTo>
                    <a:pt x="1668" y="287"/>
                  </a:lnTo>
                  <a:cubicBezTo>
                    <a:pt x="1763" y="263"/>
                    <a:pt x="1763" y="120"/>
                    <a:pt x="1668" y="120"/>
                  </a:cubicBezTo>
                  <a:lnTo>
                    <a:pt x="1192" y="1"/>
                  </a:lnTo>
                  <a:close/>
                </a:path>
              </a:pathLst>
            </a:custGeom>
            <a:solidFill>
              <a:srgbClr val="00EB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60;p59">
              <a:extLst>
                <a:ext uri="{FF2B5EF4-FFF2-40B4-BE49-F238E27FC236}">
                  <a16:creationId xmlns:a16="http://schemas.microsoft.com/office/drawing/2014/main" id="{3938FD36-68F1-47CC-AD75-6FC969661C9A}"/>
                </a:ext>
              </a:extLst>
            </p:cNvPr>
            <p:cNvSpPr/>
            <p:nvPr/>
          </p:nvSpPr>
          <p:spPr>
            <a:xfrm>
              <a:off x="1752725" y="2544625"/>
              <a:ext cx="22050" cy="44075"/>
            </a:xfrm>
            <a:custGeom>
              <a:avLst/>
              <a:gdLst/>
              <a:ahLst/>
              <a:cxnLst/>
              <a:rect l="l" t="t" r="r" b="b"/>
              <a:pathLst>
                <a:path w="882" h="1763" extrusionOk="0">
                  <a:moveTo>
                    <a:pt x="881" y="1"/>
                  </a:moveTo>
                  <a:lnTo>
                    <a:pt x="881" y="1"/>
                  </a:lnTo>
                  <a:cubicBezTo>
                    <a:pt x="738" y="120"/>
                    <a:pt x="595" y="167"/>
                    <a:pt x="453" y="167"/>
                  </a:cubicBezTo>
                  <a:cubicBezTo>
                    <a:pt x="286" y="167"/>
                    <a:pt x="119" y="120"/>
                    <a:pt x="0" y="1"/>
                  </a:cubicBezTo>
                  <a:lnTo>
                    <a:pt x="0" y="1"/>
                  </a:lnTo>
                  <a:lnTo>
                    <a:pt x="357" y="1691"/>
                  </a:lnTo>
                  <a:cubicBezTo>
                    <a:pt x="369" y="1739"/>
                    <a:pt x="405" y="1763"/>
                    <a:pt x="441" y="1763"/>
                  </a:cubicBezTo>
                  <a:cubicBezTo>
                    <a:pt x="476" y="1763"/>
                    <a:pt x="512" y="1739"/>
                    <a:pt x="524" y="1691"/>
                  </a:cubicBezTo>
                  <a:lnTo>
                    <a:pt x="881" y="1"/>
                  </a:lnTo>
                  <a:close/>
                </a:path>
              </a:pathLst>
            </a:custGeom>
            <a:solidFill>
              <a:srgbClr val="FA9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61;p59">
              <a:extLst>
                <a:ext uri="{FF2B5EF4-FFF2-40B4-BE49-F238E27FC236}">
                  <a16:creationId xmlns:a16="http://schemas.microsoft.com/office/drawing/2014/main" id="{798C1338-B22A-4F1B-A521-8E10043079FB}"/>
                </a:ext>
              </a:extLst>
            </p:cNvPr>
            <p:cNvSpPr/>
            <p:nvPr/>
          </p:nvSpPr>
          <p:spPr>
            <a:xfrm>
              <a:off x="1752725" y="2544625"/>
              <a:ext cx="15500" cy="44075"/>
            </a:xfrm>
            <a:custGeom>
              <a:avLst/>
              <a:gdLst/>
              <a:ahLst/>
              <a:cxnLst/>
              <a:rect l="l" t="t" r="r" b="b"/>
              <a:pathLst>
                <a:path w="620" h="1763" extrusionOk="0">
                  <a:moveTo>
                    <a:pt x="0" y="1"/>
                  </a:moveTo>
                  <a:lnTo>
                    <a:pt x="357" y="1691"/>
                  </a:lnTo>
                  <a:cubicBezTo>
                    <a:pt x="357" y="1739"/>
                    <a:pt x="393" y="1763"/>
                    <a:pt x="432" y="1763"/>
                  </a:cubicBezTo>
                  <a:cubicBezTo>
                    <a:pt x="470" y="1763"/>
                    <a:pt x="512" y="1739"/>
                    <a:pt x="524" y="1691"/>
                  </a:cubicBezTo>
                  <a:lnTo>
                    <a:pt x="619" y="1167"/>
                  </a:lnTo>
                  <a:lnTo>
                    <a:pt x="429" y="167"/>
                  </a:lnTo>
                  <a:cubicBezTo>
                    <a:pt x="262" y="167"/>
                    <a:pt x="119" y="96"/>
                    <a:pt x="0" y="1"/>
                  </a:cubicBezTo>
                  <a:close/>
                </a:path>
              </a:pathLst>
            </a:custGeom>
            <a:solidFill>
              <a:srgbClr val="F687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62;p59">
              <a:extLst>
                <a:ext uri="{FF2B5EF4-FFF2-40B4-BE49-F238E27FC236}">
                  <a16:creationId xmlns:a16="http://schemas.microsoft.com/office/drawing/2014/main" id="{9FB6F830-E6B1-4AB5-9979-EB46345FF27E}"/>
                </a:ext>
              </a:extLst>
            </p:cNvPr>
            <p:cNvSpPr/>
            <p:nvPr/>
          </p:nvSpPr>
          <p:spPr>
            <a:xfrm>
              <a:off x="1746750" y="2516050"/>
              <a:ext cx="33975" cy="33950"/>
            </a:xfrm>
            <a:custGeom>
              <a:avLst/>
              <a:gdLst/>
              <a:ahLst/>
              <a:cxnLst/>
              <a:rect l="l" t="t" r="r" b="b"/>
              <a:pathLst>
                <a:path w="1359" h="1358" extrusionOk="0">
                  <a:moveTo>
                    <a:pt x="668" y="0"/>
                  </a:moveTo>
                  <a:cubicBezTo>
                    <a:pt x="310" y="0"/>
                    <a:pt x="1" y="286"/>
                    <a:pt x="1" y="667"/>
                  </a:cubicBezTo>
                  <a:cubicBezTo>
                    <a:pt x="1" y="1048"/>
                    <a:pt x="310" y="1358"/>
                    <a:pt x="668" y="1358"/>
                  </a:cubicBezTo>
                  <a:cubicBezTo>
                    <a:pt x="1049" y="1358"/>
                    <a:pt x="1358" y="1048"/>
                    <a:pt x="1358" y="667"/>
                  </a:cubicBezTo>
                  <a:cubicBezTo>
                    <a:pt x="1358" y="286"/>
                    <a:pt x="1049" y="0"/>
                    <a:pt x="668"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63;p59">
              <a:extLst>
                <a:ext uri="{FF2B5EF4-FFF2-40B4-BE49-F238E27FC236}">
                  <a16:creationId xmlns:a16="http://schemas.microsoft.com/office/drawing/2014/main" id="{A57D8EE2-9141-435A-BFDB-E8B285EA0E92}"/>
                </a:ext>
              </a:extLst>
            </p:cNvPr>
            <p:cNvSpPr/>
            <p:nvPr/>
          </p:nvSpPr>
          <p:spPr>
            <a:xfrm>
              <a:off x="1741400" y="2515450"/>
              <a:ext cx="30975" cy="33975"/>
            </a:xfrm>
            <a:custGeom>
              <a:avLst/>
              <a:gdLst/>
              <a:ahLst/>
              <a:cxnLst/>
              <a:rect l="l" t="t" r="r" b="b"/>
              <a:pathLst>
                <a:path w="1239" h="1359" extrusionOk="0">
                  <a:moveTo>
                    <a:pt x="906" y="667"/>
                  </a:moveTo>
                  <a:lnTo>
                    <a:pt x="906" y="667"/>
                  </a:lnTo>
                  <a:cubicBezTo>
                    <a:pt x="905" y="672"/>
                    <a:pt x="905" y="676"/>
                    <a:pt x="905" y="680"/>
                  </a:cubicBezTo>
                  <a:lnTo>
                    <a:pt x="905" y="680"/>
                  </a:lnTo>
                  <a:cubicBezTo>
                    <a:pt x="905" y="684"/>
                    <a:pt x="905" y="687"/>
                    <a:pt x="906" y="691"/>
                  </a:cubicBezTo>
                  <a:lnTo>
                    <a:pt x="906" y="667"/>
                  </a:lnTo>
                  <a:close/>
                  <a:moveTo>
                    <a:pt x="906" y="1"/>
                  </a:moveTo>
                  <a:cubicBezTo>
                    <a:pt x="1" y="1"/>
                    <a:pt x="1" y="1358"/>
                    <a:pt x="906" y="1358"/>
                  </a:cubicBezTo>
                  <a:cubicBezTo>
                    <a:pt x="1025" y="1358"/>
                    <a:pt x="1120" y="1334"/>
                    <a:pt x="1239" y="1263"/>
                  </a:cubicBezTo>
                  <a:cubicBezTo>
                    <a:pt x="1028" y="1146"/>
                    <a:pt x="886" y="936"/>
                    <a:pt x="905" y="680"/>
                  </a:cubicBezTo>
                  <a:lnTo>
                    <a:pt x="905" y="680"/>
                  </a:lnTo>
                  <a:cubicBezTo>
                    <a:pt x="886" y="446"/>
                    <a:pt x="1028" y="213"/>
                    <a:pt x="1239" y="96"/>
                  </a:cubicBezTo>
                  <a:cubicBezTo>
                    <a:pt x="1120" y="48"/>
                    <a:pt x="1025" y="1"/>
                    <a:pt x="906"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222;p59">
            <a:extLst>
              <a:ext uri="{FF2B5EF4-FFF2-40B4-BE49-F238E27FC236}">
                <a16:creationId xmlns:a16="http://schemas.microsoft.com/office/drawing/2014/main" id="{B6FF7557-D88C-4C0F-A172-BFFC06F4282C}"/>
              </a:ext>
            </a:extLst>
          </p:cNvPr>
          <p:cNvGrpSpPr/>
          <p:nvPr/>
        </p:nvGrpSpPr>
        <p:grpSpPr>
          <a:xfrm>
            <a:off x="5051968" y="2584148"/>
            <a:ext cx="442239" cy="438416"/>
            <a:chOff x="3370900" y="2373175"/>
            <a:chExt cx="263175" cy="260900"/>
          </a:xfrm>
        </p:grpSpPr>
        <p:sp>
          <p:nvSpPr>
            <p:cNvPr id="153" name="Google Shape;1223;p59">
              <a:extLst>
                <a:ext uri="{FF2B5EF4-FFF2-40B4-BE49-F238E27FC236}">
                  <a16:creationId xmlns:a16="http://schemas.microsoft.com/office/drawing/2014/main" id="{3E4BD4CF-2993-4E95-9415-E7B3441E2F39}"/>
                </a:ext>
              </a:extLst>
            </p:cNvPr>
            <p:cNvSpPr/>
            <p:nvPr/>
          </p:nvSpPr>
          <p:spPr>
            <a:xfrm>
              <a:off x="3482825" y="2547600"/>
              <a:ext cx="42900" cy="36350"/>
            </a:xfrm>
            <a:custGeom>
              <a:avLst/>
              <a:gdLst/>
              <a:ahLst/>
              <a:cxnLst/>
              <a:rect l="l" t="t" r="r" b="b"/>
              <a:pathLst>
                <a:path w="1716" h="1454" extrusionOk="0">
                  <a:moveTo>
                    <a:pt x="1" y="1"/>
                  </a:moveTo>
                  <a:lnTo>
                    <a:pt x="1" y="1263"/>
                  </a:lnTo>
                  <a:lnTo>
                    <a:pt x="1" y="1453"/>
                  </a:lnTo>
                  <a:lnTo>
                    <a:pt x="1716" y="1453"/>
                  </a:lnTo>
                  <a:cubicBezTo>
                    <a:pt x="1692" y="1382"/>
                    <a:pt x="1692" y="1310"/>
                    <a:pt x="1692" y="1263"/>
                  </a:cubicBezTo>
                  <a:lnTo>
                    <a:pt x="16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24;p59">
              <a:extLst>
                <a:ext uri="{FF2B5EF4-FFF2-40B4-BE49-F238E27FC236}">
                  <a16:creationId xmlns:a16="http://schemas.microsoft.com/office/drawing/2014/main" id="{E97FE2F7-C5CD-444B-9F70-926A3F75F222}"/>
                </a:ext>
              </a:extLst>
            </p:cNvPr>
            <p:cNvSpPr/>
            <p:nvPr/>
          </p:nvSpPr>
          <p:spPr>
            <a:xfrm>
              <a:off x="3482250" y="2547600"/>
              <a:ext cx="21450" cy="36350"/>
            </a:xfrm>
            <a:custGeom>
              <a:avLst/>
              <a:gdLst/>
              <a:ahLst/>
              <a:cxnLst/>
              <a:rect l="l" t="t" r="r" b="b"/>
              <a:pathLst>
                <a:path w="858" h="1454" extrusionOk="0">
                  <a:moveTo>
                    <a:pt x="0" y="1"/>
                  </a:moveTo>
                  <a:lnTo>
                    <a:pt x="0" y="1263"/>
                  </a:lnTo>
                  <a:lnTo>
                    <a:pt x="0" y="1453"/>
                  </a:lnTo>
                  <a:lnTo>
                    <a:pt x="857" y="1453"/>
                  </a:lnTo>
                  <a:lnTo>
                    <a:pt x="8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25;p59">
              <a:extLst>
                <a:ext uri="{FF2B5EF4-FFF2-40B4-BE49-F238E27FC236}">
                  <a16:creationId xmlns:a16="http://schemas.microsoft.com/office/drawing/2014/main" id="{FB106FB3-1297-466F-8662-B62004D0DFD6}"/>
                </a:ext>
              </a:extLst>
            </p:cNvPr>
            <p:cNvSpPr/>
            <p:nvPr/>
          </p:nvSpPr>
          <p:spPr>
            <a:xfrm>
              <a:off x="3506050" y="2373175"/>
              <a:ext cx="82200" cy="54775"/>
            </a:xfrm>
            <a:custGeom>
              <a:avLst/>
              <a:gdLst/>
              <a:ahLst/>
              <a:cxnLst/>
              <a:rect l="l" t="t" r="r" b="b"/>
              <a:pathLst>
                <a:path w="3288" h="2191" extrusionOk="0">
                  <a:moveTo>
                    <a:pt x="1715" y="0"/>
                  </a:moveTo>
                  <a:cubicBezTo>
                    <a:pt x="572" y="0"/>
                    <a:pt x="1" y="1381"/>
                    <a:pt x="787" y="2191"/>
                  </a:cubicBezTo>
                  <a:lnTo>
                    <a:pt x="929" y="1977"/>
                  </a:lnTo>
                  <a:lnTo>
                    <a:pt x="2644" y="1667"/>
                  </a:lnTo>
                  <a:lnTo>
                    <a:pt x="2858" y="1834"/>
                  </a:lnTo>
                  <a:cubicBezTo>
                    <a:pt x="3287" y="976"/>
                    <a:pt x="2668" y="0"/>
                    <a:pt x="1715"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26;p59">
              <a:extLst>
                <a:ext uri="{FF2B5EF4-FFF2-40B4-BE49-F238E27FC236}">
                  <a16:creationId xmlns:a16="http://schemas.microsoft.com/office/drawing/2014/main" id="{E5824C88-6A06-43C4-983D-B186816D4CFD}"/>
                </a:ext>
              </a:extLst>
            </p:cNvPr>
            <p:cNvSpPr/>
            <p:nvPr/>
          </p:nvSpPr>
          <p:spPr>
            <a:xfrm>
              <a:off x="3506050" y="2373175"/>
              <a:ext cx="56000" cy="54775"/>
            </a:xfrm>
            <a:custGeom>
              <a:avLst/>
              <a:gdLst/>
              <a:ahLst/>
              <a:cxnLst/>
              <a:rect l="l" t="t" r="r" b="b"/>
              <a:pathLst>
                <a:path w="2240" h="2191" extrusionOk="0">
                  <a:moveTo>
                    <a:pt x="1715" y="0"/>
                  </a:moveTo>
                  <a:cubicBezTo>
                    <a:pt x="572" y="0"/>
                    <a:pt x="1" y="1381"/>
                    <a:pt x="787" y="2191"/>
                  </a:cubicBezTo>
                  <a:lnTo>
                    <a:pt x="929" y="1977"/>
                  </a:lnTo>
                  <a:lnTo>
                    <a:pt x="1620" y="1858"/>
                  </a:lnTo>
                  <a:cubicBezTo>
                    <a:pt x="1525" y="1691"/>
                    <a:pt x="1477" y="1477"/>
                    <a:pt x="1501" y="1286"/>
                  </a:cubicBezTo>
                  <a:cubicBezTo>
                    <a:pt x="1501" y="786"/>
                    <a:pt x="1787" y="333"/>
                    <a:pt x="2239" y="119"/>
                  </a:cubicBezTo>
                  <a:cubicBezTo>
                    <a:pt x="2073" y="48"/>
                    <a:pt x="1906" y="0"/>
                    <a:pt x="1715"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27;p59">
              <a:extLst>
                <a:ext uri="{FF2B5EF4-FFF2-40B4-BE49-F238E27FC236}">
                  <a16:creationId xmlns:a16="http://schemas.microsoft.com/office/drawing/2014/main" id="{63FA7ECF-6FDE-40B9-BE73-480FC325B0D1}"/>
                </a:ext>
              </a:extLst>
            </p:cNvPr>
            <p:cNvSpPr/>
            <p:nvPr/>
          </p:nvSpPr>
          <p:spPr>
            <a:xfrm>
              <a:off x="3525700" y="2389825"/>
              <a:ext cx="62550" cy="73250"/>
            </a:xfrm>
            <a:custGeom>
              <a:avLst/>
              <a:gdLst/>
              <a:ahLst/>
              <a:cxnLst/>
              <a:rect l="l" t="t" r="r" b="b"/>
              <a:pathLst>
                <a:path w="2502" h="2930" extrusionOk="0">
                  <a:moveTo>
                    <a:pt x="977" y="1"/>
                  </a:moveTo>
                  <a:cubicBezTo>
                    <a:pt x="429" y="1"/>
                    <a:pt x="1" y="429"/>
                    <a:pt x="1" y="977"/>
                  </a:cubicBezTo>
                  <a:lnTo>
                    <a:pt x="1" y="2906"/>
                  </a:lnTo>
                  <a:lnTo>
                    <a:pt x="96" y="2930"/>
                  </a:lnTo>
                  <a:lnTo>
                    <a:pt x="1215" y="2073"/>
                  </a:lnTo>
                  <a:lnTo>
                    <a:pt x="2311" y="2454"/>
                  </a:lnTo>
                  <a:lnTo>
                    <a:pt x="2501" y="2406"/>
                  </a:lnTo>
                  <a:lnTo>
                    <a:pt x="1882" y="644"/>
                  </a:lnTo>
                  <a:cubicBezTo>
                    <a:pt x="1739" y="263"/>
                    <a:pt x="1382" y="1"/>
                    <a:pt x="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28;p59">
              <a:extLst>
                <a:ext uri="{FF2B5EF4-FFF2-40B4-BE49-F238E27FC236}">
                  <a16:creationId xmlns:a16="http://schemas.microsoft.com/office/drawing/2014/main" id="{FEE304B6-6767-45D4-AFA8-FBD07370FB6E}"/>
                </a:ext>
              </a:extLst>
            </p:cNvPr>
            <p:cNvSpPr/>
            <p:nvPr/>
          </p:nvSpPr>
          <p:spPr>
            <a:xfrm>
              <a:off x="3525700" y="2390425"/>
              <a:ext cx="27425" cy="72650"/>
            </a:xfrm>
            <a:custGeom>
              <a:avLst/>
              <a:gdLst/>
              <a:ahLst/>
              <a:cxnLst/>
              <a:rect l="l" t="t" r="r" b="b"/>
              <a:pathLst>
                <a:path w="1097" h="2906" extrusionOk="0">
                  <a:moveTo>
                    <a:pt x="810" y="1"/>
                  </a:moveTo>
                  <a:cubicBezTo>
                    <a:pt x="334" y="72"/>
                    <a:pt x="1" y="477"/>
                    <a:pt x="1" y="953"/>
                  </a:cubicBezTo>
                  <a:lnTo>
                    <a:pt x="1" y="2882"/>
                  </a:lnTo>
                  <a:lnTo>
                    <a:pt x="96" y="2906"/>
                  </a:lnTo>
                  <a:lnTo>
                    <a:pt x="1096" y="2144"/>
                  </a:lnTo>
                  <a:lnTo>
                    <a:pt x="8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29;p59">
              <a:extLst>
                <a:ext uri="{FF2B5EF4-FFF2-40B4-BE49-F238E27FC236}">
                  <a16:creationId xmlns:a16="http://schemas.microsoft.com/office/drawing/2014/main" id="{2BA26059-6CC6-4848-97E5-7B32126CCCD8}"/>
                </a:ext>
              </a:extLst>
            </p:cNvPr>
            <p:cNvSpPr/>
            <p:nvPr/>
          </p:nvSpPr>
          <p:spPr>
            <a:xfrm>
              <a:off x="3479850" y="2466625"/>
              <a:ext cx="47675" cy="81600"/>
            </a:xfrm>
            <a:custGeom>
              <a:avLst/>
              <a:gdLst/>
              <a:ahLst/>
              <a:cxnLst/>
              <a:rect l="l" t="t" r="r" b="b"/>
              <a:pathLst>
                <a:path w="1907" h="3264" extrusionOk="0">
                  <a:moveTo>
                    <a:pt x="96" y="1"/>
                  </a:moveTo>
                  <a:lnTo>
                    <a:pt x="1" y="144"/>
                  </a:lnTo>
                  <a:lnTo>
                    <a:pt x="1" y="3121"/>
                  </a:lnTo>
                  <a:lnTo>
                    <a:pt x="144" y="3263"/>
                  </a:lnTo>
                  <a:lnTo>
                    <a:pt x="1763" y="3263"/>
                  </a:lnTo>
                  <a:lnTo>
                    <a:pt x="1906" y="3144"/>
                  </a:lnTo>
                  <a:lnTo>
                    <a:pt x="1906" y="168"/>
                  </a:lnTo>
                  <a:lnTo>
                    <a:pt x="1787" y="1"/>
                  </a:ln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30;p59">
              <a:extLst>
                <a:ext uri="{FF2B5EF4-FFF2-40B4-BE49-F238E27FC236}">
                  <a16:creationId xmlns:a16="http://schemas.microsoft.com/office/drawing/2014/main" id="{489FBD3C-0C44-4254-A5D1-066C87B3D565}"/>
                </a:ext>
              </a:extLst>
            </p:cNvPr>
            <p:cNvSpPr/>
            <p:nvPr/>
          </p:nvSpPr>
          <p:spPr>
            <a:xfrm>
              <a:off x="3479850" y="2466625"/>
              <a:ext cx="23850" cy="81600"/>
            </a:xfrm>
            <a:custGeom>
              <a:avLst/>
              <a:gdLst/>
              <a:ahLst/>
              <a:cxnLst/>
              <a:rect l="l" t="t" r="r" b="b"/>
              <a:pathLst>
                <a:path w="954" h="3264" extrusionOk="0">
                  <a:moveTo>
                    <a:pt x="96" y="1"/>
                  </a:moveTo>
                  <a:lnTo>
                    <a:pt x="1" y="144"/>
                  </a:lnTo>
                  <a:lnTo>
                    <a:pt x="1" y="3121"/>
                  </a:lnTo>
                  <a:lnTo>
                    <a:pt x="144" y="3263"/>
                  </a:lnTo>
                  <a:lnTo>
                    <a:pt x="953" y="3263"/>
                  </a:lnTo>
                  <a:lnTo>
                    <a:pt x="953" y="1"/>
                  </a:ln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31;p59">
              <a:extLst>
                <a:ext uri="{FF2B5EF4-FFF2-40B4-BE49-F238E27FC236}">
                  <a16:creationId xmlns:a16="http://schemas.microsoft.com/office/drawing/2014/main" id="{0A66CE85-ED30-4DF0-A6AB-96D4E7B08CEA}"/>
                </a:ext>
              </a:extLst>
            </p:cNvPr>
            <p:cNvSpPr/>
            <p:nvPr/>
          </p:nvSpPr>
          <p:spPr>
            <a:xfrm>
              <a:off x="3523250" y="2437325"/>
              <a:ext cx="103100" cy="141850"/>
            </a:xfrm>
            <a:custGeom>
              <a:avLst/>
              <a:gdLst/>
              <a:ahLst/>
              <a:cxnLst/>
              <a:rect l="l" t="t" r="r" b="b"/>
              <a:pathLst>
                <a:path w="4124" h="5674" extrusionOk="0">
                  <a:moveTo>
                    <a:pt x="1501" y="1"/>
                  </a:moveTo>
                  <a:cubicBezTo>
                    <a:pt x="749" y="1"/>
                    <a:pt x="0" y="546"/>
                    <a:pt x="27" y="1506"/>
                  </a:cubicBezTo>
                  <a:lnTo>
                    <a:pt x="27" y="5674"/>
                  </a:lnTo>
                  <a:lnTo>
                    <a:pt x="146" y="5269"/>
                  </a:lnTo>
                  <a:lnTo>
                    <a:pt x="3909" y="4459"/>
                  </a:lnTo>
                  <a:lnTo>
                    <a:pt x="4123" y="4555"/>
                  </a:lnTo>
                  <a:lnTo>
                    <a:pt x="2885" y="1006"/>
                  </a:lnTo>
                  <a:cubicBezTo>
                    <a:pt x="2648" y="317"/>
                    <a:pt x="2073" y="1"/>
                    <a:pt x="1501"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32;p59">
              <a:extLst>
                <a:ext uri="{FF2B5EF4-FFF2-40B4-BE49-F238E27FC236}">
                  <a16:creationId xmlns:a16="http://schemas.microsoft.com/office/drawing/2014/main" id="{81F2AB59-6A78-49CE-A650-424ED38E50D3}"/>
                </a:ext>
              </a:extLst>
            </p:cNvPr>
            <p:cNvSpPr/>
            <p:nvPr/>
          </p:nvSpPr>
          <p:spPr>
            <a:xfrm>
              <a:off x="3523925" y="2438650"/>
              <a:ext cx="45275" cy="140525"/>
            </a:xfrm>
            <a:custGeom>
              <a:avLst/>
              <a:gdLst/>
              <a:ahLst/>
              <a:cxnLst/>
              <a:rect l="l" t="t" r="r" b="b"/>
              <a:pathLst>
                <a:path w="1811" h="5621" extrusionOk="0">
                  <a:moveTo>
                    <a:pt x="1143" y="1"/>
                  </a:moveTo>
                  <a:cubicBezTo>
                    <a:pt x="476" y="143"/>
                    <a:pt x="0" y="739"/>
                    <a:pt x="0" y="1429"/>
                  </a:cubicBezTo>
                  <a:lnTo>
                    <a:pt x="0" y="5621"/>
                  </a:lnTo>
                  <a:lnTo>
                    <a:pt x="119" y="5216"/>
                  </a:lnTo>
                  <a:lnTo>
                    <a:pt x="1810" y="4835"/>
                  </a:lnTo>
                  <a:lnTo>
                    <a:pt x="1143" y="1"/>
                  </a:ln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33;p59">
              <a:extLst>
                <a:ext uri="{FF2B5EF4-FFF2-40B4-BE49-F238E27FC236}">
                  <a16:creationId xmlns:a16="http://schemas.microsoft.com/office/drawing/2014/main" id="{FF2771D5-00B4-4FC2-886B-1B1952352E52}"/>
                </a:ext>
              </a:extLst>
            </p:cNvPr>
            <p:cNvSpPr/>
            <p:nvPr/>
          </p:nvSpPr>
          <p:spPr>
            <a:xfrm>
              <a:off x="3523925" y="2523800"/>
              <a:ext cx="110150" cy="110150"/>
            </a:xfrm>
            <a:custGeom>
              <a:avLst/>
              <a:gdLst/>
              <a:ahLst/>
              <a:cxnLst/>
              <a:rect l="l" t="t" r="r" b="b"/>
              <a:pathLst>
                <a:path w="4406" h="4406" extrusionOk="0">
                  <a:moveTo>
                    <a:pt x="2191" y="0"/>
                  </a:moveTo>
                  <a:cubicBezTo>
                    <a:pt x="977" y="0"/>
                    <a:pt x="0" y="1000"/>
                    <a:pt x="0" y="2215"/>
                  </a:cubicBezTo>
                  <a:cubicBezTo>
                    <a:pt x="0" y="3429"/>
                    <a:pt x="977" y="4406"/>
                    <a:pt x="2191" y="4406"/>
                  </a:cubicBezTo>
                  <a:cubicBezTo>
                    <a:pt x="3406" y="4406"/>
                    <a:pt x="4406" y="3429"/>
                    <a:pt x="4406" y="2215"/>
                  </a:cubicBezTo>
                  <a:cubicBezTo>
                    <a:pt x="4406" y="1000"/>
                    <a:pt x="3406" y="0"/>
                    <a:pt x="2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234;p59">
              <a:extLst>
                <a:ext uri="{FF2B5EF4-FFF2-40B4-BE49-F238E27FC236}">
                  <a16:creationId xmlns:a16="http://schemas.microsoft.com/office/drawing/2014/main" id="{FBC96E48-5F47-4F23-A9E0-445BCDB31ABD}"/>
                </a:ext>
              </a:extLst>
            </p:cNvPr>
            <p:cNvSpPr/>
            <p:nvPr/>
          </p:nvSpPr>
          <p:spPr>
            <a:xfrm>
              <a:off x="3523325" y="2523675"/>
              <a:ext cx="64325" cy="110400"/>
            </a:xfrm>
            <a:custGeom>
              <a:avLst/>
              <a:gdLst/>
              <a:ahLst/>
              <a:cxnLst/>
              <a:rect l="l" t="t" r="r" b="b"/>
              <a:pathLst>
                <a:path w="2573" h="4416" extrusionOk="0">
                  <a:moveTo>
                    <a:pt x="2219" y="1"/>
                  </a:moveTo>
                  <a:cubicBezTo>
                    <a:pt x="1011" y="1"/>
                    <a:pt x="0" y="982"/>
                    <a:pt x="0" y="2220"/>
                  </a:cubicBezTo>
                  <a:cubicBezTo>
                    <a:pt x="0" y="3456"/>
                    <a:pt x="1007" y="4415"/>
                    <a:pt x="2212" y="4415"/>
                  </a:cubicBezTo>
                  <a:cubicBezTo>
                    <a:pt x="2331" y="4415"/>
                    <a:pt x="2451" y="4406"/>
                    <a:pt x="2572" y="4387"/>
                  </a:cubicBezTo>
                  <a:cubicBezTo>
                    <a:pt x="1501" y="4220"/>
                    <a:pt x="715" y="3291"/>
                    <a:pt x="715" y="2220"/>
                  </a:cubicBezTo>
                  <a:cubicBezTo>
                    <a:pt x="715" y="1124"/>
                    <a:pt x="1501" y="196"/>
                    <a:pt x="2572" y="29"/>
                  </a:cubicBezTo>
                  <a:cubicBezTo>
                    <a:pt x="2453" y="10"/>
                    <a:pt x="2335" y="1"/>
                    <a:pt x="2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235;p59">
              <a:extLst>
                <a:ext uri="{FF2B5EF4-FFF2-40B4-BE49-F238E27FC236}">
                  <a16:creationId xmlns:a16="http://schemas.microsoft.com/office/drawing/2014/main" id="{89A51A3C-4E75-489D-8E6B-6C414998105F}"/>
                </a:ext>
              </a:extLst>
            </p:cNvPr>
            <p:cNvSpPr/>
            <p:nvPr/>
          </p:nvSpPr>
          <p:spPr>
            <a:xfrm>
              <a:off x="3538800" y="2539275"/>
              <a:ext cx="79800" cy="79200"/>
            </a:xfrm>
            <a:custGeom>
              <a:avLst/>
              <a:gdLst/>
              <a:ahLst/>
              <a:cxnLst/>
              <a:rect l="l" t="t" r="r" b="b"/>
              <a:pathLst>
                <a:path w="3192" h="3168" extrusionOk="0">
                  <a:moveTo>
                    <a:pt x="1596" y="0"/>
                  </a:moveTo>
                  <a:cubicBezTo>
                    <a:pt x="715" y="0"/>
                    <a:pt x="1" y="715"/>
                    <a:pt x="1" y="1596"/>
                  </a:cubicBezTo>
                  <a:cubicBezTo>
                    <a:pt x="1" y="2453"/>
                    <a:pt x="715" y="3168"/>
                    <a:pt x="1596" y="3168"/>
                  </a:cubicBezTo>
                  <a:cubicBezTo>
                    <a:pt x="2477" y="3168"/>
                    <a:pt x="3192" y="2453"/>
                    <a:pt x="3192" y="1596"/>
                  </a:cubicBezTo>
                  <a:cubicBezTo>
                    <a:pt x="3192" y="715"/>
                    <a:pt x="2477" y="0"/>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36;p59">
              <a:extLst>
                <a:ext uri="{FF2B5EF4-FFF2-40B4-BE49-F238E27FC236}">
                  <a16:creationId xmlns:a16="http://schemas.microsoft.com/office/drawing/2014/main" id="{BE5A9A24-1B62-4A44-A0D1-CF47831130B8}"/>
                </a:ext>
              </a:extLst>
            </p:cNvPr>
            <p:cNvSpPr/>
            <p:nvPr/>
          </p:nvSpPr>
          <p:spPr>
            <a:xfrm>
              <a:off x="3525700" y="2539275"/>
              <a:ext cx="61950" cy="79200"/>
            </a:xfrm>
            <a:custGeom>
              <a:avLst/>
              <a:gdLst/>
              <a:ahLst/>
              <a:cxnLst/>
              <a:rect l="l" t="t" r="r" b="b"/>
              <a:pathLst>
                <a:path w="2478" h="3168" extrusionOk="0">
                  <a:moveTo>
                    <a:pt x="2120" y="0"/>
                  </a:moveTo>
                  <a:cubicBezTo>
                    <a:pt x="1" y="0"/>
                    <a:pt x="1" y="3168"/>
                    <a:pt x="2120" y="3168"/>
                  </a:cubicBezTo>
                  <a:cubicBezTo>
                    <a:pt x="2239" y="3168"/>
                    <a:pt x="2358" y="3168"/>
                    <a:pt x="2477" y="3144"/>
                  </a:cubicBezTo>
                  <a:cubicBezTo>
                    <a:pt x="1739" y="2977"/>
                    <a:pt x="1215" y="2334"/>
                    <a:pt x="1215" y="1596"/>
                  </a:cubicBezTo>
                  <a:cubicBezTo>
                    <a:pt x="1215" y="834"/>
                    <a:pt x="1739" y="191"/>
                    <a:pt x="2477" y="48"/>
                  </a:cubicBezTo>
                  <a:cubicBezTo>
                    <a:pt x="2358" y="0"/>
                    <a:pt x="2239" y="0"/>
                    <a:pt x="2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237;p59">
              <a:extLst>
                <a:ext uri="{FF2B5EF4-FFF2-40B4-BE49-F238E27FC236}">
                  <a16:creationId xmlns:a16="http://schemas.microsoft.com/office/drawing/2014/main" id="{806AA969-EC31-4395-A582-07A8AF296DB5}"/>
                </a:ext>
              </a:extLst>
            </p:cNvPr>
            <p:cNvSpPr/>
            <p:nvPr/>
          </p:nvSpPr>
          <p:spPr>
            <a:xfrm>
              <a:off x="3418525" y="2373175"/>
              <a:ext cx="82800" cy="54775"/>
            </a:xfrm>
            <a:custGeom>
              <a:avLst/>
              <a:gdLst/>
              <a:ahLst/>
              <a:cxnLst/>
              <a:rect l="l" t="t" r="r" b="b"/>
              <a:pathLst>
                <a:path w="3312" h="2191" extrusionOk="0">
                  <a:moveTo>
                    <a:pt x="1573" y="0"/>
                  </a:moveTo>
                  <a:cubicBezTo>
                    <a:pt x="644" y="0"/>
                    <a:pt x="1" y="976"/>
                    <a:pt x="430" y="1834"/>
                  </a:cubicBezTo>
                  <a:lnTo>
                    <a:pt x="644" y="1667"/>
                  </a:lnTo>
                  <a:lnTo>
                    <a:pt x="2359" y="1977"/>
                  </a:lnTo>
                  <a:lnTo>
                    <a:pt x="2502" y="2191"/>
                  </a:lnTo>
                  <a:cubicBezTo>
                    <a:pt x="3311" y="1381"/>
                    <a:pt x="2716" y="0"/>
                    <a:pt x="1597"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238;p59">
              <a:extLst>
                <a:ext uri="{FF2B5EF4-FFF2-40B4-BE49-F238E27FC236}">
                  <a16:creationId xmlns:a16="http://schemas.microsoft.com/office/drawing/2014/main" id="{B9AC588D-4A7F-4BC1-9DA0-6CBD323C0452}"/>
                </a:ext>
              </a:extLst>
            </p:cNvPr>
            <p:cNvSpPr/>
            <p:nvPr/>
          </p:nvSpPr>
          <p:spPr>
            <a:xfrm>
              <a:off x="3418525" y="2373175"/>
              <a:ext cx="53025" cy="46450"/>
            </a:xfrm>
            <a:custGeom>
              <a:avLst/>
              <a:gdLst/>
              <a:ahLst/>
              <a:cxnLst/>
              <a:rect l="l" t="t" r="r" b="b"/>
              <a:pathLst>
                <a:path w="2121" h="1858" extrusionOk="0">
                  <a:moveTo>
                    <a:pt x="1573" y="0"/>
                  </a:moveTo>
                  <a:cubicBezTo>
                    <a:pt x="644" y="0"/>
                    <a:pt x="1" y="1000"/>
                    <a:pt x="430" y="1858"/>
                  </a:cubicBezTo>
                  <a:lnTo>
                    <a:pt x="644" y="1691"/>
                  </a:lnTo>
                  <a:lnTo>
                    <a:pt x="1477" y="1834"/>
                  </a:lnTo>
                  <a:cubicBezTo>
                    <a:pt x="1406" y="1667"/>
                    <a:pt x="1358" y="1477"/>
                    <a:pt x="1358" y="1286"/>
                  </a:cubicBezTo>
                  <a:cubicBezTo>
                    <a:pt x="1358" y="786"/>
                    <a:pt x="1668" y="333"/>
                    <a:pt x="2120" y="119"/>
                  </a:cubicBezTo>
                  <a:cubicBezTo>
                    <a:pt x="1954" y="48"/>
                    <a:pt x="1763" y="0"/>
                    <a:pt x="1573" y="0"/>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39;p59">
              <a:extLst>
                <a:ext uri="{FF2B5EF4-FFF2-40B4-BE49-F238E27FC236}">
                  <a16:creationId xmlns:a16="http://schemas.microsoft.com/office/drawing/2014/main" id="{BC214469-C3A0-4D7B-BB1B-BDC83037F4C5}"/>
                </a:ext>
              </a:extLst>
            </p:cNvPr>
            <p:cNvSpPr/>
            <p:nvPr/>
          </p:nvSpPr>
          <p:spPr>
            <a:xfrm>
              <a:off x="3418525" y="2389825"/>
              <a:ext cx="62550" cy="73250"/>
            </a:xfrm>
            <a:custGeom>
              <a:avLst/>
              <a:gdLst/>
              <a:ahLst/>
              <a:cxnLst/>
              <a:rect l="l" t="t" r="r" b="b"/>
              <a:pathLst>
                <a:path w="2502" h="2930" extrusionOk="0">
                  <a:moveTo>
                    <a:pt x="1525" y="1"/>
                  </a:moveTo>
                  <a:cubicBezTo>
                    <a:pt x="1120" y="1"/>
                    <a:pt x="739" y="263"/>
                    <a:pt x="620" y="644"/>
                  </a:cubicBezTo>
                  <a:lnTo>
                    <a:pt x="1" y="2406"/>
                  </a:lnTo>
                  <a:lnTo>
                    <a:pt x="192" y="2454"/>
                  </a:lnTo>
                  <a:lnTo>
                    <a:pt x="1287" y="2073"/>
                  </a:lnTo>
                  <a:lnTo>
                    <a:pt x="2406" y="2930"/>
                  </a:lnTo>
                  <a:lnTo>
                    <a:pt x="2502" y="2906"/>
                  </a:lnTo>
                  <a:lnTo>
                    <a:pt x="2502" y="977"/>
                  </a:lnTo>
                  <a:cubicBezTo>
                    <a:pt x="2502" y="429"/>
                    <a:pt x="2073"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40;p59">
              <a:extLst>
                <a:ext uri="{FF2B5EF4-FFF2-40B4-BE49-F238E27FC236}">
                  <a16:creationId xmlns:a16="http://schemas.microsoft.com/office/drawing/2014/main" id="{6290D403-D09A-4590-8738-87833576B945}"/>
                </a:ext>
              </a:extLst>
            </p:cNvPr>
            <p:cNvSpPr/>
            <p:nvPr/>
          </p:nvSpPr>
          <p:spPr>
            <a:xfrm>
              <a:off x="3418525" y="2389825"/>
              <a:ext cx="44100" cy="61350"/>
            </a:xfrm>
            <a:custGeom>
              <a:avLst/>
              <a:gdLst/>
              <a:ahLst/>
              <a:cxnLst/>
              <a:rect l="l" t="t" r="r" b="b"/>
              <a:pathLst>
                <a:path w="1764" h="2454" extrusionOk="0">
                  <a:moveTo>
                    <a:pt x="1525" y="1"/>
                  </a:moveTo>
                  <a:cubicBezTo>
                    <a:pt x="1120" y="1"/>
                    <a:pt x="763" y="263"/>
                    <a:pt x="620" y="644"/>
                  </a:cubicBezTo>
                  <a:lnTo>
                    <a:pt x="1" y="2430"/>
                  </a:lnTo>
                  <a:lnTo>
                    <a:pt x="192" y="2454"/>
                  </a:lnTo>
                  <a:lnTo>
                    <a:pt x="1263" y="2073"/>
                  </a:lnTo>
                  <a:lnTo>
                    <a:pt x="1763" y="25"/>
                  </a:lnTo>
                  <a:cubicBezTo>
                    <a:pt x="1692" y="1"/>
                    <a:pt x="1620"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41;p59">
              <a:extLst>
                <a:ext uri="{FF2B5EF4-FFF2-40B4-BE49-F238E27FC236}">
                  <a16:creationId xmlns:a16="http://schemas.microsoft.com/office/drawing/2014/main" id="{E2024F6A-FB62-465D-841D-F97EB50F244C}"/>
                </a:ext>
              </a:extLst>
            </p:cNvPr>
            <p:cNvSpPr/>
            <p:nvPr/>
          </p:nvSpPr>
          <p:spPr>
            <a:xfrm>
              <a:off x="3381025" y="2437325"/>
              <a:ext cx="102500" cy="141850"/>
            </a:xfrm>
            <a:custGeom>
              <a:avLst/>
              <a:gdLst/>
              <a:ahLst/>
              <a:cxnLst/>
              <a:rect l="l" t="t" r="r" b="b"/>
              <a:pathLst>
                <a:path w="4100" h="5674" extrusionOk="0">
                  <a:moveTo>
                    <a:pt x="2599" y="1"/>
                  </a:moveTo>
                  <a:cubicBezTo>
                    <a:pt x="2027" y="1"/>
                    <a:pt x="1452" y="317"/>
                    <a:pt x="1215" y="1006"/>
                  </a:cubicBezTo>
                  <a:lnTo>
                    <a:pt x="1" y="4555"/>
                  </a:lnTo>
                  <a:lnTo>
                    <a:pt x="1" y="4555"/>
                  </a:lnTo>
                  <a:lnTo>
                    <a:pt x="215" y="4459"/>
                  </a:lnTo>
                  <a:lnTo>
                    <a:pt x="3954" y="5269"/>
                  </a:lnTo>
                  <a:lnTo>
                    <a:pt x="4073" y="5674"/>
                  </a:lnTo>
                  <a:lnTo>
                    <a:pt x="4073" y="1506"/>
                  </a:lnTo>
                  <a:cubicBezTo>
                    <a:pt x="4100" y="546"/>
                    <a:pt x="3351" y="1"/>
                    <a:pt x="2599"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42;p59">
              <a:extLst>
                <a:ext uri="{FF2B5EF4-FFF2-40B4-BE49-F238E27FC236}">
                  <a16:creationId xmlns:a16="http://schemas.microsoft.com/office/drawing/2014/main" id="{9A4E477E-7C69-4658-B998-30176E03B88D}"/>
                </a:ext>
              </a:extLst>
            </p:cNvPr>
            <p:cNvSpPr/>
            <p:nvPr/>
          </p:nvSpPr>
          <p:spPr>
            <a:xfrm>
              <a:off x="3381025" y="2437600"/>
              <a:ext cx="69675" cy="118375"/>
            </a:xfrm>
            <a:custGeom>
              <a:avLst/>
              <a:gdLst/>
              <a:ahLst/>
              <a:cxnLst/>
              <a:rect l="l" t="t" r="r" b="b"/>
              <a:pathLst>
                <a:path w="2787" h="4735" extrusionOk="0">
                  <a:moveTo>
                    <a:pt x="2704" y="1"/>
                  </a:moveTo>
                  <a:cubicBezTo>
                    <a:pt x="2674" y="1"/>
                    <a:pt x="2644" y="7"/>
                    <a:pt x="2620" y="19"/>
                  </a:cubicBezTo>
                  <a:cubicBezTo>
                    <a:pt x="2001" y="19"/>
                    <a:pt x="1430" y="400"/>
                    <a:pt x="1215" y="995"/>
                  </a:cubicBezTo>
                  <a:lnTo>
                    <a:pt x="1" y="4544"/>
                  </a:lnTo>
                  <a:lnTo>
                    <a:pt x="191" y="4448"/>
                  </a:lnTo>
                  <a:lnTo>
                    <a:pt x="1620" y="4734"/>
                  </a:lnTo>
                  <a:lnTo>
                    <a:pt x="2787" y="19"/>
                  </a:lnTo>
                  <a:cubicBezTo>
                    <a:pt x="2763" y="7"/>
                    <a:pt x="2733" y="1"/>
                    <a:pt x="2704" y="1"/>
                  </a:cubicBezTo>
                  <a:close/>
                </a:path>
              </a:pathLst>
            </a:custGeom>
            <a:solidFill>
              <a:srgbClr val="2B3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43;p59">
              <a:extLst>
                <a:ext uri="{FF2B5EF4-FFF2-40B4-BE49-F238E27FC236}">
                  <a16:creationId xmlns:a16="http://schemas.microsoft.com/office/drawing/2014/main" id="{5FB749CD-3E57-4F4C-968A-D192F1F66145}"/>
                </a:ext>
              </a:extLst>
            </p:cNvPr>
            <p:cNvSpPr/>
            <p:nvPr/>
          </p:nvSpPr>
          <p:spPr>
            <a:xfrm>
              <a:off x="3373300" y="2523800"/>
              <a:ext cx="110150" cy="110150"/>
            </a:xfrm>
            <a:custGeom>
              <a:avLst/>
              <a:gdLst/>
              <a:ahLst/>
              <a:cxnLst/>
              <a:rect l="l" t="t" r="r" b="b"/>
              <a:pathLst>
                <a:path w="4406" h="4406" extrusionOk="0">
                  <a:moveTo>
                    <a:pt x="2191" y="0"/>
                  </a:moveTo>
                  <a:cubicBezTo>
                    <a:pt x="976" y="0"/>
                    <a:pt x="0" y="1000"/>
                    <a:pt x="0" y="2215"/>
                  </a:cubicBezTo>
                  <a:cubicBezTo>
                    <a:pt x="0" y="3429"/>
                    <a:pt x="976" y="4406"/>
                    <a:pt x="2191" y="4406"/>
                  </a:cubicBezTo>
                  <a:cubicBezTo>
                    <a:pt x="3406" y="4406"/>
                    <a:pt x="4406" y="3429"/>
                    <a:pt x="4406" y="2215"/>
                  </a:cubicBezTo>
                  <a:cubicBezTo>
                    <a:pt x="4406" y="1000"/>
                    <a:pt x="3406" y="0"/>
                    <a:pt x="2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44;p59">
              <a:extLst>
                <a:ext uri="{FF2B5EF4-FFF2-40B4-BE49-F238E27FC236}">
                  <a16:creationId xmlns:a16="http://schemas.microsoft.com/office/drawing/2014/main" id="{23E0A733-D8C0-44F2-981E-9EE233CBBB6D}"/>
                </a:ext>
              </a:extLst>
            </p:cNvPr>
            <p:cNvSpPr/>
            <p:nvPr/>
          </p:nvSpPr>
          <p:spPr>
            <a:xfrm>
              <a:off x="3370900" y="2523750"/>
              <a:ext cx="66125" cy="110250"/>
            </a:xfrm>
            <a:custGeom>
              <a:avLst/>
              <a:gdLst/>
              <a:ahLst/>
              <a:cxnLst/>
              <a:rect l="l" t="t" r="r" b="b"/>
              <a:pathLst>
                <a:path w="2645" h="4410" extrusionOk="0">
                  <a:moveTo>
                    <a:pt x="2202" y="0"/>
                  </a:moveTo>
                  <a:cubicBezTo>
                    <a:pt x="1001" y="0"/>
                    <a:pt x="1" y="984"/>
                    <a:pt x="1" y="2217"/>
                  </a:cubicBezTo>
                  <a:cubicBezTo>
                    <a:pt x="1" y="3427"/>
                    <a:pt x="1001" y="4409"/>
                    <a:pt x="2202" y="4409"/>
                  </a:cubicBezTo>
                  <a:cubicBezTo>
                    <a:pt x="2230" y="4409"/>
                    <a:pt x="2259" y="4409"/>
                    <a:pt x="2287" y="4408"/>
                  </a:cubicBezTo>
                  <a:cubicBezTo>
                    <a:pt x="2406" y="4408"/>
                    <a:pt x="2525" y="4408"/>
                    <a:pt x="2644" y="4384"/>
                  </a:cubicBezTo>
                  <a:cubicBezTo>
                    <a:pt x="1573" y="4217"/>
                    <a:pt x="787" y="3288"/>
                    <a:pt x="787" y="2217"/>
                  </a:cubicBezTo>
                  <a:cubicBezTo>
                    <a:pt x="763" y="1121"/>
                    <a:pt x="1573" y="193"/>
                    <a:pt x="2644" y="26"/>
                  </a:cubicBezTo>
                  <a:cubicBezTo>
                    <a:pt x="2525" y="26"/>
                    <a:pt x="2406" y="2"/>
                    <a:pt x="2287" y="2"/>
                  </a:cubicBezTo>
                  <a:cubicBezTo>
                    <a:pt x="2259" y="1"/>
                    <a:pt x="2230" y="0"/>
                    <a:pt x="2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45;p59">
              <a:extLst>
                <a:ext uri="{FF2B5EF4-FFF2-40B4-BE49-F238E27FC236}">
                  <a16:creationId xmlns:a16="http://schemas.microsoft.com/office/drawing/2014/main" id="{EE7E778A-0DFC-44AA-A7CF-576AB7D3D0B3}"/>
                </a:ext>
              </a:extLst>
            </p:cNvPr>
            <p:cNvSpPr/>
            <p:nvPr/>
          </p:nvSpPr>
          <p:spPr>
            <a:xfrm>
              <a:off x="3388175" y="2539275"/>
              <a:ext cx="79800" cy="79200"/>
            </a:xfrm>
            <a:custGeom>
              <a:avLst/>
              <a:gdLst/>
              <a:ahLst/>
              <a:cxnLst/>
              <a:rect l="l" t="t" r="r" b="b"/>
              <a:pathLst>
                <a:path w="3192" h="3168" extrusionOk="0">
                  <a:moveTo>
                    <a:pt x="1596" y="0"/>
                  </a:moveTo>
                  <a:cubicBezTo>
                    <a:pt x="715" y="0"/>
                    <a:pt x="0" y="715"/>
                    <a:pt x="0" y="1596"/>
                  </a:cubicBezTo>
                  <a:cubicBezTo>
                    <a:pt x="0" y="2453"/>
                    <a:pt x="715" y="3168"/>
                    <a:pt x="1596" y="3168"/>
                  </a:cubicBezTo>
                  <a:cubicBezTo>
                    <a:pt x="2477" y="3168"/>
                    <a:pt x="3192" y="2453"/>
                    <a:pt x="3192" y="1596"/>
                  </a:cubicBezTo>
                  <a:cubicBezTo>
                    <a:pt x="3192" y="715"/>
                    <a:pt x="2477" y="0"/>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46;p59">
              <a:extLst>
                <a:ext uri="{FF2B5EF4-FFF2-40B4-BE49-F238E27FC236}">
                  <a16:creationId xmlns:a16="http://schemas.microsoft.com/office/drawing/2014/main" id="{C0A69B2B-0474-48B1-95C0-B6C8AE35A76C}"/>
                </a:ext>
              </a:extLst>
            </p:cNvPr>
            <p:cNvSpPr/>
            <p:nvPr/>
          </p:nvSpPr>
          <p:spPr>
            <a:xfrm>
              <a:off x="3375075" y="2539275"/>
              <a:ext cx="61950" cy="79200"/>
            </a:xfrm>
            <a:custGeom>
              <a:avLst/>
              <a:gdLst/>
              <a:ahLst/>
              <a:cxnLst/>
              <a:rect l="l" t="t" r="r" b="b"/>
              <a:pathLst>
                <a:path w="2478" h="3168" extrusionOk="0">
                  <a:moveTo>
                    <a:pt x="2120" y="0"/>
                  </a:moveTo>
                  <a:cubicBezTo>
                    <a:pt x="1" y="0"/>
                    <a:pt x="1" y="3168"/>
                    <a:pt x="2120" y="3168"/>
                  </a:cubicBezTo>
                  <a:cubicBezTo>
                    <a:pt x="2239" y="3168"/>
                    <a:pt x="2358" y="3168"/>
                    <a:pt x="2477" y="3144"/>
                  </a:cubicBezTo>
                  <a:cubicBezTo>
                    <a:pt x="1739" y="2977"/>
                    <a:pt x="1215" y="2334"/>
                    <a:pt x="1215" y="1596"/>
                  </a:cubicBezTo>
                  <a:cubicBezTo>
                    <a:pt x="1215" y="834"/>
                    <a:pt x="1739" y="191"/>
                    <a:pt x="2477" y="48"/>
                  </a:cubicBezTo>
                  <a:cubicBezTo>
                    <a:pt x="2358" y="0"/>
                    <a:pt x="2239" y="0"/>
                    <a:pt x="2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47;p59">
              <a:extLst>
                <a:ext uri="{FF2B5EF4-FFF2-40B4-BE49-F238E27FC236}">
                  <a16:creationId xmlns:a16="http://schemas.microsoft.com/office/drawing/2014/main" id="{E0EDC01E-8B24-488D-A8BB-C0D0111A72A4}"/>
                </a:ext>
              </a:extLst>
            </p:cNvPr>
            <p:cNvSpPr/>
            <p:nvPr/>
          </p:nvSpPr>
          <p:spPr>
            <a:xfrm>
              <a:off x="3470325" y="2485675"/>
              <a:ext cx="66125" cy="21475"/>
            </a:xfrm>
            <a:custGeom>
              <a:avLst/>
              <a:gdLst/>
              <a:ahLst/>
              <a:cxnLst/>
              <a:rect l="l" t="t" r="r" b="b"/>
              <a:pathLst>
                <a:path w="2645" h="859" extrusionOk="0">
                  <a:moveTo>
                    <a:pt x="263" y="1"/>
                  </a:moveTo>
                  <a:cubicBezTo>
                    <a:pt x="120" y="1"/>
                    <a:pt x="1" y="96"/>
                    <a:pt x="1" y="239"/>
                  </a:cubicBezTo>
                  <a:lnTo>
                    <a:pt x="1" y="620"/>
                  </a:lnTo>
                  <a:cubicBezTo>
                    <a:pt x="1" y="763"/>
                    <a:pt x="120" y="858"/>
                    <a:pt x="263" y="858"/>
                  </a:cubicBezTo>
                  <a:lnTo>
                    <a:pt x="2406" y="858"/>
                  </a:lnTo>
                  <a:cubicBezTo>
                    <a:pt x="2525" y="858"/>
                    <a:pt x="2644" y="763"/>
                    <a:pt x="2644" y="620"/>
                  </a:cubicBezTo>
                  <a:lnTo>
                    <a:pt x="2644" y="239"/>
                  </a:lnTo>
                  <a:cubicBezTo>
                    <a:pt x="2644" y="96"/>
                    <a:pt x="2525" y="1"/>
                    <a:pt x="2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48;p59">
              <a:extLst>
                <a:ext uri="{FF2B5EF4-FFF2-40B4-BE49-F238E27FC236}">
                  <a16:creationId xmlns:a16="http://schemas.microsoft.com/office/drawing/2014/main" id="{3BAD0DE0-33CF-442E-A076-C1101D616B88}"/>
                </a:ext>
              </a:extLst>
            </p:cNvPr>
            <p:cNvSpPr/>
            <p:nvPr/>
          </p:nvSpPr>
          <p:spPr>
            <a:xfrm>
              <a:off x="3470325" y="2485675"/>
              <a:ext cx="33975" cy="21475"/>
            </a:xfrm>
            <a:custGeom>
              <a:avLst/>
              <a:gdLst/>
              <a:ahLst/>
              <a:cxnLst/>
              <a:rect l="l" t="t" r="r" b="b"/>
              <a:pathLst>
                <a:path w="1359" h="859" extrusionOk="0">
                  <a:moveTo>
                    <a:pt x="239" y="1"/>
                  </a:moveTo>
                  <a:cubicBezTo>
                    <a:pt x="120" y="1"/>
                    <a:pt x="1" y="96"/>
                    <a:pt x="1" y="239"/>
                  </a:cubicBezTo>
                  <a:lnTo>
                    <a:pt x="1" y="620"/>
                  </a:lnTo>
                  <a:cubicBezTo>
                    <a:pt x="1" y="763"/>
                    <a:pt x="120" y="858"/>
                    <a:pt x="239" y="858"/>
                  </a:cubicBezTo>
                  <a:lnTo>
                    <a:pt x="1358" y="858"/>
                  </a:lnTo>
                  <a:cubicBezTo>
                    <a:pt x="1215" y="858"/>
                    <a:pt x="1096" y="763"/>
                    <a:pt x="1096" y="620"/>
                  </a:cubicBezTo>
                  <a:lnTo>
                    <a:pt x="1096" y="239"/>
                  </a:lnTo>
                  <a:cubicBezTo>
                    <a:pt x="1096" y="96"/>
                    <a:pt x="1215" y="1"/>
                    <a:pt x="1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barn(inVertical)">
                                      <p:cBhvr>
                                        <p:cTn id="7" dur="5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1">
                                            <p:txEl>
                                              <p:pRg st="0" end="0"/>
                                            </p:txEl>
                                          </p:spTgt>
                                        </p:tgtEl>
                                        <p:attrNameLst>
                                          <p:attrName>style.visibility</p:attrName>
                                        </p:attrNameLst>
                                      </p:cBhvr>
                                      <p:to>
                                        <p:strVal val="visible"/>
                                      </p:to>
                                    </p:set>
                                    <p:animEffect transition="in" filter="fade">
                                      <p:cBhvr>
                                        <p:cTn id="17" dur="1000"/>
                                        <p:tgtEl>
                                          <p:spTgt spid="381">
                                            <p:txEl>
                                              <p:pRg st="0" end="0"/>
                                            </p:txEl>
                                          </p:spTgt>
                                        </p:tgtEl>
                                      </p:cBhvr>
                                    </p:animEffect>
                                    <p:anim calcmode="lin" valueType="num">
                                      <p:cBhvr>
                                        <p:cTn id="18" dur="1000" fill="hold"/>
                                        <p:tgtEl>
                                          <p:spTgt spid="38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82">
                                            <p:txEl>
                                              <p:pRg st="0" end="0"/>
                                            </p:txEl>
                                          </p:spTgt>
                                        </p:tgtEl>
                                        <p:attrNameLst>
                                          <p:attrName>style.visibility</p:attrName>
                                        </p:attrNameLst>
                                      </p:cBhvr>
                                      <p:to>
                                        <p:strVal val="visible"/>
                                      </p:to>
                                    </p:set>
                                    <p:animEffect transition="in" filter="barn(inVertical)">
                                      <p:cBhvr>
                                        <p:cTn id="24" dur="500"/>
                                        <p:tgtEl>
                                          <p:spTgt spid="38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barn(inVertical)">
                                      <p:cBhvr>
                                        <p:cTn id="29" dur="500"/>
                                        <p:tgtEl>
                                          <p:spTgt spid="9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88">
                                            <p:txEl>
                                              <p:pRg st="0" end="0"/>
                                            </p:txEl>
                                          </p:spTgt>
                                        </p:tgtEl>
                                        <p:attrNameLst>
                                          <p:attrName>style.visibility</p:attrName>
                                        </p:attrNameLst>
                                      </p:cBhvr>
                                      <p:to>
                                        <p:strVal val="visible"/>
                                      </p:to>
                                    </p:set>
                                    <p:animEffect transition="in" filter="barn(inVertical)">
                                      <p:cBhvr>
                                        <p:cTn id="32" dur="500"/>
                                        <p:tgtEl>
                                          <p:spTgt spid="38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83">
                                            <p:txEl>
                                              <p:pRg st="0" end="0"/>
                                            </p:txEl>
                                          </p:spTgt>
                                        </p:tgtEl>
                                        <p:attrNameLst>
                                          <p:attrName>style.visibility</p:attrName>
                                        </p:attrNameLst>
                                      </p:cBhvr>
                                      <p:to>
                                        <p:strVal val="visible"/>
                                      </p:to>
                                    </p:set>
                                    <p:animEffect transition="in" filter="barn(inVertical)">
                                      <p:cBhvr>
                                        <p:cTn id="37" dur="500"/>
                                        <p:tgtEl>
                                          <p:spTgt spid="38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6"/>
                                        </p:tgtEl>
                                        <p:attrNameLst>
                                          <p:attrName>style.visibility</p:attrName>
                                        </p:attrNameLst>
                                      </p:cBhvr>
                                      <p:to>
                                        <p:strVal val="visible"/>
                                      </p:to>
                                    </p:set>
                                    <p:animEffect transition="in" filter="barn(inVertical)">
                                      <p:cBhvr>
                                        <p:cTn id="42" dur="500"/>
                                        <p:tgtEl>
                                          <p:spTgt spid="12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85">
                                            <p:txEl>
                                              <p:pRg st="0" end="0"/>
                                            </p:txEl>
                                          </p:spTgt>
                                        </p:tgtEl>
                                        <p:attrNameLst>
                                          <p:attrName>style.visibility</p:attrName>
                                        </p:attrNameLst>
                                      </p:cBhvr>
                                      <p:to>
                                        <p:strVal val="visible"/>
                                      </p:to>
                                    </p:set>
                                    <p:animEffect transition="in" filter="barn(inVertical)">
                                      <p:cBhvr>
                                        <p:cTn id="45" dur="500"/>
                                        <p:tgtEl>
                                          <p:spTgt spid="38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86">
                                            <p:bg/>
                                          </p:spTgt>
                                        </p:tgtEl>
                                        <p:attrNameLst>
                                          <p:attrName>style.visibility</p:attrName>
                                        </p:attrNameLst>
                                      </p:cBhvr>
                                      <p:to>
                                        <p:strVal val="visible"/>
                                      </p:to>
                                    </p:set>
                                    <p:animEffect transition="in" filter="barn(inVertical)">
                                      <p:cBhvr>
                                        <p:cTn id="50" dur="500"/>
                                        <p:tgtEl>
                                          <p:spTgt spid="386">
                                            <p:bg/>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86">
                                            <p:txEl>
                                              <p:pRg st="0" end="0"/>
                                            </p:txEl>
                                          </p:spTgt>
                                        </p:tgtEl>
                                        <p:attrNameLst>
                                          <p:attrName>style.visibility</p:attrName>
                                        </p:attrNameLst>
                                      </p:cBhvr>
                                      <p:to>
                                        <p:strVal val="visible"/>
                                      </p:to>
                                    </p:set>
                                    <p:animEffect transition="in" filter="barn(inVertical)">
                                      <p:cBhvr>
                                        <p:cTn id="55" dur="500"/>
                                        <p:tgtEl>
                                          <p:spTgt spid="38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2"/>
                                        </p:tgtEl>
                                        <p:attrNameLst>
                                          <p:attrName>style.visibility</p:attrName>
                                        </p:attrNameLst>
                                      </p:cBhvr>
                                      <p:to>
                                        <p:strVal val="visible"/>
                                      </p:to>
                                    </p:set>
                                    <p:animEffect transition="in" filter="barn(inVertical)">
                                      <p:cBhvr>
                                        <p:cTn id="60" dur="500"/>
                                        <p:tgtEl>
                                          <p:spTgt spid="15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89">
                                            <p:txEl>
                                              <p:pRg st="0" end="0"/>
                                            </p:txEl>
                                          </p:spTgt>
                                        </p:tgtEl>
                                        <p:attrNameLst>
                                          <p:attrName>style.visibility</p:attrName>
                                        </p:attrNameLst>
                                      </p:cBhvr>
                                      <p:to>
                                        <p:strVal val="visible"/>
                                      </p:to>
                                    </p:set>
                                    <p:animEffect transition="in" filter="barn(inVertical)">
                                      <p:cBhvr>
                                        <p:cTn id="63" dur="500"/>
                                        <p:tgtEl>
                                          <p:spTgt spid="389">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87">
                                            <p:bg/>
                                          </p:spTgt>
                                        </p:tgtEl>
                                        <p:attrNameLst>
                                          <p:attrName>style.visibility</p:attrName>
                                        </p:attrNameLst>
                                      </p:cBhvr>
                                      <p:to>
                                        <p:strVal val="visible"/>
                                      </p:to>
                                    </p:set>
                                    <p:animEffect transition="in" filter="barn(inVertical)">
                                      <p:cBhvr>
                                        <p:cTn id="68" dur="500"/>
                                        <p:tgtEl>
                                          <p:spTgt spid="387">
                                            <p:bg/>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87">
                                            <p:txEl>
                                              <p:pRg st="0" end="0"/>
                                            </p:txEl>
                                          </p:spTgt>
                                        </p:tgtEl>
                                        <p:attrNameLst>
                                          <p:attrName>style.visibility</p:attrName>
                                        </p:attrNameLst>
                                      </p:cBhvr>
                                      <p:to>
                                        <p:strVal val="visible"/>
                                      </p:to>
                                    </p:set>
                                    <p:animEffect transition="in" filter="barn(inVertical)">
                                      <p:cBhvr>
                                        <p:cTn id="73" dur="500"/>
                                        <p:tgtEl>
                                          <p:spTgt spid="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0" build="p"/>
      <p:bldP spid="382" grpId="0" build="p"/>
      <p:bldP spid="383" grpId="0" build="p"/>
      <p:bldP spid="384" grpId="0"/>
      <p:bldP spid="385" grpId="0" build="p"/>
      <p:bldP spid="386" grpId="0" build="p" animBg="1"/>
      <p:bldP spid="387" grpId="0" build="p" animBg="1"/>
      <p:bldP spid="388" grpId="0" build="p"/>
      <p:bldP spid="38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2. Con cá thiết kình</a:t>
            </a:r>
            <a:endParaRPr sz="2800"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4058BE7-DF1C-4319-9EBF-752BD5E29077}"/>
              </a:ext>
            </a:extLst>
          </p:cNvPr>
          <p:cNvSpPr/>
          <p:nvPr/>
        </p:nvSpPr>
        <p:spPr>
          <a:xfrm>
            <a:off x="526713" y="2460221"/>
            <a:ext cx="2476683" cy="869795"/>
          </a:xfrm>
          <a:prstGeom prst="roundRect">
            <a:avLst/>
          </a:prstGeom>
          <a:solidFill>
            <a:schemeClr val="accent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1">
                    <a:lumMod val="50000"/>
                  </a:schemeClr>
                </a:solidFill>
                <a:latin typeface="Cambria" panose="02040503050406030204" pitchFamily="18" charset="0"/>
                <a:ea typeface="Cambria" panose="02040503050406030204" pitchFamily="18" charset="0"/>
              </a:rPr>
              <a:t>Vật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dài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màu</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đen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nổi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lên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mặt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nước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độ</a:t>
            </a:r>
            <a:r>
              <a:rPr lang="en-US" sz="1800" dirty="0">
                <a:solidFill>
                  <a:schemeClr val="accent1">
                    <a:lumMod val="50000"/>
                  </a:schemeClr>
                </a:solidFill>
                <a:latin typeface="Cambria" panose="02040503050406030204" pitchFamily="18" charset="0"/>
                <a:ea typeface="Cambria" panose="02040503050406030204" pitchFamily="18" charset="0"/>
              </a:rPr>
              <a:t> 1 </a:t>
            </a:r>
            <a:r>
              <a:rPr lang="en-US" sz="1800" dirty="0" err="1">
                <a:solidFill>
                  <a:schemeClr val="accent1">
                    <a:lumMod val="50000"/>
                  </a:schemeClr>
                </a:solidFill>
                <a:latin typeface="Cambria" panose="02040503050406030204" pitchFamily="18" charset="0"/>
                <a:ea typeface="Cambria" panose="02040503050406030204" pitchFamily="18" charset="0"/>
              </a:rPr>
              <a:t>mét</a:t>
            </a:r>
            <a:endParaRPr lang="en-US" sz="1800" dirty="0">
              <a:solidFill>
                <a:schemeClr val="accent1">
                  <a:lumMod val="50000"/>
                </a:schemeClr>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A5EB2B9-A0FB-44AC-8A63-496F58422CCE}"/>
              </a:ext>
            </a:extLst>
          </p:cNvPr>
          <p:cNvSpPr/>
          <p:nvPr/>
        </p:nvSpPr>
        <p:spPr>
          <a:xfrm>
            <a:off x="3470634" y="2460221"/>
            <a:ext cx="2476683" cy="869795"/>
          </a:xfrm>
          <a:prstGeom prst="roundRect">
            <a:avLst/>
          </a:prstGeom>
          <a:solidFill>
            <a:schemeClr val="accent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1">
                    <a:lumMod val="50000"/>
                  </a:schemeClr>
                </a:solidFill>
                <a:latin typeface="Cambria" panose="02040503050406030204" pitchFamily="18" charset="0"/>
                <a:ea typeface="Cambria" panose="02040503050406030204" pitchFamily="18" charset="0"/>
              </a:rPr>
              <a:t>Không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dài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quá</a:t>
            </a:r>
            <a:r>
              <a:rPr lang="en-US" sz="1800" dirty="0">
                <a:solidFill>
                  <a:schemeClr val="accent1">
                    <a:lumMod val="50000"/>
                  </a:schemeClr>
                </a:solidFill>
                <a:latin typeface="Cambria" panose="02040503050406030204" pitchFamily="18" charset="0"/>
                <a:ea typeface="Cambria" panose="02040503050406030204" pitchFamily="18" charset="0"/>
              </a:rPr>
              <a:t> 80 </a:t>
            </a:r>
            <a:r>
              <a:rPr lang="en-US" sz="1800" dirty="0" err="1">
                <a:solidFill>
                  <a:schemeClr val="accent1">
                    <a:lumMod val="50000"/>
                  </a:schemeClr>
                </a:solidFill>
                <a:latin typeface="Cambria" panose="02040503050406030204" pitchFamily="18" charset="0"/>
                <a:ea typeface="Cambria" panose="02040503050406030204" pitchFamily="18" charset="0"/>
              </a:rPr>
              <a:t>mét</a:t>
            </a:r>
            <a:endParaRPr lang="en-US" sz="1800" dirty="0">
              <a:solidFill>
                <a:schemeClr val="accent1">
                  <a:lumMod val="50000"/>
                </a:schemeClr>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82DD59BD-BE0C-4F7B-B46B-BFCE3179B45D}"/>
              </a:ext>
            </a:extLst>
          </p:cNvPr>
          <p:cNvSpPr/>
          <p:nvPr/>
        </p:nvSpPr>
        <p:spPr>
          <a:xfrm>
            <a:off x="6244684" y="2460220"/>
            <a:ext cx="2476683" cy="869795"/>
          </a:xfrm>
          <a:prstGeom prst="roundRect">
            <a:avLst/>
          </a:prstGeom>
          <a:solidFill>
            <a:schemeClr val="accent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1">
                    <a:lumMod val="50000"/>
                  </a:schemeClr>
                </a:solidFill>
                <a:latin typeface="Cambria" panose="02040503050406030204" pitchFamily="18" charset="0"/>
                <a:ea typeface="Cambria" panose="02040503050406030204" pitchFamily="18" charset="0"/>
              </a:rPr>
              <a:t>Cân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đối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lạ</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lùng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cả</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ba</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chiều</a:t>
            </a:r>
            <a:endParaRPr lang="en-US" sz="1800" dirty="0">
              <a:solidFill>
                <a:schemeClr val="accent1">
                  <a:lumMod val="50000"/>
                </a:schemeClr>
              </a:solidFill>
              <a:latin typeface="Cambria" panose="02040503050406030204" pitchFamily="18" charset="0"/>
              <a:ea typeface="Cambria" panose="02040503050406030204" pitchFamily="18" charset="0"/>
            </a:endParaRPr>
          </a:p>
        </p:txBody>
      </p:sp>
      <p:cxnSp>
        <p:nvCxnSpPr>
          <p:cNvPr id="12" name="Connector: Elbow 11">
            <a:extLst>
              <a:ext uri="{FF2B5EF4-FFF2-40B4-BE49-F238E27FC236}">
                <a16:creationId xmlns:a16="http://schemas.microsoft.com/office/drawing/2014/main" id="{36970B1F-E7B9-4215-B384-ED9D2576D9C9}"/>
              </a:ext>
            </a:extLst>
          </p:cNvPr>
          <p:cNvCxnSpPr>
            <a:stCxn id="19" idx="2"/>
            <a:endCxn id="10" idx="0"/>
          </p:cNvCxnSpPr>
          <p:nvPr/>
        </p:nvCxnSpPr>
        <p:spPr>
          <a:xfrm rot="5400000">
            <a:off x="2950666" y="701909"/>
            <a:ext cx="572701" cy="29439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DFAD42C-1E3A-4425-BE84-2F5E47D579FC}"/>
              </a:ext>
            </a:extLst>
          </p:cNvPr>
          <p:cNvCxnSpPr>
            <a:stCxn id="19" idx="2"/>
            <a:endCxn id="18" idx="0"/>
          </p:cNvCxnSpPr>
          <p:nvPr/>
        </p:nvCxnSpPr>
        <p:spPr>
          <a:xfrm rot="5400000">
            <a:off x="4422627" y="2173870"/>
            <a:ext cx="572701"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CCA0899F-136F-4D34-A681-9A7C57E47E1E}"/>
              </a:ext>
            </a:extLst>
          </p:cNvPr>
          <p:cNvCxnSpPr>
            <a:stCxn id="19" idx="2"/>
            <a:endCxn id="21" idx="0"/>
          </p:cNvCxnSpPr>
          <p:nvPr/>
        </p:nvCxnSpPr>
        <p:spPr>
          <a:xfrm rot="16200000" flipH="1">
            <a:off x="5809651" y="786845"/>
            <a:ext cx="572700" cy="277404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51FED296-574B-431C-8C47-273C26D4E457}"/>
              </a:ext>
            </a:extLst>
          </p:cNvPr>
          <p:cNvSpPr/>
          <p:nvPr/>
        </p:nvSpPr>
        <p:spPr>
          <a:xfrm>
            <a:off x="2478175" y="3778923"/>
            <a:ext cx="5945825" cy="869795"/>
          </a:xfrm>
          <a:custGeom>
            <a:avLst/>
            <a:gdLst>
              <a:gd name="connsiteX0" fmla="*/ 0 w 5945825"/>
              <a:gd name="connsiteY0" fmla="*/ 144969 h 869795"/>
              <a:gd name="connsiteX1" fmla="*/ 144969 w 5945825"/>
              <a:gd name="connsiteY1" fmla="*/ 0 h 869795"/>
              <a:gd name="connsiteX2" fmla="*/ 710558 w 5945825"/>
              <a:gd name="connsiteY2" fmla="*/ 0 h 869795"/>
              <a:gd name="connsiteX3" fmla="*/ 1332705 w 5945825"/>
              <a:gd name="connsiteY3" fmla="*/ 0 h 869795"/>
              <a:gd name="connsiteX4" fmla="*/ 1898294 w 5945825"/>
              <a:gd name="connsiteY4" fmla="*/ 0 h 869795"/>
              <a:gd name="connsiteX5" fmla="*/ 2294206 w 5945825"/>
              <a:gd name="connsiteY5" fmla="*/ 0 h 869795"/>
              <a:gd name="connsiteX6" fmla="*/ 2916354 w 5945825"/>
              <a:gd name="connsiteY6" fmla="*/ 0 h 869795"/>
              <a:gd name="connsiteX7" fmla="*/ 3538501 w 5945825"/>
              <a:gd name="connsiteY7" fmla="*/ 0 h 869795"/>
              <a:gd name="connsiteX8" fmla="*/ 3990972 w 5945825"/>
              <a:gd name="connsiteY8" fmla="*/ 0 h 869795"/>
              <a:gd name="connsiteX9" fmla="*/ 4443443 w 5945825"/>
              <a:gd name="connsiteY9" fmla="*/ 0 h 869795"/>
              <a:gd name="connsiteX10" fmla="*/ 5009032 w 5945825"/>
              <a:gd name="connsiteY10" fmla="*/ 0 h 869795"/>
              <a:gd name="connsiteX11" fmla="*/ 5800856 w 5945825"/>
              <a:gd name="connsiteY11" fmla="*/ 0 h 869795"/>
              <a:gd name="connsiteX12" fmla="*/ 5945825 w 5945825"/>
              <a:gd name="connsiteY12" fmla="*/ 144969 h 869795"/>
              <a:gd name="connsiteX13" fmla="*/ 5945825 w 5945825"/>
              <a:gd name="connsiteY13" fmla="*/ 724826 h 869795"/>
              <a:gd name="connsiteX14" fmla="*/ 5800856 w 5945825"/>
              <a:gd name="connsiteY14" fmla="*/ 869795 h 869795"/>
              <a:gd name="connsiteX15" fmla="*/ 5122150 w 5945825"/>
              <a:gd name="connsiteY15" fmla="*/ 869795 h 869795"/>
              <a:gd name="connsiteX16" fmla="*/ 4443443 w 5945825"/>
              <a:gd name="connsiteY16" fmla="*/ 869795 h 869795"/>
              <a:gd name="connsiteX17" fmla="*/ 4047531 w 5945825"/>
              <a:gd name="connsiteY17" fmla="*/ 869795 h 869795"/>
              <a:gd name="connsiteX18" fmla="*/ 3595060 w 5945825"/>
              <a:gd name="connsiteY18" fmla="*/ 869795 h 869795"/>
              <a:gd name="connsiteX19" fmla="*/ 3029471 w 5945825"/>
              <a:gd name="connsiteY19" fmla="*/ 869795 h 869795"/>
              <a:gd name="connsiteX20" fmla="*/ 2407324 w 5945825"/>
              <a:gd name="connsiteY20" fmla="*/ 869795 h 869795"/>
              <a:gd name="connsiteX21" fmla="*/ 1785176 w 5945825"/>
              <a:gd name="connsiteY21" fmla="*/ 869795 h 869795"/>
              <a:gd name="connsiteX22" fmla="*/ 1163029 w 5945825"/>
              <a:gd name="connsiteY22" fmla="*/ 869795 h 869795"/>
              <a:gd name="connsiteX23" fmla="*/ 144969 w 5945825"/>
              <a:gd name="connsiteY23" fmla="*/ 869795 h 869795"/>
              <a:gd name="connsiteX24" fmla="*/ 0 w 5945825"/>
              <a:gd name="connsiteY24" fmla="*/ 724826 h 869795"/>
              <a:gd name="connsiteX25" fmla="*/ 0 w 5945825"/>
              <a:gd name="connsiteY25" fmla="*/ 144969 h 86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45825" h="869795" fill="none" extrusionOk="0">
                <a:moveTo>
                  <a:pt x="0" y="144969"/>
                </a:moveTo>
                <a:cubicBezTo>
                  <a:pt x="2479" y="63798"/>
                  <a:pt x="65784" y="9610"/>
                  <a:pt x="144969" y="0"/>
                </a:cubicBezTo>
                <a:cubicBezTo>
                  <a:pt x="380701" y="-3153"/>
                  <a:pt x="480968" y="15728"/>
                  <a:pt x="710558" y="0"/>
                </a:cubicBezTo>
                <a:cubicBezTo>
                  <a:pt x="940148" y="-15728"/>
                  <a:pt x="1031602" y="26155"/>
                  <a:pt x="1332705" y="0"/>
                </a:cubicBezTo>
                <a:cubicBezTo>
                  <a:pt x="1633808" y="-26155"/>
                  <a:pt x="1760169" y="9360"/>
                  <a:pt x="1898294" y="0"/>
                </a:cubicBezTo>
                <a:cubicBezTo>
                  <a:pt x="2036419" y="-9360"/>
                  <a:pt x="2157566" y="19280"/>
                  <a:pt x="2294206" y="0"/>
                </a:cubicBezTo>
                <a:cubicBezTo>
                  <a:pt x="2430846" y="-19280"/>
                  <a:pt x="2675503" y="36510"/>
                  <a:pt x="2916354" y="0"/>
                </a:cubicBezTo>
                <a:cubicBezTo>
                  <a:pt x="3157205" y="-36510"/>
                  <a:pt x="3340347" y="21381"/>
                  <a:pt x="3538501" y="0"/>
                </a:cubicBezTo>
                <a:cubicBezTo>
                  <a:pt x="3736655" y="-21381"/>
                  <a:pt x="3859585" y="11121"/>
                  <a:pt x="3990972" y="0"/>
                </a:cubicBezTo>
                <a:cubicBezTo>
                  <a:pt x="4122359" y="-11121"/>
                  <a:pt x="4333700" y="13401"/>
                  <a:pt x="4443443" y="0"/>
                </a:cubicBezTo>
                <a:cubicBezTo>
                  <a:pt x="4553186" y="-13401"/>
                  <a:pt x="4765182" y="43398"/>
                  <a:pt x="5009032" y="0"/>
                </a:cubicBezTo>
                <a:cubicBezTo>
                  <a:pt x="5252882" y="-43398"/>
                  <a:pt x="5473397" y="46282"/>
                  <a:pt x="5800856" y="0"/>
                </a:cubicBezTo>
                <a:cubicBezTo>
                  <a:pt x="5877750" y="969"/>
                  <a:pt x="5949040" y="54462"/>
                  <a:pt x="5945825" y="144969"/>
                </a:cubicBezTo>
                <a:cubicBezTo>
                  <a:pt x="5989655" y="407195"/>
                  <a:pt x="5881812" y="595008"/>
                  <a:pt x="5945825" y="724826"/>
                </a:cubicBezTo>
                <a:cubicBezTo>
                  <a:pt x="5945856" y="785243"/>
                  <a:pt x="5880686" y="878832"/>
                  <a:pt x="5800856" y="869795"/>
                </a:cubicBezTo>
                <a:cubicBezTo>
                  <a:pt x="5519466" y="870516"/>
                  <a:pt x="5403445" y="813750"/>
                  <a:pt x="5122150" y="869795"/>
                </a:cubicBezTo>
                <a:cubicBezTo>
                  <a:pt x="4840855" y="925840"/>
                  <a:pt x="4673973" y="850610"/>
                  <a:pt x="4443443" y="869795"/>
                </a:cubicBezTo>
                <a:cubicBezTo>
                  <a:pt x="4212913" y="888980"/>
                  <a:pt x="4141660" y="861227"/>
                  <a:pt x="4047531" y="869795"/>
                </a:cubicBezTo>
                <a:cubicBezTo>
                  <a:pt x="3953402" y="878363"/>
                  <a:pt x="3754440" y="849324"/>
                  <a:pt x="3595060" y="869795"/>
                </a:cubicBezTo>
                <a:cubicBezTo>
                  <a:pt x="3435680" y="890266"/>
                  <a:pt x="3147583" y="815805"/>
                  <a:pt x="3029471" y="869795"/>
                </a:cubicBezTo>
                <a:cubicBezTo>
                  <a:pt x="2911359" y="923785"/>
                  <a:pt x="2717964" y="808544"/>
                  <a:pt x="2407324" y="869795"/>
                </a:cubicBezTo>
                <a:cubicBezTo>
                  <a:pt x="2096684" y="931046"/>
                  <a:pt x="1982359" y="799538"/>
                  <a:pt x="1785176" y="869795"/>
                </a:cubicBezTo>
                <a:cubicBezTo>
                  <a:pt x="1587993" y="940052"/>
                  <a:pt x="1468460" y="813669"/>
                  <a:pt x="1163029" y="869795"/>
                </a:cubicBezTo>
                <a:cubicBezTo>
                  <a:pt x="857598" y="925921"/>
                  <a:pt x="444370" y="851079"/>
                  <a:pt x="144969" y="869795"/>
                </a:cubicBezTo>
                <a:cubicBezTo>
                  <a:pt x="70861" y="871784"/>
                  <a:pt x="2683" y="806376"/>
                  <a:pt x="0" y="724826"/>
                </a:cubicBezTo>
                <a:cubicBezTo>
                  <a:pt x="-37347" y="571911"/>
                  <a:pt x="32664" y="370744"/>
                  <a:pt x="0" y="144969"/>
                </a:cubicBezTo>
                <a:close/>
              </a:path>
              <a:path w="5945825" h="869795" stroke="0" extrusionOk="0">
                <a:moveTo>
                  <a:pt x="0" y="144969"/>
                </a:moveTo>
                <a:cubicBezTo>
                  <a:pt x="-15725" y="58327"/>
                  <a:pt x="61232" y="-4042"/>
                  <a:pt x="144969" y="0"/>
                </a:cubicBezTo>
                <a:cubicBezTo>
                  <a:pt x="241495" y="-52893"/>
                  <a:pt x="396216" y="49304"/>
                  <a:pt x="597440" y="0"/>
                </a:cubicBezTo>
                <a:cubicBezTo>
                  <a:pt x="798664" y="-49304"/>
                  <a:pt x="831448" y="37839"/>
                  <a:pt x="1049911" y="0"/>
                </a:cubicBezTo>
                <a:cubicBezTo>
                  <a:pt x="1268374" y="-37839"/>
                  <a:pt x="1284648" y="21668"/>
                  <a:pt x="1502382" y="0"/>
                </a:cubicBezTo>
                <a:cubicBezTo>
                  <a:pt x="1720116" y="-21668"/>
                  <a:pt x="1702684" y="19171"/>
                  <a:pt x="1898294" y="0"/>
                </a:cubicBezTo>
                <a:cubicBezTo>
                  <a:pt x="2093904" y="-19171"/>
                  <a:pt x="2225960" y="5110"/>
                  <a:pt x="2407324" y="0"/>
                </a:cubicBezTo>
                <a:cubicBezTo>
                  <a:pt x="2588688" y="-5110"/>
                  <a:pt x="2839830" y="36668"/>
                  <a:pt x="2972913" y="0"/>
                </a:cubicBezTo>
                <a:cubicBezTo>
                  <a:pt x="3105996" y="-36668"/>
                  <a:pt x="3289196" y="28180"/>
                  <a:pt x="3368825" y="0"/>
                </a:cubicBezTo>
                <a:cubicBezTo>
                  <a:pt x="3448454" y="-28180"/>
                  <a:pt x="3680096" y="56628"/>
                  <a:pt x="3934413" y="0"/>
                </a:cubicBezTo>
                <a:cubicBezTo>
                  <a:pt x="4188730" y="-56628"/>
                  <a:pt x="4277570" y="8212"/>
                  <a:pt x="4613120" y="0"/>
                </a:cubicBezTo>
                <a:cubicBezTo>
                  <a:pt x="4948670" y="-8212"/>
                  <a:pt x="4901767" y="44003"/>
                  <a:pt x="5122150" y="0"/>
                </a:cubicBezTo>
                <a:cubicBezTo>
                  <a:pt x="5342533" y="-44003"/>
                  <a:pt x="5602830" y="63234"/>
                  <a:pt x="5800856" y="0"/>
                </a:cubicBezTo>
                <a:cubicBezTo>
                  <a:pt x="5882669" y="-9399"/>
                  <a:pt x="5950904" y="67425"/>
                  <a:pt x="5945825" y="144969"/>
                </a:cubicBezTo>
                <a:cubicBezTo>
                  <a:pt x="6003574" y="298044"/>
                  <a:pt x="5917596" y="583747"/>
                  <a:pt x="5945825" y="724826"/>
                </a:cubicBezTo>
                <a:cubicBezTo>
                  <a:pt x="5925900" y="806063"/>
                  <a:pt x="5898424" y="872590"/>
                  <a:pt x="5800856" y="869795"/>
                </a:cubicBezTo>
                <a:cubicBezTo>
                  <a:pt x="5540957" y="921913"/>
                  <a:pt x="5435250" y="854089"/>
                  <a:pt x="5178708" y="869795"/>
                </a:cubicBezTo>
                <a:cubicBezTo>
                  <a:pt x="4922166" y="885501"/>
                  <a:pt x="4801586" y="833300"/>
                  <a:pt x="4500002" y="869795"/>
                </a:cubicBezTo>
                <a:cubicBezTo>
                  <a:pt x="4198418" y="906290"/>
                  <a:pt x="4050929" y="854012"/>
                  <a:pt x="3821296" y="869795"/>
                </a:cubicBezTo>
                <a:cubicBezTo>
                  <a:pt x="3591663" y="885578"/>
                  <a:pt x="3533136" y="868783"/>
                  <a:pt x="3425383" y="869795"/>
                </a:cubicBezTo>
                <a:cubicBezTo>
                  <a:pt x="3317630" y="870807"/>
                  <a:pt x="3014327" y="810708"/>
                  <a:pt x="2859795" y="869795"/>
                </a:cubicBezTo>
                <a:cubicBezTo>
                  <a:pt x="2705263" y="928882"/>
                  <a:pt x="2418849" y="838166"/>
                  <a:pt x="2294206" y="869795"/>
                </a:cubicBezTo>
                <a:cubicBezTo>
                  <a:pt x="2169563" y="901424"/>
                  <a:pt x="1975749" y="815108"/>
                  <a:pt x="1785176" y="869795"/>
                </a:cubicBezTo>
                <a:cubicBezTo>
                  <a:pt x="1594603" y="924482"/>
                  <a:pt x="1519946" y="856899"/>
                  <a:pt x="1389264" y="869795"/>
                </a:cubicBezTo>
                <a:cubicBezTo>
                  <a:pt x="1258582" y="882691"/>
                  <a:pt x="1004944" y="865599"/>
                  <a:pt x="710558" y="869795"/>
                </a:cubicBezTo>
                <a:cubicBezTo>
                  <a:pt x="416172" y="873991"/>
                  <a:pt x="352007" y="856534"/>
                  <a:pt x="144969" y="869795"/>
                </a:cubicBezTo>
                <a:cubicBezTo>
                  <a:pt x="53853" y="852231"/>
                  <a:pt x="-696" y="807603"/>
                  <a:pt x="0" y="724826"/>
                </a:cubicBezTo>
                <a:cubicBezTo>
                  <a:pt x="-22873" y="607745"/>
                  <a:pt x="51749" y="399981"/>
                  <a:pt x="0" y="144969"/>
                </a:cubicBezTo>
                <a:close/>
              </a:path>
            </a:pathLst>
          </a:custGeom>
          <a:solidFill>
            <a:schemeClr val="accent6"/>
          </a:solidFill>
          <a:ln w="9525">
            <a:solidFill>
              <a:schemeClr val="tx1"/>
            </a:solidFill>
            <a:extLst>
              <a:ext uri="{C807C97D-BFC1-408E-A445-0C87EB9F89A2}">
                <ask:lineSketchStyleProps xmlns:ask="http://schemas.microsoft.com/office/drawing/2018/sketchyshapes" xmlns="" sd="17325066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dirty="0">
                <a:solidFill>
                  <a:schemeClr val="accent1">
                    <a:lumMod val="50000"/>
                  </a:schemeClr>
                </a:solidFill>
                <a:latin typeface="Cambria" panose="02040503050406030204" pitchFamily="18" charset="0"/>
                <a:ea typeface="Cambria" panose="02040503050406030204" pitchFamily="18" charset="0"/>
              </a:rPr>
              <a:t>Con </a:t>
            </a:r>
            <a:r>
              <a:rPr lang="en-US" sz="1800" b="1" dirty="0" err="1">
                <a:solidFill>
                  <a:schemeClr val="accent1">
                    <a:lumMod val="50000"/>
                  </a:schemeClr>
                </a:solidFill>
                <a:latin typeface="Cambria" panose="02040503050406030204" pitchFamily="18" charset="0"/>
                <a:ea typeface="Cambria" panose="02040503050406030204" pitchFamily="18" charset="0"/>
              </a:rPr>
              <a:t>cá</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có</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hình</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dáng</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lạ</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lùng</a:t>
            </a:r>
            <a:r>
              <a:rPr lang="en-US" sz="1800" b="1" dirty="0">
                <a:solidFill>
                  <a:schemeClr val="accent1">
                    <a:lumMod val="50000"/>
                  </a:schemeClr>
                </a:solidFill>
                <a:latin typeface="Cambria" panose="02040503050406030204" pitchFamily="18" charset="0"/>
                <a:ea typeface="Cambria" panose="02040503050406030204" pitchFamily="18" charset="0"/>
              </a:rPr>
              <a:t> so </a:t>
            </a:r>
            <a:r>
              <a:rPr lang="en-US" sz="1800" b="1" dirty="0" err="1">
                <a:solidFill>
                  <a:schemeClr val="accent1">
                    <a:lumMod val="50000"/>
                  </a:schemeClr>
                </a:solidFill>
                <a:latin typeface="Cambria" panose="02040503050406030204" pitchFamily="18" charset="0"/>
                <a:ea typeface="Cambria" panose="02040503050406030204" pitchFamily="18" charset="0"/>
              </a:rPr>
              <a:t>với</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hiểu</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biết</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của</a:t>
            </a:r>
            <a:r>
              <a:rPr lang="en-US" sz="1800" b="1" dirty="0">
                <a:solidFill>
                  <a:schemeClr val="accent1">
                    <a:lumMod val="50000"/>
                  </a:schemeClr>
                </a:solidFill>
                <a:latin typeface="Cambria" panose="02040503050406030204" pitchFamily="18" charset="0"/>
                <a:ea typeface="Cambria" panose="02040503050406030204" pitchFamily="18" charset="0"/>
              </a:rPr>
              <a:t> con </a:t>
            </a:r>
            <a:r>
              <a:rPr lang="en-US" sz="1800" b="1" dirty="0" err="1">
                <a:solidFill>
                  <a:schemeClr val="accent1">
                    <a:lumMod val="50000"/>
                  </a:schemeClr>
                </a:solidFill>
                <a:latin typeface="Cambria" panose="02040503050406030204" pitchFamily="18" charset="0"/>
                <a:ea typeface="Cambria" panose="02040503050406030204" pitchFamily="18" charset="0"/>
              </a:rPr>
              <a:t>người</a:t>
            </a:r>
            <a:r>
              <a:rPr lang="en-US" sz="1800" b="1" dirty="0">
                <a:solidFill>
                  <a:schemeClr val="accent1">
                    <a:lumMod val="50000"/>
                  </a:schemeClr>
                </a:solidFill>
                <a:latin typeface="Cambria" panose="02040503050406030204" pitchFamily="18" charset="0"/>
                <a:ea typeface="Cambria" panose="02040503050406030204" pitchFamily="18" charset="0"/>
              </a:rPr>
              <a:t> ở </a:t>
            </a:r>
            <a:r>
              <a:rPr lang="en-US" sz="1800" b="1" dirty="0" err="1">
                <a:solidFill>
                  <a:schemeClr val="accent1">
                    <a:lumMod val="50000"/>
                  </a:schemeClr>
                </a:solidFill>
                <a:latin typeface="Cambria" panose="02040503050406030204" pitchFamily="18" charset="0"/>
                <a:ea typeface="Cambria" panose="02040503050406030204" pitchFamily="18" charset="0"/>
              </a:rPr>
              <a:t>thời</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điểm</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hiện</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tại</a:t>
            </a:r>
            <a:r>
              <a:rPr lang="en-US" sz="1800" b="1" dirty="0">
                <a:solidFill>
                  <a:schemeClr val="accent1">
                    <a:lumMod val="50000"/>
                  </a:schemeClr>
                </a:solidFill>
                <a:latin typeface="Cambria" panose="02040503050406030204" pitchFamily="18" charset="0"/>
                <a:ea typeface="Cambria" panose="02040503050406030204" pitchFamily="18" charset="0"/>
              </a:rPr>
              <a:t>.</a:t>
            </a:r>
          </a:p>
        </p:txBody>
      </p:sp>
      <p:sp>
        <p:nvSpPr>
          <p:cNvPr id="23" name="Arrow: Right 22">
            <a:extLst>
              <a:ext uri="{FF2B5EF4-FFF2-40B4-BE49-F238E27FC236}">
                <a16:creationId xmlns:a16="http://schemas.microsoft.com/office/drawing/2014/main" id="{144B66C4-5AB1-45EE-8284-4B5F4291A5CD}"/>
              </a:ext>
            </a:extLst>
          </p:cNvPr>
          <p:cNvSpPr/>
          <p:nvPr/>
        </p:nvSpPr>
        <p:spPr>
          <a:xfrm>
            <a:off x="1937343" y="3902717"/>
            <a:ext cx="413150" cy="5798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CBDEE1D7-FF32-4B2C-A39E-41C9828B17B2}"/>
              </a:ext>
            </a:extLst>
          </p:cNvPr>
          <p:cNvGrpSpPr/>
          <p:nvPr/>
        </p:nvGrpSpPr>
        <p:grpSpPr>
          <a:xfrm>
            <a:off x="2589687" y="1142418"/>
            <a:ext cx="3654997" cy="917498"/>
            <a:chOff x="2589687" y="1142418"/>
            <a:chExt cx="3654997" cy="917498"/>
          </a:xfrm>
        </p:grpSpPr>
        <p:sp>
          <p:nvSpPr>
            <p:cNvPr id="19" name="Rectangle: Rounded Corners 18">
              <a:extLst>
                <a:ext uri="{FF2B5EF4-FFF2-40B4-BE49-F238E27FC236}">
                  <a16:creationId xmlns:a16="http://schemas.microsoft.com/office/drawing/2014/main" id="{71FD99B9-5024-4DCC-89F3-07A777947740}"/>
                </a:ext>
              </a:extLst>
            </p:cNvPr>
            <p:cNvSpPr/>
            <p:nvPr/>
          </p:nvSpPr>
          <p:spPr>
            <a:xfrm>
              <a:off x="3173269" y="1256371"/>
              <a:ext cx="3071415" cy="63114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latin typeface="Cambria" panose="02040503050406030204" pitchFamily="18" charset="0"/>
                  <a:ea typeface="Cambria" panose="02040503050406030204" pitchFamily="18" charset="0"/>
                </a:rPr>
                <a:t>a. </a:t>
              </a:r>
              <a:r>
                <a:rPr lang="en-US" sz="1800" b="1" dirty="0" err="1">
                  <a:solidFill>
                    <a:schemeClr val="accent1">
                      <a:lumMod val="50000"/>
                    </a:schemeClr>
                  </a:solidFill>
                  <a:latin typeface="Cambria" panose="02040503050406030204" pitchFamily="18" charset="0"/>
                  <a:ea typeface="Cambria" panose="02040503050406030204" pitchFamily="18" charset="0"/>
                </a:rPr>
                <a:t>Hình</a:t>
              </a:r>
              <a:r>
                <a:rPr lang="en-US" sz="1800" b="1" dirty="0">
                  <a:solidFill>
                    <a:schemeClr val="accent1">
                      <a:lumMod val="50000"/>
                    </a:schemeClr>
                  </a:solidFill>
                  <a:latin typeface="Cambria" panose="02040503050406030204" pitchFamily="18" charset="0"/>
                  <a:ea typeface="Cambria" panose="02040503050406030204" pitchFamily="18" charset="0"/>
                </a:rPr>
                <a:t> </a:t>
              </a:r>
              <a:r>
                <a:rPr lang="en-US" sz="1800" b="1" dirty="0" err="1">
                  <a:solidFill>
                    <a:schemeClr val="accent1">
                      <a:lumMod val="50000"/>
                    </a:schemeClr>
                  </a:solidFill>
                  <a:latin typeface="Cambria" panose="02040503050406030204" pitchFamily="18" charset="0"/>
                  <a:ea typeface="Cambria" panose="02040503050406030204" pitchFamily="18" charset="0"/>
                </a:rPr>
                <a:t>dáng</a:t>
              </a:r>
              <a:endParaRPr lang="en-US" sz="1800" b="1" dirty="0">
                <a:solidFill>
                  <a:schemeClr val="accent1">
                    <a:lumMod val="50000"/>
                  </a:schemeClr>
                </a:solidFill>
                <a:latin typeface="Cambria" panose="02040503050406030204" pitchFamily="18" charset="0"/>
                <a:ea typeface="Cambria" panose="02040503050406030204" pitchFamily="18" charset="0"/>
              </a:endParaRPr>
            </a:p>
          </p:txBody>
        </p:sp>
        <p:pic>
          <p:nvPicPr>
            <p:cNvPr id="33" name="Google Shape;770;p51">
              <a:extLst>
                <a:ext uri="{FF2B5EF4-FFF2-40B4-BE49-F238E27FC236}">
                  <a16:creationId xmlns:a16="http://schemas.microsoft.com/office/drawing/2014/main" id="{3B524C86-ACB8-445C-BDA5-6F80205C2C3A}"/>
                </a:ext>
              </a:extLst>
            </p:cNvPr>
            <p:cNvPicPr preferRelativeResize="0"/>
            <p:nvPr/>
          </p:nvPicPr>
          <p:blipFill>
            <a:blip r:embed="rId3">
              <a:alphaModFix/>
            </a:blip>
            <a:stretch>
              <a:fillRect/>
            </a:stretch>
          </p:blipFill>
          <p:spPr>
            <a:xfrm>
              <a:off x="2589687" y="1142418"/>
              <a:ext cx="1499093" cy="917498"/>
            </a:xfrm>
            <a:prstGeom prst="rect">
              <a:avLst/>
            </a:prstGeom>
            <a:noFill/>
            <a:ln>
              <a:noFill/>
            </a:ln>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barn(inVertical)">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1000"/>
                                        <p:tgtEl>
                                          <p:spTgt spid="31"/>
                                        </p:tgtEl>
                                      </p:cBhvr>
                                    </p:animEffect>
                                    <p:anim calcmode="lin" valueType="num">
                                      <p:cBhvr>
                                        <p:cTn id="59" dur="1000" fill="hold"/>
                                        <p:tgtEl>
                                          <p:spTgt spid="31"/>
                                        </p:tgtEl>
                                        <p:attrNameLst>
                                          <p:attrName>ppt_x</p:attrName>
                                        </p:attrNameLst>
                                      </p:cBhvr>
                                      <p:tavLst>
                                        <p:tav tm="0">
                                          <p:val>
                                            <p:strVal val="#ppt_x"/>
                                          </p:val>
                                        </p:tav>
                                        <p:tav tm="100000">
                                          <p:val>
                                            <p:strVal val="#ppt_x"/>
                                          </p:val>
                                        </p:tav>
                                      </p:tavLst>
                                    </p:anim>
                                    <p:anim calcmode="lin" valueType="num">
                                      <p:cBhvr>
                                        <p:cTn id="6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p:bldP spid="10" grpId="0" animBg="1"/>
      <p:bldP spid="18" grpId="0" animBg="1"/>
      <p:bldP spid="21" grpId="0" animBg="1"/>
      <p:bldP spid="3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2. Con cá thiết kình</a:t>
            </a:r>
            <a:endParaRPr sz="2800"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4058BE7-DF1C-4319-9EBF-752BD5E29077}"/>
              </a:ext>
            </a:extLst>
          </p:cNvPr>
          <p:cNvSpPr/>
          <p:nvPr/>
        </p:nvSpPr>
        <p:spPr>
          <a:xfrm>
            <a:off x="2087883" y="1017999"/>
            <a:ext cx="3785093" cy="636068"/>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lumMod val="50000"/>
                  </a:schemeClr>
                </a:solidFill>
                <a:latin typeface="Cambria" panose="02040503050406030204" pitchFamily="18" charset="0"/>
                <a:ea typeface="Cambria" panose="02040503050406030204" pitchFamily="18" charset="0"/>
              </a:rPr>
              <a:t>Quẫy</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mạnh</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đuôi</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làm</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nước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biển</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sủi</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bọt</a:t>
            </a:r>
            <a:r>
              <a:rPr lang="en-US" sz="1600" dirty="0">
                <a:solidFill>
                  <a:schemeClr val="tx1">
                    <a:lumMod val="50000"/>
                  </a:schemeClr>
                </a:solidFill>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EA5EB2B9-A0FB-44AC-8A63-496F58422CCE}"/>
              </a:ext>
            </a:extLst>
          </p:cNvPr>
          <p:cNvSpPr/>
          <p:nvPr/>
        </p:nvSpPr>
        <p:spPr>
          <a:xfrm>
            <a:off x="2087883" y="1798152"/>
            <a:ext cx="3785093" cy="636068"/>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lumMod val="50000"/>
                  </a:schemeClr>
                </a:solidFill>
                <a:latin typeface="Cambria" panose="02040503050406030204" pitchFamily="18" charset="0"/>
                <a:ea typeface="Cambria" panose="02040503050406030204" pitchFamily="18" charset="0"/>
              </a:rPr>
              <a:t>Lượn</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hình</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vòng</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cung</a:t>
            </a:r>
            <a:endParaRPr lang="en-US" sz="1600" dirty="0">
              <a:solidFill>
                <a:schemeClr val="tx1">
                  <a:lumMod val="50000"/>
                </a:schemeClr>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82DD59BD-BE0C-4F7B-B46B-BFCE3179B45D}"/>
              </a:ext>
            </a:extLst>
          </p:cNvPr>
          <p:cNvSpPr/>
          <p:nvPr/>
        </p:nvSpPr>
        <p:spPr>
          <a:xfrm>
            <a:off x="2087882" y="2578305"/>
            <a:ext cx="3785093" cy="636068"/>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lumMod val="50000"/>
                  </a:schemeClr>
                </a:solidFill>
                <a:latin typeface="Cambria" panose="02040503050406030204" pitchFamily="18" charset="0"/>
                <a:ea typeface="Cambria" panose="02040503050406030204" pitchFamily="18" charset="0"/>
              </a:rPr>
              <a:t>Vọt</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lên</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hai</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cột</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nước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cao</a:t>
            </a:r>
            <a:r>
              <a:rPr lang="en-US" sz="1600" dirty="0">
                <a:solidFill>
                  <a:schemeClr val="tx1">
                    <a:lumMod val="50000"/>
                  </a:schemeClr>
                </a:solidFill>
                <a:latin typeface="Cambria" panose="02040503050406030204" pitchFamily="18" charset="0"/>
                <a:ea typeface="Cambria" panose="02040503050406030204" pitchFamily="18" charset="0"/>
              </a:rPr>
              <a:t> 40m</a:t>
            </a:r>
          </a:p>
        </p:txBody>
      </p:sp>
      <p:sp>
        <p:nvSpPr>
          <p:cNvPr id="17" name="Rectangle: Rounded Corners 16">
            <a:extLst>
              <a:ext uri="{FF2B5EF4-FFF2-40B4-BE49-F238E27FC236}">
                <a16:creationId xmlns:a16="http://schemas.microsoft.com/office/drawing/2014/main" id="{C639ADAD-4E4E-4930-96DC-57A86CDA2927}"/>
              </a:ext>
            </a:extLst>
          </p:cNvPr>
          <p:cNvSpPr/>
          <p:nvPr/>
        </p:nvSpPr>
        <p:spPr>
          <a:xfrm>
            <a:off x="2087881" y="3352177"/>
            <a:ext cx="3785093" cy="636068"/>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lumMod val="50000"/>
                  </a:schemeClr>
                </a:solidFill>
                <a:latin typeface="Cambria" panose="02040503050406030204" pitchFamily="18" charset="0"/>
                <a:ea typeface="Cambria" panose="02040503050406030204" pitchFamily="18" charset="0"/>
              </a:rPr>
              <a:t>Bơi</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đủng</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đỉnh</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trong</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suốt</a:t>
            </a:r>
            <a:r>
              <a:rPr lang="en-US" sz="1600" dirty="0">
                <a:solidFill>
                  <a:schemeClr val="tx1">
                    <a:lumMod val="50000"/>
                  </a:schemeClr>
                </a:solidFill>
                <a:latin typeface="Cambria" panose="02040503050406030204" pitchFamily="18" charset="0"/>
                <a:ea typeface="Cambria" panose="02040503050406030204" pitchFamily="18" charset="0"/>
              </a:rPr>
              <a:t> 45p, </a:t>
            </a:r>
            <a:r>
              <a:rPr lang="en-US" sz="1600" dirty="0" err="1">
                <a:solidFill>
                  <a:schemeClr val="tx1">
                    <a:lumMod val="50000"/>
                  </a:schemeClr>
                </a:solidFill>
                <a:latin typeface="Cambria" panose="02040503050406030204" pitchFamily="18" charset="0"/>
                <a:ea typeface="Cambria" panose="02040503050406030204" pitchFamily="18" charset="0"/>
              </a:rPr>
              <a:t>bỏ</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xa</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tàu</a:t>
            </a:r>
            <a:r>
              <a:rPr lang="en-US" sz="1600" dirty="0">
                <a:solidFill>
                  <a:schemeClr val="tx1">
                    <a:lumMod val="50000"/>
                  </a:schemeClr>
                </a:solidFill>
                <a:latin typeface="Cambria" panose="02040503050406030204" pitchFamily="18" charset="0"/>
                <a:ea typeface="Cambria" panose="02040503050406030204" pitchFamily="18" charset="0"/>
              </a:rPr>
              <a:t> Lin </a:t>
            </a:r>
            <a:r>
              <a:rPr lang="en-US" sz="1600" dirty="0" err="1">
                <a:solidFill>
                  <a:schemeClr val="tx1">
                    <a:lumMod val="50000"/>
                  </a:schemeClr>
                </a:solidFill>
                <a:latin typeface="Cambria" panose="02040503050406030204" pitchFamily="18" charset="0"/>
                <a:ea typeface="Cambria" panose="02040503050406030204" pitchFamily="18" charset="0"/>
              </a:rPr>
              <a:t>côn</a:t>
            </a:r>
            <a:endParaRPr lang="en-US" sz="1600" dirty="0">
              <a:solidFill>
                <a:schemeClr val="tx1">
                  <a:lumMod val="50000"/>
                </a:schemeClr>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588E6BAB-FE6D-44FA-B1B0-4DFEA4A31D19}"/>
              </a:ext>
            </a:extLst>
          </p:cNvPr>
          <p:cNvSpPr/>
          <p:nvPr/>
        </p:nvSpPr>
        <p:spPr>
          <a:xfrm>
            <a:off x="2087880" y="4126049"/>
            <a:ext cx="3785093" cy="636068"/>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lumMod val="50000"/>
                  </a:schemeClr>
                </a:solidFill>
                <a:latin typeface="Cambria" panose="02040503050406030204" pitchFamily="18" charset="0"/>
                <a:ea typeface="Cambria" panose="02040503050406030204" pitchFamily="18" charset="0"/>
              </a:rPr>
              <a:t>Vượt</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ít</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nhất</a:t>
            </a:r>
            <a:r>
              <a:rPr lang="en-US" sz="1600" dirty="0">
                <a:solidFill>
                  <a:schemeClr val="tx1">
                    <a:lumMod val="50000"/>
                  </a:schemeClr>
                </a:solidFill>
                <a:latin typeface="Cambria" panose="02040503050406030204" pitchFamily="18" charset="0"/>
                <a:ea typeface="Cambria" panose="02040503050406030204" pitchFamily="18" charset="0"/>
              </a:rPr>
              <a:t> 500km</a:t>
            </a:r>
          </a:p>
        </p:txBody>
      </p:sp>
      <p:grpSp>
        <p:nvGrpSpPr>
          <p:cNvPr id="4" name="Group 3">
            <a:extLst>
              <a:ext uri="{FF2B5EF4-FFF2-40B4-BE49-F238E27FC236}">
                <a16:creationId xmlns:a16="http://schemas.microsoft.com/office/drawing/2014/main" id="{D43E7072-7A37-4E5B-BD88-286322DD7607}"/>
              </a:ext>
            </a:extLst>
          </p:cNvPr>
          <p:cNvGrpSpPr/>
          <p:nvPr/>
        </p:nvGrpSpPr>
        <p:grpSpPr>
          <a:xfrm>
            <a:off x="485823" y="1525925"/>
            <a:ext cx="1335544" cy="2747595"/>
            <a:chOff x="485823" y="1525925"/>
            <a:chExt cx="1335544" cy="2747595"/>
          </a:xfrm>
        </p:grpSpPr>
        <p:sp>
          <p:nvSpPr>
            <p:cNvPr id="24" name="Rectangle: Rounded Corners 23">
              <a:extLst>
                <a:ext uri="{FF2B5EF4-FFF2-40B4-BE49-F238E27FC236}">
                  <a16:creationId xmlns:a16="http://schemas.microsoft.com/office/drawing/2014/main" id="{ACAC3530-D616-4EB9-958A-C337C416E6BE}"/>
                </a:ext>
              </a:extLst>
            </p:cNvPr>
            <p:cNvSpPr/>
            <p:nvPr/>
          </p:nvSpPr>
          <p:spPr>
            <a:xfrm>
              <a:off x="485823" y="1525925"/>
              <a:ext cx="1335544" cy="2369568"/>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50000"/>
                    </a:schemeClr>
                  </a:solidFill>
                  <a:latin typeface="Cambria" panose="02040503050406030204" pitchFamily="18" charset="0"/>
                  <a:ea typeface="Cambria" panose="02040503050406030204" pitchFamily="18" charset="0"/>
                </a:rPr>
                <a:t>b. </a:t>
              </a:r>
              <a:r>
                <a:rPr lang="en-US" sz="1600" b="1" dirty="0" err="1">
                  <a:solidFill>
                    <a:schemeClr val="tx1">
                      <a:lumMod val="50000"/>
                    </a:schemeClr>
                  </a:solidFill>
                  <a:latin typeface="Cambria" panose="02040503050406030204" pitchFamily="18" charset="0"/>
                  <a:ea typeface="Cambria" panose="02040503050406030204" pitchFamily="18" charset="0"/>
                </a:rPr>
                <a:t>Hành</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động</a:t>
              </a:r>
              <a:endParaRPr lang="en-US" sz="1600" b="1" dirty="0">
                <a:solidFill>
                  <a:schemeClr val="tx1">
                    <a:lumMod val="50000"/>
                  </a:schemeClr>
                </a:solidFill>
                <a:latin typeface="Cambria" panose="02040503050406030204" pitchFamily="18" charset="0"/>
                <a:ea typeface="Cambria" panose="02040503050406030204" pitchFamily="18" charset="0"/>
              </a:endParaRPr>
            </a:p>
          </p:txBody>
        </p:sp>
        <p:pic>
          <p:nvPicPr>
            <p:cNvPr id="25" name="Google Shape;604;p42">
              <a:extLst>
                <a:ext uri="{FF2B5EF4-FFF2-40B4-BE49-F238E27FC236}">
                  <a16:creationId xmlns:a16="http://schemas.microsoft.com/office/drawing/2014/main" id="{B7C26A9D-6633-4027-B95C-5800F1528DF8}"/>
                </a:ext>
              </a:extLst>
            </p:cNvPr>
            <p:cNvPicPr preferRelativeResize="0"/>
            <p:nvPr/>
          </p:nvPicPr>
          <p:blipFill>
            <a:blip r:embed="rId3">
              <a:alphaModFix/>
            </a:blip>
            <a:stretch>
              <a:fillRect/>
            </a:stretch>
          </p:blipFill>
          <p:spPr>
            <a:xfrm rot="-2453057">
              <a:off x="671744" y="2897925"/>
              <a:ext cx="1100150" cy="1375595"/>
            </a:xfrm>
            <a:prstGeom prst="rect">
              <a:avLst/>
            </a:prstGeom>
            <a:noFill/>
            <a:ln>
              <a:noFill/>
            </a:ln>
          </p:spPr>
        </p:pic>
      </p:grpSp>
      <p:sp>
        <p:nvSpPr>
          <p:cNvPr id="5" name="Right Brace 4">
            <a:extLst>
              <a:ext uri="{FF2B5EF4-FFF2-40B4-BE49-F238E27FC236}">
                <a16:creationId xmlns:a16="http://schemas.microsoft.com/office/drawing/2014/main" id="{790AD23C-88F1-4C9C-9B48-F2FE91389434}"/>
              </a:ext>
            </a:extLst>
          </p:cNvPr>
          <p:cNvSpPr/>
          <p:nvPr/>
        </p:nvSpPr>
        <p:spPr>
          <a:xfrm>
            <a:off x="5968501" y="974235"/>
            <a:ext cx="341971" cy="3844207"/>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1C02E6EE-0DE5-4B5F-9E78-D8B421368C77}"/>
              </a:ext>
            </a:extLst>
          </p:cNvPr>
          <p:cNvSpPr/>
          <p:nvPr/>
        </p:nvSpPr>
        <p:spPr>
          <a:xfrm>
            <a:off x="6547245" y="1686700"/>
            <a:ext cx="2110932" cy="2212047"/>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lumMod val="50000"/>
                  </a:schemeClr>
                </a:solidFill>
                <a:latin typeface="Cambria" panose="02040503050406030204" pitchFamily="18" charset="0"/>
                <a:ea typeface="Cambria" panose="02040503050406030204" pitchFamily="18" charset="0"/>
              </a:rPr>
              <a:t>Kì</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lạ</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khác</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biệt</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thách</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thức</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sự</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tò</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mò</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của</a:t>
            </a:r>
            <a:r>
              <a:rPr lang="en-US" sz="1600" b="1" dirty="0">
                <a:solidFill>
                  <a:schemeClr val="tx1">
                    <a:lumMod val="50000"/>
                  </a:schemeClr>
                </a:solidFill>
                <a:latin typeface="Cambria" panose="02040503050406030204" pitchFamily="18" charset="0"/>
                <a:ea typeface="Cambria" panose="02040503050406030204" pitchFamily="18" charset="0"/>
              </a:rPr>
              <a:t> con </a:t>
            </a:r>
            <a:r>
              <a:rPr lang="en-US" sz="1600" b="1" dirty="0" err="1">
                <a:solidFill>
                  <a:schemeClr val="tx1">
                    <a:lumMod val="50000"/>
                  </a:schemeClr>
                </a:solidFill>
                <a:latin typeface="Cambria" panose="02040503050406030204" pitchFamily="18" charset="0"/>
                <a:ea typeface="Cambria" panose="02040503050406030204" pitchFamily="18" charset="0"/>
              </a:rPr>
              <a:t>người</a:t>
            </a:r>
            <a:endParaRPr lang="en-US" sz="1600" b="1" dirty="0">
              <a:solidFill>
                <a:schemeClr val="tx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56306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1" grpId="0" animBg="1"/>
      <p:bldP spid="17" grpId="0" animBg="1"/>
      <p:bldP spid="20" grpId="0" animBg="1"/>
      <p:bldP spid="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2. Con cá thiết kình</a:t>
            </a:r>
            <a:endParaRPr sz="2800"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4058BE7-DF1C-4319-9EBF-752BD5E29077}"/>
              </a:ext>
            </a:extLst>
          </p:cNvPr>
          <p:cNvSpPr/>
          <p:nvPr/>
        </p:nvSpPr>
        <p:spPr>
          <a:xfrm>
            <a:off x="3597014" y="1606290"/>
            <a:ext cx="4476470" cy="636068"/>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lumMod val="50000"/>
                  </a:schemeClr>
                </a:solidFill>
                <a:latin typeface="Cambria" panose="02040503050406030204" pitchFamily="18" charset="0"/>
                <a:ea typeface="Cambria" panose="02040503050406030204" pitchFamily="18" charset="0"/>
              </a:rPr>
              <a:t>Được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bọc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thép</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thân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rắn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như</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đá</a:t>
            </a:r>
            <a:r>
              <a:rPr lang="en-US" sz="1800" dirty="0">
                <a:solidFill>
                  <a:schemeClr val="tx1">
                    <a:lumMod val="50000"/>
                  </a:schemeClr>
                </a:solidFill>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EA5EB2B9-A0FB-44AC-8A63-496F58422CCE}"/>
              </a:ext>
            </a:extLst>
          </p:cNvPr>
          <p:cNvSpPr/>
          <p:nvPr/>
        </p:nvSpPr>
        <p:spPr>
          <a:xfrm>
            <a:off x="3597014" y="2386443"/>
            <a:ext cx="4476470" cy="636068"/>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lumMod val="50000"/>
                  </a:schemeClr>
                </a:solidFill>
                <a:latin typeface="Cambria" panose="02040503050406030204" pitchFamily="18" charset="0"/>
                <a:ea typeface="Cambria" panose="02040503050406030204" pitchFamily="18" charset="0"/>
              </a:rPr>
              <a:t>Nhẵn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thín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phẳng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lì</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ghép</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bằng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thép</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lá</a:t>
            </a:r>
            <a:r>
              <a:rPr lang="en-US" sz="1800" dirty="0">
                <a:solidFill>
                  <a:schemeClr val="tx1">
                    <a:lumMod val="50000"/>
                  </a:schemeClr>
                </a:solidFill>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82DD59BD-BE0C-4F7B-B46B-BFCE3179B45D}"/>
              </a:ext>
            </a:extLst>
          </p:cNvPr>
          <p:cNvSpPr/>
          <p:nvPr/>
        </p:nvSpPr>
        <p:spPr>
          <a:xfrm>
            <a:off x="3597013" y="3166596"/>
            <a:ext cx="4476470" cy="636068"/>
          </a:xfrm>
          <a:prstGeom prst="round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chemeClr val="tx1">
                    <a:lumMod val="50000"/>
                  </a:schemeClr>
                </a:solidFill>
                <a:latin typeface="Cambria" panose="02040503050406030204" pitchFamily="18" charset="0"/>
                <a:ea typeface="Cambria" panose="02040503050406030204" pitchFamily="18" charset="0"/>
              </a:rPr>
              <a:t>Hàng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đinh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bắt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chặt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nếp</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ngoài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không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để</a:t>
            </a:r>
            <a:r>
              <a:rPr lang="en-US" sz="1800" dirty="0">
                <a:solidFill>
                  <a:schemeClr val="tx1">
                    <a:lumMod val="50000"/>
                  </a:schemeClr>
                </a:solidFill>
                <a:latin typeface="Cambria" panose="02040503050406030204" pitchFamily="18" charset="0"/>
                <a:ea typeface="Cambria" panose="02040503050406030204" pitchFamily="18" charset="0"/>
              </a:rPr>
              <a:t> 1 </a:t>
            </a:r>
            <a:r>
              <a:rPr lang="en-US" sz="1800" dirty="0" err="1">
                <a:solidFill>
                  <a:schemeClr val="tx1">
                    <a:lumMod val="50000"/>
                  </a:schemeClr>
                </a:solidFill>
                <a:latin typeface="Cambria" panose="02040503050406030204" pitchFamily="18" charset="0"/>
                <a:ea typeface="Cambria" panose="02040503050406030204" pitchFamily="18" charset="0"/>
              </a:rPr>
              <a:t>kẽ</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hở</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nào</a:t>
            </a:r>
            <a:r>
              <a:rPr lang="en-US" sz="1800" dirty="0">
                <a:solidFill>
                  <a:schemeClr val="tx1">
                    <a:lumMod val="50000"/>
                  </a:schemeClr>
                </a:solidFill>
                <a:latin typeface="Cambria" panose="02040503050406030204" pitchFamily="18" charset="0"/>
                <a:ea typeface="Cambria" panose="02040503050406030204" pitchFamily="18" charset="0"/>
              </a:rPr>
              <a:t>.</a:t>
            </a:r>
          </a:p>
        </p:txBody>
      </p:sp>
      <p:grpSp>
        <p:nvGrpSpPr>
          <p:cNvPr id="2" name="Group 1">
            <a:extLst>
              <a:ext uri="{FF2B5EF4-FFF2-40B4-BE49-F238E27FC236}">
                <a16:creationId xmlns:a16="http://schemas.microsoft.com/office/drawing/2014/main" id="{C5ED22C3-9DE5-4A48-9668-F58FF83CD170}"/>
              </a:ext>
            </a:extLst>
          </p:cNvPr>
          <p:cNvGrpSpPr/>
          <p:nvPr/>
        </p:nvGrpSpPr>
        <p:grpSpPr>
          <a:xfrm>
            <a:off x="1609212" y="1132866"/>
            <a:ext cx="1900309" cy="2877768"/>
            <a:chOff x="174422" y="1017725"/>
            <a:chExt cx="1900309" cy="2877768"/>
          </a:xfrm>
        </p:grpSpPr>
        <p:sp>
          <p:nvSpPr>
            <p:cNvPr id="24" name="Rectangle: Rounded Corners 23">
              <a:extLst>
                <a:ext uri="{FF2B5EF4-FFF2-40B4-BE49-F238E27FC236}">
                  <a16:creationId xmlns:a16="http://schemas.microsoft.com/office/drawing/2014/main" id="{ACAC3530-D616-4EB9-958A-C337C416E6BE}"/>
                </a:ext>
              </a:extLst>
            </p:cNvPr>
            <p:cNvSpPr/>
            <p:nvPr/>
          </p:nvSpPr>
          <p:spPr>
            <a:xfrm>
              <a:off x="485823" y="1525925"/>
              <a:ext cx="1335544" cy="2369568"/>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50000"/>
                    </a:schemeClr>
                  </a:solidFill>
                  <a:latin typeface="Cambria" panose="02040503050406030204" pitchFamily="18" charset="0"/>
                  <a:ea typeface="Cambria" panose="02040503050406030204" pitchFamily="18" charset="0"/>
                </a:rPr>
                <a:t>c. </a:t>
              </a:r>
              <a:r>
                <a:rPr lang="en-US" sz="1600" b="1" dirty="0" err="1">
                  <a:solidFill>
                    <a:schemeClr val="tx1">
                      <a:lumMod val="50000"/>
                    </a:schemeClr>
                  </a:solidFill>
                  <a:latin typeface="Cambria" panose="02040503050406030204" pitchFamily="18" charset="0"/>
                  <a:ea typeface="Cambria" panose="02040503050406030204" pitchFamily="18" charset="0"/>
                </a:rPr>
                <a:t>Sự</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thật</a:t>
              </a:r>
              <a:endParaRPr lang="en-US" sz="1600" b="1" dirty="0">
                <a:solidFill>
                  <a:schemeClr val="tx1">
                    <a:lumMod val="50000"/>
                  </a:schemeClr>
                </a:solidFill>
                <a:latin typeface="Cambria" panose="02040503050406030204" pitchFamily="18" charset="0"/>
                <a:ea typeface="Cambria" panose="02040503050406030204" pitchFamily="18" charset="0"/>
              </a:endParaRPr>
            </a:p>
          </p:txBody>
        </p:sp>
        <p:pic>
          <p:nvPicPr>
            <p:cNvPr id="3074" name="Picture 2" descr="Hình ảnh Phim Hoạt Hình Dễ Thương Màu Nước Tàu Ngầm Clipart ...">
              <a:extLst>
                <a:ext uri="{FF2B5EF4-FFF2-40B4-BE49-F238E27FC236}">
                  <a16:creationId xmlns:a16="http://schemas.microsoft.com/office/drawing/2014/main" id="{D0440122-897C-4656-8629-FC9D2AD6D4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4422" y="1017725"/>
              <a:ext cx="1900309" cy="19003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10021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2. Con cá thiết kình</a:t>
            </a:r>
            <a:endParaRPr sz="2800"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4058BE7-DF1C-4319-9EBF-752BD5E29077}"/>
              </a:ext>
            </a:extLst>
          </p:cNvPr>
          <p:cNvSpPr/>
          <p:nvPr/>
        </p:nvSpPr>
        <p:spPr>
          <a:xfrm>
            <a:off x="2678346" y="1129924"/>
            <a:ext cx="5019161" cy="1607656"/>
          </a:xfrm>
          <a:prstGeom prst="roundRect">
            <a:avLst/>
          </a:prstGeom>
          <a:solidFill>
            <a:schemeClr val="accent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dirty="0">
                <a:solidFill>
                  <a:schemeClr val="tx1">
                    <a:lumMod val="50000"/>
                  </a:schemeClr>
                </a:solidFill>
                <a:latin typeface="Cambria" panose="02040503050406030204" pitchFamily="18" charset="0"/>
                <a:ea typeface="Cambria" panose="02040503050406030204" pitchFamily="18" charset="0"/>
              </a:rPr>
              <a:t>Con </a:t>
            </a:r>
            <a:r>
              <a:rPr lang="en-US" sz="1800" dirty="0" err="1">
                <a:solidFill>
                  <a:schemeClr val="tx1">
                    <a:lumMod val="50000"/>
                  </a:schemeClr>
                </a:solidFill>
                <a:latin typeface="Cambria" panose="02040503050406030204" pitchFamily="18" charset="0"/>
                <a:ea typeface="Cambria" panose="02040503050406030204" pitchFamily="18" charset="0"/>
              </a:rPr>
              <a:t>cá</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thiết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kình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thực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chất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là</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chiếc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tàu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ngầm</a:t>
            </a:r>
            <a:r>
              <a:rPr lang="en-US" sz="1800" dirty="0">
                <a:solidFill>
                  <a:schemeClr val="tx1">
                    <a:lumMod val="50000"/>
                  </a:schemeClr>
                </a:solidFill>
                <a:latin typeface="Cambria" panose="02040503050406030204" pitchFamily="18" charset="0"/>
                <a:ea typeface="Cambria" panose="02040503050406030204" pitchFamily="18" charset="0"/>
              </a:rPr>
              <a:t> do </a:t>
            </a:r>
            <a:r>
              <a:rPr lang="en-US" sz="1800" dirty="0" err="1">
                <a:solidFill>
                  <a:schemeClr val="tx1">
                    <a:lumMod val="50000"/>
                  </a:schemeClr>
                </a:solidFill>
                <a:latin typeface="Cambria" panose="02040503050406030204" pitchFamily="18" charset="0"/>
                <a:ea typeface="Cambria" panose="02040503050406030204" pitchFamily="18" charset="0"/>
              </a:rPr>
              <a:t>bàn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tay</a:t>
            </a:r>
            <a:r>
              <a:rPr lang="en-US" sz="1800" dirty="0">
                <a:solidFill>
                  <a:schemeClr val="tx1">
                    <a:lumMod val="50000"/>
                  </a:schemeClr>
                </a:solidFill>
                <a:latin typeface="Cambria" panose="02040503050406030204" pitchFamily="18" charset="0"/>
                <a:ea typeface="Cambria" panose="02040503050406030204" pitchFamily="18" charset="0"/>
              </a:rPr>
              <a:t> con </a:t>
            </a:r>
            <a:r>
              <a:rPr lang="en-US" sz="1800" dirty="0" err="1">
                <a:solidFill>
                  <a:schemeClr val="tx1">
                    <a:lumMod val="50000"/>
                  </a:schemeClr>
                </a:solidFill>
                <a:latin typeface="Cambria" panose="02040503050406030204" pitchFamily="18" charset="0"/>
                <a:ea typeface="Cambria" panose="02040503050406030204" pitchFamily="18" charset="0"/>
              </a:rPr>
              <a:t>người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chế</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tạo</a:t>
            </a:r>
            <a:r>
              <a:rPr lang="en-US" sz="1800" dirty="0">
                <a:solidFill>
                  <a:schemeClr val="tx1">
                    <a:lumMod val="50000"/>
                  </a:schemeClr>
                </a:solidFill>
                <a:latin typeface="Cambria" panose="02040503050406030204" pitchFamily="18" charset="0"/>
                <a:ea typeface="Cambria" panose="02040503050406030204" pitchFamily="18" charset="0"/>
              </a:rPr>
              <a:t> ra.</a:t>
            </a:r>
          </a:p>
          <a:p>
            <a:pPr marL="285750" indent="-285750">
              <a:lnSpc>
                <a:spcPct val="150000"/>
              </a:lnSpc>
              <a:buFont typeface="Arial" panose="020B0604020202020204" pitchFamily="34" charset="0"/>
              <a:buChar char="•"/>
            </a:pPr>
            <a:r>
              <a:rPr lang="en-US" sz="1800" dirty="0" err="1">
                <a:solidFill>
                  <a:schemeClr val="tx1">
                    <a:lumMod val="50000"/>
                  </a:schemeClr>
                </a:solidFill>
                <a:latin typeface="Cambria" panose="02040503050406030204" pitchFamily="18" charset="0"/>
                <a:ea typeface="Cambria" panose="02040503050406030204" pitchFamily="18" charset="0"/>
              </a:rPr>
              <a:t>Nhân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vật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tôi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đánh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giá</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đó</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là</a:t>
            </a:r>
            <a:r>
              <a:rPr lang="en-US" sz="1800" dirty="0">
                <a:solidFill>
                  <a:schemeClr val="tx1">
                    <a:lumMod val="50000"/>
                  </a:schemeClr>
                </a:solidFill>
                <a:latin typeface="Cambria" panose="02040503050406030204" pitchFamily="18" charset="0"/>
                <a:ea typeface="Cambria" panose="02040503050406030204" pitchFamily="18" charset="0"/>
              </a:rPr>
              <a:t> 1 </a:t>
            </a:r>
            <a:r>
              <a:rPr lang="en-US" sz="1800" dirty="0" err="1">
                <a:solidFill>
                  <a:schemeClr val="tx1">
                    <a:lumMod val="50000"/>
                  </a:schemeClr>
                </a:solidFill>
                <a:latin typeface="Cambria" panose="02040503050406030204" pitchFamily="18" charset="0"/>
                <a:ea typeface="Cambria" panose="02040503050406030204" pitchFamily="18" charset="0"/>
              </a:rPr>
              <a:t>hiện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tượng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kì</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diệu</a:t>
            </a:r>
            <a:r>
              <a:rPr lang="en-US" sz="1800" dirty="0">
                <a:solidFill>
                  <a:schemeClr val="tx1">
                    <a:lumMod val="50000"/>
                  </a:schemeClr>
                </a:solidFill>
                <a:latin typeface="Cambria" panose="02040503050406030204" pitchFamily="18" charset="0"/>
                <a:ea typeface="Cambria" panose="02040503050406030204" pitchFamily="18" charset="0"/>
              </a:rPr>
              <a:t>.</a:t>
            </a:r>
          </a:p>
        </p:txBody>
      </p:sp>
      <p:grpSp>
        <p:nvGrpSpPr>
          <p:cNvPr id="2" name="Group 1">
            <a:extLst>
              <a:ext uri="{FF2B5EF4-FFF2-40B4-BE49-F238E27FC236}">
                <a16:creationId xmlns:a16="http://schemas.microsoft.com/office/drawing/2014/main" id="{C5ED22C3-9DE5-4A48-9668-F58FF83CD170}"/>
              </a:ext>
            </a:extLst>
          </p:cNvPr>
          <p:cNvGrpSpPr/>
          <p:nvPr/>
        </p:nvGrpSpPr>
        <p:grpSpPr>
          <a:xfrm>
            <a:off x="720000" y="569685"/>
            <a:ext cx="1900309" cy="2219934"/>
            <a:chOff x="174422" y="1017725"/>
            <a:chExt cx="1900309" cy="2219934"/>
          </a:xfrm>
        </p:grpSpPr>
        <p:sp>
          <p:nvSpPr>
            <p:cNvPr id="24" name="Rectangle: Rounded Corners 23">
              <a:extLst>
                <a:ext uri="{FF2B5EF4-FFF2-40B4-BE49-F238E27FC236}">
                  <a16:creationId xmlns:a16="http://schemas.microsoft.com/office/drawing/2014/main" id="{ACAC3530-D616-4EB9-958A-C337C416E6BE}"/>
                </a:ext>
              </a:extLst>
            </p:cNvPr>
            <p:cNvSpPr/>
            <p:nvPr/>
          </p:nvSpPr>
          <p:spPr>
            <a:xfrm>
              <a:off x="485823" y="1525925"/>
              <a:ext cx="1335544" cy="1711734"/>
            </a:xfrm>
            <a:prstGeom prst="round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sz="1800" b="1" dirty="0">
                  <a:solidFill>
                    <a:schemeClr val="tx1">
                      <a:lumMod val="50000"/>
                    </a:schemeClr>
                  </a:solidFill>
                  <a:latin typeface="Cambria" panose="02040503050406030204" pitchFamily="18" charset="0"/>
                  <a:ea typeface="Cambria" panose="02040503050406030204" pitchFamily="18" charset="0"/>
                </a:rPr>
                <a:t>c. </a:t>
              </a:r>
              <a:r>
                <a:rPr lang="en-US" sz="1800" b="1" dirty="0" err="1">
                  <a:solidFill>
                    <a:schemeClr val="tx1">
                      <a:lumMod val="50000"/>
                    </a:schemeClr>
                  </a:solidFill>
                  <a:latin typeface="Cambria" panose="02040503050406030204" pitchFamily="18" charset="0"/>
                  <a:ea typeface="Cambria" panose="02040503050406030204" pitchFamily="18" charset="0"/>
                </a:rPr>
                <a:t>Sự</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thật</a:t>
              </a:r>
              <a:endParaRPr lang="en-US" sz="1800" b="1" dirty="0">
                <a:solidFill>
                  <a:schemeClr val="tx1">
                    <a:lumMod val="50000"/>
                  </a:schemeClr>
                </a:solidFill>
                <a:latin typeface="Cambria" panose="02040503050406030204" pitchFamily="18" charset="0"/>
                <a:ea typeface="Cambria" panose="02040503050406030204" pitchFamily="18" charset="0"/>
              </a:endParaRPr>
            </a:p>
          </p:txBody>
        </p:sp>
        <p:pic>
          <p:nvPicPr>
            <p:cNvPr id="3074" name="Picture 2" descr="Hình ảnh Phim Hoạt Hình Dễ Thương Màu Nước Tàu Ngầm Clipart ...">
              <a:extLst>
                <a:ext uri="{FF2B5EF4-FFF2-40B4-BE49-F238E27FC236}">
                  <a16:creationId xmlns:a16="http://schemas.microsoft.com/office/drawing/2014/main" id="{D0440122-897C-4656-8629-FC9D2AD6D4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4422" y="1017725"/>
              <a:ext cx="1900309" cy="19003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Arrow: Right 2">
            <a:extLst>
              <a:ext uri="{FF2B5EF4-FFF2-40B4-BE49-F238E27FC236}">
                <a16:creationId xmlns:a16="http://schemas.microsoft.com/office/drawing/2014/main" id="{BBFCADDB-3D86-434C-BA5E-C7EC4AA8C538}"/>
              </a:ext>
            </a:extLst>
          </p:cNvPr>
          <p:cNvSpPr/>
          <p:nvPr/>
        </p:nvSpPr>
        <p:spPr>
          <a:xfrm>
            <a:off x="3300761" y="3360666"/>
            <a:ext cx="401444" cy="6756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E8C10B2-E1E0-429E-A108-48A4DA8EC21F}"/>
              </a:ext>
            </a:extLst>
          </p:cNvPr>
          <p:cNvSpPr/>
          <p:nvPr/>
        </p:nvSpPr>
        <p:spPr>
          <a:xfrm>
            <a:off x="3821151" y="3114908"/>
            <a:ext cx="3876356" cy="1167161"/>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dirty="0" err="1">
                <a:solidFill>
                  <a:schemeClr val="tx1">
                    <a:lumMod val="50000"/>
                  </a:schemeClr>
                </a:solidFill>
                <a:latin typeface="Cambria" panose="02040503050406030204" pitchFamily="18" charset="0"/>
                <a:ea typeface="Cambria" panose="02040503050406030204" pitchFamily="18" charset="0"/>
              </a:rPr>
              <a:t>Đặc</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trưng</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rõ</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nét</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của</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truyện</a:t>
            </a:r>
            <a:r>
              <a:rPr lang="en-US" sz="1800" b="1" dirty="0">
                <a:solidFill>
                  <a:schemeClr val="tx1">
                    <a:lumMod val="50000"/>
                  </a:schemeClr>
                </a:solidFill>
                <a:latin typeface="Cambria" panose="02040503050406030204" pitchFamily="18" charset="0"/>
                <a:ea typeface="Cambria" panose="02040503050406030204" pitchFamily="18" charset="0"/>
              </a:rPr>
              <a:t> khoa </a:t>
            </a:r>
            <a:r>
              <a:rPr lang="en-US" sz="1800" b="1" dirty="0" err="1">
                <a:solidFill>
                  <a:schemeClr val="tx1">
                    <a:lumMod val="50000"/>
                  </a:schemeClr>
                </a:solidFill>
                <a:latin typeface="Cambria" panose="02040503050406030204" pitchFamily="18" charset="0"/>
                <a:ea typeface="Cambria" panose="02040503050406030204" pitchFamily="18" charset="0"/>
              </a:rPr>
              <a:t>học</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viễn</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tưởng</a:t>
            </a:r>
            <a:r>
              <a:rPr lang="en-US" sz="1800" b="1" dirty="0">
                <a:solidFill>
                  <a:schemeClr val="tx1">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79265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3. Cuộc rượt đuổi</a:t>
            </a:r>
            <a:endParaRPr sz="2800"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4058BE7-DF1C-4319-9EBF-752BD5E29077}"/>
              </a:ext>
            </a:extLst>
          </p:cNvPr>
          <p:cNvSpPr/>
          <p:nvPr/>
        </p:nvSpPr>
        <p:spPr>
          <a:xfrm>
            <a:off x="422635" y="1186686"/>
            <a:ext cx="2937600" cy="636068"/>
          </a:xfrm>
          <a:custGeom>
            <a:avLst/>
            <a:gdLst>
              <a:gd name="connsiteX0" fmla="*/ 0 w 2937600"/>
              <a:gd name="connsiteY0" fmla="*/ 106013 h 636068"/>
              <a:gd name="connsiteX1" fmla="*/ 106013 w 2937600"/>
              <a:gd name="connsiteY1" fmla="*/ 0 h 636068"/>
              <a:gd name="connsiteX2" fmla="*/ 841918 w 2937600"/>
              <a:gd name="connsiteY2" fmla="*/ 0 h 636068"/>
              <a:gd name="connsiteX3" fmla="*/ 1550567 w 2937600"/>
              <a:gd name="connsiteY3" fmla="*/ 0 h 636068"/>
              <a:gd name="connsiteX4" fmla="*/ 2231961 w 2937600"/>
              <a:gd name="connsiteY4" fmla="*/ 0 h 636068"/>
              <a:gd name="connsiteX5" fmla="*/ 2831587 w 2937600"/>
              <a:gd name="connsiteY5" fmla="*/ 0 h 636068"/>
              <a:gd name="connsiteX6" fmla="*/ 2937600 w 2937600"/>
              <a:gd name="connsiteY6" fmla="*/ 106013 h 636068"/>
              <a:gd name="connsiteX7" fmla="*/ 2937600 w 2937600"/>
              <a:gd name="connsiteY7" fmla="*/ 530055 h 636068"/>
              <a:gd name="connsiteX8" fmla="*/ 2831587 w 2937600"/>
              <a:gd name="connsiteY8" fmla="*/ 636068 h 636068"/>
              <a:gd name="connsiteX9" fmla="*/ 2150194 w 2937600"/>
              <a:gd name="connsiteY9" fmla="*/ 636068 h 636068"/>
              <a:gd name="connsiteX10" fmla="*/ 1496056 w 2937600"/>
              <a:gd name="connsiteY10" fmla="*/ 636068 h 636068"/>
              <a:gd name="connsiteX11" fmla="*/ 841918 w 2937600"/>
              <a:gd name="connsiteY11" fmla="*/ 636068 h 636068"/>
              <a:gd name="connsiteX12" fmla="*/ 106013 w 2937600"/>
              <a:gd name="connsiteY12" fmla="*/ 636068 h 636068"/>
              <a:gd name="connsiteX13" fmla="*/ 0 w 2937600"/>
              <a:gd name="connsiteY13" fmla="*/ 530055 h 636068"/>
              <a:gd name="connsiteX14" fmla="*/ 0 w 2937600"/>
              <a:gd name="connsiteY14" fmla="*/ 106013 h 6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7600" h="636068" fill="none" extrusionOk="0">
                <a:moveTo>
                  <a:pt x="0" y="106013"/>
                </a:moveTo>
                <a:cubicBezTo>
                  <a:pt x="436" y="58257"/>
                  <a:pt x="51812" y="6395"/>
                  <a:pt x="106013" y="0"/>
                </a:cubicBezTo>
                <a:cubicBezTo>
                  <a:pt x="449919" y="-26644"/>
                  <a:pt x="626119" y="25206"/>
                  <a:pt x="841918" y="0"/>
                </a:cubicBezTo>
                <a:cubicBezTo>
                  <a:pt x="1057718" y="-25206"/>
                  <a:pt x="1336044" y="24102"/>
                  <a:pt x="1550567" y="0"/>
                </a:cubicBezTo>
                <a:cubicBezTo>
                  <a:pt x="1765090" y="-24102"/>
                  <a:pt x="1909762" y="-603"/>
                  <a:pt x="2231961" y="0"/>
                </a:cubicBezTo>
                <a:cubicBezTo>
                  <a:pt x="2554160" y="603"/>
                  <a:pt x="2532675" y="-21223"/>
                  <a:pt x="2831587" y="0"/>
                </a:cubicBezTo>
                <a:cubicBezTo>
                  <a:pt x="2896275" y="-807"/>
                  <a:pt x="2936824" y="41474"/>
                  <a:pt x="2937600" y="106013"/>
                </a:cubicBezTo>
                <a:cubicBezTo>
                  <a:pt x="2948431" y="274087"/>
                  <a:pt x="2925146" y="348130"/>
                  <a:pt x="2937600" y="530055"/>
                </a:cubicBezTo>
                <a:cubicBezTo>
                  <a:pt x="2939580" y="575160"/>
                  <a:pt x="2901555" y="636984"/>
                  <a:pt x="2831587" y="636068"/>
                </a:cubicBezTo>
                <a:cubicBezTo>
                  <a:pt x="2587040" y="631463"/>
                  <a:pt x="2353334" y="654253"/>
                  <a:pt x="2150194" y="636068"/>
                </a:cubicBezTo>
                <a:cubicBezTo>
                  <a:pt x="1947054" y="617883"/>
                  <a:pt x="1785019" y="646003"/>
                  <a:pt x="1496056" y="636068"/>
                </a:cubicBezTo>
                <a:cubicBezTo>
                  <a:pt x="1207093" y="626133"/>
                  <a:pt x="1141285" y="639771"/>
                  <a:pt x="841918" y="636068"/>
                </a:cubicBezTo>
                <a:cubicBezTo>
                  <a:pt x="542551" y="632365"/>
                  <a:pt x="384668" y="656960"/>
                  <a:pt x="106013" y="636068"/>
                </a:cubicBezTo>
                <a:cubicBezTo>
                  <a:pt x="39872" y="624289"/>
                  <a:pt x="-1297" y="589214"/>
                  <a:pt x="0" y="530055"/>
                </a:cubicBezTo>
                <a:cubicBezTo>
                  <a:pt x="-7522" y="378813"/>
                  <a:pt x="10937" y="275235"/>
                  <a:pt x="0" y="106013"/>
                </a:cubicBezTo>
                <a:close/>
              </a:path>
              <a:path w="2937600" h="636068" stroke="0" extrusionOk="0">
                <a:moveTo>
                  <a:pt x="0" y="106013"/>
                </a:moveTo>
                <a:cubicBezTo>
                  <a:pt x="-5369" y="47714"/>
                  <a:pt x="53142" y="6305"/>
                  <a:pt x="106013" y="0"/>
                </a:cubicBezTo>
                <a:cubicBezTo>
                  <a:pt x="390527" y="-6332"/>
                  <a:pt x="610929" y="-12857"/>
                  <a:pt x="787407" y="0"/>
                </a:cubicBezTo>
                <a:cubicBezTo>
                  <a:pt x="963885" y="12857"/>
                  <a:pt x="1199661" y="9221"/>
                  <a:pt x="1414289" y="0"/>
                </a:cubicBezTo>
                <a:cubicBezTo>
                  <a:pt x="1628917" y="-9221"/>
                  <a:pt x="1917221" y="4117"/>
                  <a:pt x="2095682" y="0"/>
                </a:cubicBezTo>
                <a:cubicBezTo>
                  <a:pt x="2274143" y="-4117"/>
                  <a:pt x="2597883" y="30211"/>
                  <a:pt x="2831587" y="0"/>
                </a:cubicBezTo>
                <a:cubicBezTo>
                  <a:pt x="2884657" y="9666"/>
                  <a:pt x="2939152" y="39379"/>
                  <a:pt x="2937600" y="106013"/>
                </a:cubicBezTo>
                <a:cubicBezTo>
                  <a:pt x="2938878" y="251252"/>
                  <a:pt x="2955238" y="338456"/>
                  <a:pt x="2937600" y="530055"/>
                </a:cubicBezTo>
                <a:cubicBezTo>
                  <a:pt x="2929097" y="587834"/>
                  <a:pt x="2894052" y="628386"/>
                  <a:pt x="2831587" y="636068"/>
                </a:cubicBezTo>
                <a:cubicBezTo>
                  <a:pt x="2642019" y="602311"/>
                  <a:pt x="2284770" y="634290"/>
                  <a:pt x="2122938" y="636068"/>
                </a:cubicBezTo>
                <a:cubicBezTo>
                  <a:pt x="1961106" y="637846"/>
                  <a:pt x="1739769" y="639078"/>
                  <a:pt x="1387033" y="636068"/>
                </a:cubicBezTo>
                <a:cubicBezTo>
                  <a:pt x="1034297" y="633058"/>
                  <a:pt x="908004" y="662035"/>
                  <a:pt x="787407" y="636068"/>
                </a:cubicBezTo>
                <a:cubicBezTo>
                  <a:pt x="666810" y="610101"/>
                  <a:pt x="292577" y="652730"/>
                  <a:pt x="106013" y="636068"/>
                </a:cubicBezTo>
                <a:cubicBezTo>
                  <a:pt x="45495" y="638477"/>
                  <a:pt x="-5599" y="601111"/>
                  <a:pt x="0" y="530055"/>
                </a:cubicBezTo>
                <a:cubicBezTo>
                  <a:pt x="-16295" y="375120"/>
                  <a:pt x="-21081" y="204540"/>
                  <a:pt x="0" y="106013"/>
                </a:cubicBezTo>
                <a:close/>
              </a:path>
            </a:pathLst>
          </a:custGeom>
          <a:noFill/>
          <a:ln w="9525">
            <a:solidFill>
              <a:schemeClr val="tx1"/>
            </a:solidFill>
            <a:extLst>
              <a:ext uri="{C807C97D-BFC1-408E-A445-0C87EB9F89A2}">
                <ask:lineSketchStyleProps xmlns:ask="http://schemas.microsoft.com/office/drawing/2018/sketchyshapes" xmlns="" sd="170281945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lumMod val="50000"/>
                  </a:schemeClr>
                </a:solidFill>
                <a:latin typeface="Cambria" panose="02040503050406030204" pitchFamily="18" charset="0"/>
                <a:ea typeface="Cambria" panose="02040503050406030204" pitchFamily="18" charset="0"/>
              </a:rPr>
              <a:t>Sẵn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sàng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nghênh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chiến</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A5EB2B9-A0FB-44AC-8A63-496F58422CCE}"/>
              </a:ext>
            </a:extLst>
          </p:cNvPr>
          <p:cNvSpPr/>
          <p:nvPr/>
        </p:nvSpPr>
        <p:spPr>
          <a:xfrm>
            <a:off x="422634" y="2054699"/>
            <a:ext cx="2937600" cy="636068"/>
          </a:xfrm>
          <a:custGeom>
            <a:avLst/>
            <a:gdLst>
              <a:gd name="connsiteX0" fmla="*/ 0 w 2937600"/>
              <a:gd name="connsiteY0" fmla="*/ 106013 h 636068"/>
              <a:gd name="connsiteX1" fmla="*/ 106013 w 2937600"/>
              <a:gd name="connsiteY1" fmla="*/ 0 h 636068"/>
              <a:gd name="connsiteX2" fmla="*/ 841918 w 2937600"/>
              <a:gd name="connsiteY2" fmla="*/ 0 h 636068"/>
              <a:gd name="connsiteX3" fmla="*/ 1577823 w 2937600"/>
              <a:gd name="connsiteY3" fmla="*/ 0 h 636068"/>
              <a:gd name="connsiteX4" fmla="*/ 2831587 w 2937600"/>
              <a:gd name="connsiteY4" fmla="*/ 0 h 636068"/>
              <a:gd name="connsiteX5" fmla="*/ 2937600 w 2937600"/>
              <a:gd name="connsiteY5" fmla="*/ 106013 h 636068"/>
              <a:gd name="connsiteX6" fmla="*/ 2937600 w 2937600"/>
              <a:gd name="connsiteY6" fmla="*/ 530055 h 636068"/>
              <a:gd name="connsiteX7" fmla="*/ 2831587 w 2937600"/>
              <a:gd name="connsiteY7" fmla="*/ 636068 h 636068"/>
              <a:gd name="connsiteX8" fmla="*/ 2122938 w 2937600"/>
              <a:gd name="connsiteY8" fmla="*/ 636068 h 636068"/>
              <a:gd name="connsiteX9" fmla="*/ 1414289 w 2937600"/>
              <a:gd name="connsiteY9" fmla="*/ 636068 h 636068"/>
              <a:gd name="connsiteX10" fmla="*/ 732895 w 2937600"/>
              <a:gd name="connsiteY10" fmla="*/ 636068 h 636068"/>
              <a:gd name="connsiteX11" fmla="*/ 106013 w 2937600"/>
              <a:gd name="connsiteY11" fmla="*/ 636068 h 636068"/>
              <a:gd name="connsiteX12" fmla="*/ 0 w 2937600"/>
              <a:gd name="connsiteY12" fmla="*/ 530055 h 636068"/>
              <a:gd name="connsiteX13" fmla="*/ 0 w 2937600"/>
              <a:gd name="connsiteY13" fmla="*/ 106013 h 6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7600" h="636068" fill="none" extrusionOk="0">
                <a:moveTo>
                  <a:pt x="0" y="106013"/>
                </a:moveTo>
                <a:cubicBezTo>
                  <a:pt x="-6717" y="52635"/>
                  <a:pt x="52709" y="-6345"/>
                  <a:pt x="106013" y="0"/>
                </a:cubicBezTo>
                <a:cubicBezTo>
                  <a:pt x="268324" y="-18349"/>
                  <a:pt x="627987" y="-17160"/>
                  <a:pt x="841918" y="0"/>
                </a:cubicBezTo>
                <a:cubicBezTo>
                  <a:pt x="1055850" y="17160"/>
                  <a:pt x="1315951" y="10865"/>
                  <a:pt x="1577823" y="0"/>
                </a:cubicBezTo>
                <a:cubicBezTo>
                  <a:pt x="1839695" y="-10865"/>
                  <a:pt x="2445646" y="-35307"/>
                  <a:pt x="2831587" y="0"/>
                </a:cubicBezTo>
                <a:cubicBezTo>
                  <a:pt x="2891490" y="5497"/>
                  <a:pt x="2939268" y="52703"/>
                  <a:pt x="2937600" y="106013"/>
                </a:cubicBezTo>
                <a:cubicBezTo>
                  <a:pt x="2931195" y="228543"/>
                  <a:pt x="2938129" y="439354"/>
                  <a:pt x="2937600" y="530055"/>
                </a:cubicBezTo>
                <a:cubicBezTo>
                  <a:pt x="2931481" y="588510"/>
                  <a:pt x="2897273" y="640835"/>
                  <a:pt x="2831587" y="636068"/>
                </a:cubicBezTo>
                <a:cubicBezTo>
                  <a:pt x="2526921" y="666931"/>
                  <a:pt x="2307941" y="635007"/>
                  <a:pt x="2122938" y="636068"/>
                </a:cubicBezTo>
                <a:cubicBezTo>
                  <a:pt x="1937935" y="637129"/>
                  <a:pt x="1695609" y="621008"/>
                  <a:pt x="1414289" y="636068"/>
                </a:cubicBezTo>
                <a:cubicBezTo>
                  <a:pt x="1132969" y="651128"/>
                  <a:pt x="898105" y="644509"/>
                  <a:pt x="732895" y="636068"/>
                </a:cubicBezTo>
                <a:cubicBezTo>
                  <a:pt x="567685" y="627627"/>
                  <a:pt x="338539" y="610188"/>
                  <a:pt x="106013" y="636068"/>
                </a:cubicBezTo>
                <a:cubicBezTo>
                  <a:pt x="43998" y="629725"/>
                  <a:pt x="-9041" y="585511"/>
                  <a:pt x="0" y="530055"/>
                </a:cubicBezTo>
                <a:cubicBezTo>
                  <a:pt x="5043" y="347922"/>
                  <a:pt x="4555" y="224752"/>
                  <a:pt x="0" y="106013"/>
                </a:cubicBezTo>
                <a:close/>
              </a:path>
              <a:path w="2937600" h="636068" stroke="0" extrusionOk="0">
                <a:moveTo>
                  <a:pt x="0" y="106013"/>
                </a:moveTo>
                <a:cubicBezTo>
                  <a:pt x="10260" y="41918"/>
                  <a:pt x="54570" y="-10366"/>
                  <a:pt x="106013" y="0"/>
                </a:cubicBezTo>
                <a:cubicBezTo>
                  <a:pt x="379499" y="-350"/>
                  <a:pt x="463088" y="4432"/>
                  <a:pt x="760151" y="0"/>
                </a:cubicBezTo>
                <a:cubicBezTo>
                  <a:pt x="1057214" y="-4432"/>
                  <a:pt x="1166438" y="26023"/>
                  <a:pt x="1441544" y="0"/>
                </a:cubicBezTo>
                <a:cubicBezTo>
                  <a:pt x="1716650" y="-26023"/>
                  <a:pt x="1855730" y="-10657"/>
                  <a:pt x="2068426" y="0"/>
                </a:cubicBezTo>
                <a:cubicBezTo>
                  <a:pt x="2281122" y="10657"/>
                  <a:pt x="2560888" y="-8066"/>
                  <a:pt x="2831587" y="0"/>
                </a:cubicBezTo>
                <a:cubicBezTo>
                  <a:pt x="2888816" y="-688"/>
                  <a:pt x="2934329" y="43683"/>
                  <a:pt x="2937600" y="106013"/>
                </a:cubicBezTo>
                <a:cubicBezTo>
                  <a:pt x="2921947" y="244111"/>
                  <a:pt x="2931688" y="392525"/>
                  <a:pt x="2937600" y="530055"/>
                </a:cubicBezTo>
                <a:cubicBezTo>
                  <a:pt x="2930927" y="583611"/>
                  <a:pt x="2897605" y="641148"/>
                  <a:pt x="2831587" y="636068"/>
                </a:cubicBezTo>
                <a:cubicBezTo>
                  <a:pt x="2656239" y="632561"/>
                  <a:pt x="2258800" y="647308"/>
                  <a:pt x="2095682" y="636068"/>
                </a:cubicBezTo>
                <a:cubicBezTo>
                  <a:pt x="1932565" y="624828"/>
                  <a:pt x="1768768" y="639863"/>
                  <a:pt x="1468800" y="636068"/>
                </a:cubicBezTo>
                <a:cubicBezTo>
                  <a:pt x="1168832" y="632273"/>
                  <a:pt x="1097415" y="628827"/>
                  <a:pt x="787407" y="636068"/>
                </a:cubicBezTo>
                <a:cubicBezTo>
                  <a:pt x="477399" y="643309"/>
                  <a:pt x="358572" y="651674"/>
                  <a:pt x="106013" y="636068"/>
                </a:cubicBezTo>
                <a:cubicBezTo>
                  <a:pt x="56549" y="627347"/>
                  <a:pt x="-7903" y="577187"/>
                  <a:pt x="0" y="530055"/>
                </a:cubicBezTo>
                <a:cubicBezTo>
                  <a:pt x="459" y="363694"/>
                  <a:pt x="11737" y="249081"/>
                  <a:pt x="0" y="106013"/>
                </a:cubicBezTo>
                <a:close/>
              </a:path>
            </a:pathLst>
          </a:custGeom>
          <a:noFill/>
          <a:ln w="9525">
            <a:solidFill>
              <a:schemeClr val="tx1"/>
            </a:solidFill>
            <a:extLst>
              <a:ext uri="{C807C97D-BFC1-408E-A445-0C87EB9F89A2}">
                <ask:lineSketchStyleProps xmlns:ask="http://schemas.microsoft.com/office/drawing/2018/sketchyshapes" xmlns="" sd="367070864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lumMod val="50000"/>
                  </a:schemeClr>
                </a:solidFill>
                <a:latin typeface="Cambria" panose="02040503050406030204" pitchFamily="18" charset="0"/>
                <a:ea typeface="Cambria" panose="02040503050406030204" pitchFamily="18" charset="0"/>
              </a:rPr>
              <a:t>Lưới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đánh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cá</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voi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xếp</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sẵn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sàng</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82DD59BD-BE0C-4F7B-B46B-BFCE3179B45D}"/>
              </a:ext>
            </a:extLst>
          </p:cNvPr>
          <p:cNvSpPr/>
          <p:nvPr/>
        </p:nvSpPr>
        <p:spPr>
          <a:xfrm>
            <a:off x="422634" y="2877967"/>
            <a:ext cx="2937600" cy="636068"/>
          </a:xfrm>
          <a:custGeom>
            <a:avLst/>
            <a:gdLst>
              <a:gd name="connsiteX0" fmla="*/ 0 w 2937600"/>
              <a:gd name="connsiteY0" fmla="*/ 106013 h 636068"/>
              <a:gd name="connsiteX1" fmla="*/ 106013 w 2937600"/>
              <a:gd name="connsiteY1" fmla="*/ 0 h 636068"/>
              <a:gd name="connsiteX2" fmla="*/ 841918 w 2937600"/>
              <a:gd name="connsiteY2" fmla="*/ 0 h 636068"/>
              <a:gd name="connsiteX3" fmla="*/ 1523311 w 2937600"/>
              <a:gd name="connsiteY3" fmla="*/ 0 h 636068"/>
              <a:gd name="connsiteX4" fmla="*/ 2204705 w 2937600"/>
              <a:gd name="connsiteY4" fmla="*/ 0 h 636068"/>
              <a:gd name="connsiteX5" fmla="*/ 2831587 w 2937600"/>
              <a:gd name="connsiteY5" fmla="*/ 0 h 636068"/>
              <a:gd name="connsiteX6" fmla="*/ 2937600 w 2937600"/>
              <a:gd name="connsiteY6" fmla="*/ 106013 h 636068"/>
              <a:gd name="connsiteX7" fmla="*/ 2937600 w 2937600"/>
              <a:gd name="connsiteY7" fmla="*/ 530055 h 636068"/>
              <a:gd name="connsiteX8" fmla="*/ 2831587 w 2937600"/>
              <a:gd name="connsiteY8" fmla="*/ 636068 h 636068"/>
              <a:gd name="connsiteX9" fmla="*/ 2231961 w 2937600"/>
              <a:gd name="connsiteY9" fmla="*/ 636068 h 636068"/>
              <a:gd name="connsiteX10" fmla="*/ 1577823 w 2937600"/>
              <a:gd name="connsiteY10" fmla="*/ 636068 h 636068"/>
              <a:gd name="connsiteX11" fmla="*/ 841918 w 2937600"/>
              <a:gd name="connsiteY11" fmla="*/ 636068 h 636068"/>
              <a:gd name="connsiteX12" fmla="*/ 106013 w 2937600"/>
              <a:gd name="connsiteY12" fmla="*/ 636068 h 636068"/>
              <a:gd name="connsiteX13" fmla="*/ 0 w 2937600"/>
              <a:gd name="connsiteY13" fmla="*/ 530055 h 636068"/>
              <a:gd name="connsiteX14" fmla="*/ 0 w 2937600"/>
              <a:gd name="connsiteY14" fmla="*/ 106013 h 6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7600" h="636068" fill="none" extrusionOk="0">
                <a:moveTo>
                  <a:pt x="0" y="106013"/>
                </a:moveTo>
                <a:cubicBezTo>
                  <a:pt x="-5105" y="35899"/>
                  <a:pt x="47765" y="7397"/>
                  <a:pt x="106013" y="0"/>
                </a:cubicBezTo>
                <a:cubicBezTo>
                  <a:pt x="313840" y="-4450"/>
                  <a:pt x="548349" y="13972"/>
                  <a:pt x="841918" y="0"/>
                </a:cubicBezTo>
                <a:cubicBezTo>
                  <a:pt x="1135487" y="-13972"/>
                  <a:pt x="1301700" y="1997"/>
                  <a:pt x="1523311" y="0"/>
                </a:cubicBezTo>
                <a:cubicBezTo>
                  <a:pt x="1744922" y="-1997"/>
                  <a:pt x="1872514" y="13725"/>
                  <a:pt x="2204705" y="0"/>
                </a:cubicBezTo>
                <a:cubicBezTo>
                  <a:pt x="2536896" y="-13725"/>
                  <a:pt x="2520260" y="-3920"/>
                  <a:pt x="2831587" y="0"/>
                </a:cubicBezTo>
                <a:cubicBezTo>
                  <a:pt x="2893870" y="8295"/>
                  <a:pt x="2936780" y="54842"/>
                  <a:pt x="2937600" y="106013"/>
                </a:cubicBezTo>
                <a:cubicBezTo>
                  <a:pt x="2954499" y="199190"/>
                  <a:pt x="2940055" y="408831"/>
                  <a:pt x="2937600" y="530055"/>
                </a:cubicBezTo>
                <a:cubicBezTo>
                  <a:pt x="2937978" y="596254"/>
                  <a:pt x="2888820" y="634987"/>
                  <a:pt x="2831587" y="636068"/>
                </a:cubicBezTo>
                <a:cubicBezTo>
                  <a:pt x="2663469" y="614341"/>
                  <a:pt x="2396882" y="647003"/>
                  <a:pt x="2231961" y="636068"/>
                </a:cubicBezTo>
                <a:cubicBezTo>
                  <a:pt x="2067040" y="625133"/>
                  <a:pt x="1733314" y="659972"/>
                  <a:pt x="1577823" y="636068"/>
                </a:cubicBezTo>
                <a:cubicBezTo>
                  <a:pt x="1422332" y="612164"/>
                  <a:pt x="1165430" y="645559"/>
                  <a:pt x="841918" y="636068"/>
                </a:cubicBezTo>
                <a:cubicBezTo>
                  <a:pt x="518406" y="626577"/>
                  <a:pt x="468075" y="656114"/>
                  <a:pt x="106013" y="636068"/>
                </a:cubicBezTo>
                <a:cubicBezTo>
                  <a:pt x="48749" y="632789"/>
                  <a:pt x="-2243" y="598136"/>
                  <a:pt x="0" y="530055"/>
                </a:cubicBezTo>
                <a:cubicBezTo>
                  <a:pt x="-6553" y="359661"/>
                  <a:pt x="-1759" y="202742"/>
                  <a:pt x="0" y="106013"/>
                </a:cubicBezTo>
                <a:close/>
              </a:path>
              <a:path w="2937600" h="636068" stroke="0" extrusionOk="0">
                <a:moveTo>
                  <a:pt x="0" y="106013"/>
                </a:moveTo>
                <a:cubicBezTo>
                  <a:pt x="3760" y="47367"/>
                  <a:pt x="48017" y="-9908"/>
                  <a:pt x="106013" y="0"/>
                </a:cubicBezTo>
                <a:cubicBezTo>
                  <a:pt x="353298" y="24882"/>
                  <a:pt x="556183" y="26921"/>
                  <a:pt x="732895" y="0"/>
                </a:cubicBezTo>
                <a:cubicBezTo>
                  <a:pt x="909607" y="-26921"/>
                  <a:pt x="1090800" y="-10402"/>
                  <a:pt x="1387033" y="0"/>
                </a:cubicBezTo>
                <a:cubicBezTo>
                  <a:pt x="1683266" y="10402"/>
                  <a:pt x="1830269" y="-3315"/>
                  <a:pt x="2122938" y="0"/>
                </a:cubicBezTo>
                <a:cubicBezTo>
                  <a:pt x="2415607" y="3315"/>
                  <a:pt x="2523840" y="24879"/>
                  <a:pt x="2831587" y="0"/>
                </a:cubicBezTo>
                <a:cubicBezTo>
                  <a:pt x="2899374" y="2698"/>
                  <a:pt x="2936485" y="51785"/>
                  <a:pt x="2937600" y="106013"/>
                </a:cubicBezTo>
                <a:cubicBezTo>
                  <a:pt x="2946949" y="222151"/>
                  <a:pt x="2948031" y="372622"/>
                  <a:pt x="2937600" y="530055"/>
                </a:cubicBezTo>
                <a:cubicBezTo>
                  <a:pt x="2928906" y="579751"/>
                  <a:pt x="2877386" y="630434"/>
                  <a:pt x="2831587" y="636068"/>
                </a:cubicBezTo>
                <a:cubicBezTo>
                  <a:pt x="2680644" y="645333"/>
                  <a:pt x="2459137" y="666578"/>
                  <a:pt x="2150194" y="636068"/>
                </a:cubicBezTo>
                <a:cubicBezTo>
                  <a:pt x="1841251" y="605558"/>
                  <a:pt x="1710355" y="606699"/>
                  <a:pt x="1414289" y="636068"/>
                </a:cubicBezTo>
                <a:cubicBezTo>
                  <a:pt x="1118224" y="665437"/>
                  <a:pt x="1070653" y="640346"/>
                  <a:pt x="814662" y="636068"/>
                </a:cubicBezTo>
                <a:cubicBezTo>
                  <a:pt x="558671" y="631790"/>
                  <a:pt x="301880" y="611632"/>
                  <a:pt x="106013" y="636068"/>
                </a:cubicBezTo>
                <a:cubicBezTo>
                  <a:pt x="49247" y="623869"/>
                  <a:pt x="-14357" y="586325"/>
                  <a:pt x="0" y="530055"/>
                </a:cubicBezTo>
                <a:cubicBezTo>
                  <a:pt x="-17131" y="344371"/>
                  <a:pt x="1985" y="270020"/>
                  <a:pt x="0" y="106013"/>
                </a:cubicBezTo>
                <a:close/>
              </a:path>
            </a:pathLst>
          </a:custGeom>
          <a:noFill/>
          <a:ln w="9525">
            <a:solidFill>
              <a:schemeClr val="tx1"/>
            </a:solidFill>
            <a:extLst>
              <a:ext uri="{C807C97D-BFC1-408E-A445-0C87EB9F89A2}">
                <ask:lineSketchStyleProps xmlns:ask="http://schemas.microsoft.com/office/drawing/2018/sketchyshapes" xmlns="" sd="351535561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lumMod val="50000"/>
                  </a:schemeClr>
                </a:solidFill>
                <a:latin typeface="Cambria" panose="02040503050406030204" pitchFamily="18" charset="0"/>
                <a:ea typeface="Cambria" panose="02040503050406030204" pitchFamily="18" charset="0"/>
              </a:rPr>
              <a:t>Chuẩn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bị</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súng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tốt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nhất</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C639ADAD-4E4E-4930-96DC-57A86CDA2927}"/>
              </a:ext>
            </a:extLst>
          </p:cNvPr>
          <p:cNvSpPr/>
          <p:nvPr/>
        </p:nvSpPr>
        <p:spPr>
          <a:xfrm>
            <a:off x="422635" y="3701235"/>
            <a:ext cx="2937600" cy="636068"/>
          </a:xfrm>
          <a:custGeom>
            <a:avLst/>
            <a:gdLst>
              <a:gd name="connsiteX0" fmla="*/ 0 w 2937600"/>
              <a:gd name="connsiteY0" fmla="*/ 106013 h 636068"/>
              <a:gd name="connsiteX1" fmla="*/ 106013 w 2937600"/>
              <a:gd name="connsiteY1" fmla="*/ 0 h 636068"/>
              <a:gd name="connsiteX2" fmla="*/ 732895 w 2937600"/>
              <a:gd name="connsiteY2" fmla="*/ 0 h 636068"/>
              <a:gd name="connsiteX3" fmla="*/ 1468800 w 2937600"/>
              <a:gd name="connsiteY3" fmla="*/ 0 h 636068"/>
              <a:gd name="connsiteX4" fmla="*/ 2177449 w 2937600"/>
              <a:gd name="connsiteY4" fmla="*/ 0 h 636068"/>
              <a:gd name="connsiteX5" fmla="*/ 2831587 w 2937600"/>
              <a:gd name="connsiteY5" fmla="*/ 0 h 636068"/>
              <a:gd name="connsiteX6" fmla="*/ 2937600 w 2937600"/>
              <a:gd name="connsiteY6" fmla="*/ 106013 h 636068"/>
              <a:gd name="connsiteX7" fmla="*/ 2937600 w 2937600"/>
              <a:gd name="connsiteY7" fmla="*/ 530055 h 636068"/>
              <a:gd name="connsiteX8" fmla="*/ 2831587 w 2937600"/>
              <a:gd name="connsiteY8" fmla="*/ 636068 h 636068"/>
              <a:gd name="connsiteX9" fmla="*/ 2122938 w 2937600"/>
              <a:gd name="connsiteY9" fmla="*/ 636068 h 636068"/>
              <a:gd name="connsiteX10" fmla="*/ 1414289 w 2937600"/>
              <a:gd name="connsiteY10" fmla="*/ 636068 h 636068"/>
              <a:gd name="connsiteX11" fmla="*/ 732895 w 2937600"/>
              <a:gd name="connsiteY11" fmla="*/ 636068 h 636068"/>
              <a:gd name="connsiteX12" fmla="*/ 106013 w 2937600"/>
              <a:gd name="connsiteY12" fmla="*/ 636068 h 636068"/>
              <a:gd name="connsiteX13" fmla="*/ 0 w 2937600"/>
              <a:gd name="connsiteY13" fmla="*/ 530055 h 636068"/>
              <a:gd name="connsiteX14" fmla="*/ 0 w 2937600"/>
              <a:gd name="connsiteY14" fmla="*/ 106013 h 6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7600" h="636068" fill="none" extrusionOk="0">
                <a:moveTo>
                  <a:pt x="0" y="106013"/>
                </a:moveTo>
                <a:cubicBezTo>
                  <a:pt x="13878" y="50785"/>
                  <a:pt x="50515" y="8817"/>
                  <a:pt x="106013" y="0"/>
                </a:cubicBezTo>
                <a:cubicBezTo>
                  <a:pt x="317037" y="-265"/>
                  <a:pt x="464954" y="6770"/>
                  <a:pt x="732895" y="0"/>
                </a:cubicBezTo>
                <a:cubicBezTo>
                  <a:pt x="1000836" y="-6770"/>
                  <a:pt x="1217711" y="9861"/>
                  <a:pt x="1468800" y="0"/>
                </a:cubicBezTo>
                <a:cubicBezTo>
                  <a:pt x="1719889" y="-9861"/>
                  <a:pt x="1987590" y="-9733"/>
                  <a:pt x="2177449" y="0"/>
                </a:cubicBezTo>
                <a:cubicBezTo>
                  <a:pt x="2367308" y="9733"/>
                  <a:pt x="2680134" y="17286"/>
                  <a:pt x="2831587" y="0"/>
                </a:cubicBezTo>
                <a:cubicBezTo>
                  <a:pt x="2893245" y="-9220"/>
                  <a:pt x="2939534" y="46714"/>
                  <a:pt x="2937600" y="106013"/>
                </a:cubicBezTo>
                <a:cubicBezTo>
                  <a:pt x="2919264" y="207289"/>
                  <a:pt x="2933326" y="387970"/>
                  <a:pt x="2937600" y="530055"/>
                </a:cubicBezTo>
                <a:cubicBezTo>
                  <a:pt x="2943401" y="577905"/>
                  <a:pt x="2885982" y="641597"/>
                  <a:pt x="2831587" y="636068"/>
                </a:cubicBezTo>
                <a:cubicBezTo>
                  <a:pt x="2635327" y="653644"/>
                  <a:pt x="2448953" y="651148"/>
                  <a:pt x="2122938" y="636068"/>
                </a:cubicBezTo>
                <a:cubicBezTo>
                  <a:pt x="1796923" y="620988"/>
                  <a:pt x="1701381" y="661265"/>
                  <a:pt x="1414289" y="636068"/>
                </a:cubicBezTo>
                <a:cubicBezTo>
                  <a:pt x="1127197" y="610871"/>
                  <a:pt x="1062949" y="636519"/>
                  <a:pt x="732895" y="636068"/>
                </a:cubicBezTo>
                <a:cubicBezTo>
                  <a:pt x="402841" y="635617"/>
                  <a:pt x="233711" y="620857"/>
                  <a:pt x="106013" y="636068"/>
                </a:cubicBezTo>
                <a:cubicBezTo>
                  <a:pt x="41180" y="625620"/>
                  <a:pt x="3405" y="590272"/>
                  <a:pt x="0" y="530055"/>
                </a:cubicBezTo>
                <a:cubicBezTo>
                  <a:pt x="-6868" y="336985"/>
                  <a:pt x="-17903" y="233575"/>
                  <a:pt x="0" y="106013"/>
                </a:cubicBezTo>
                <a:close/>
              </a:path>
              <a:path w="2937600" h="636068" stroke="0" extrusionOk="0">
                <a:moveTo>
                  <a:pt x="0" y="106013"/>
                </a:moveTo>
                <a:cubicBezTo>
                  <a:pt x="5009" y="33711"/>
                  <a:pt x="53363" y="2858"/>
                  <a:pt x="106013" y="0"/>
                </a:cubicBezTo>
                <a:cubicBezTo>
                  <a:pt x="281530" y="-7675"/>
                  <a:pt x="528836" y="4524"/>
                  <a:pt x="814662" y="0"/>
                </a:cubicBezTo>
                <a:cubicBezTo>
                  <a:pt x="1100488" y="-4524"/>
                  <a:pt x="1169929" y="33706"/>
                  <a:pt x="1523311" y="0"/>
                </a:cubicBezTo>
                <a:cubicBezTo>
                  <a:pt x="1876693" y="-33706"/>
                  <a:pt x="2306287" y="52358"/>
                  <a:pt x="2831587" y="0"/>
                </a:cubicBezTo>
                <a:cubicBezTo>
                  <a:pt x="2895266" y="-1294"/>
                  <a:pt x="2949104" y="39054"/>
                  <a:pt x="2937600" y="106013"/>
                </a:cubicBezTo>
                <a:cubicBezTo>
                  <a:pt x="2946167" y="250595"/>
                  <a:pt x="2949151" y="413435"/>
                  <a:pt x="2937600" y="530055"/>
                </a:cubicBezTo>
                <a:cubicBezTo>
                  <a:pt x="2936654" y="601488"/>
                  <a:pt x="2886743" y="633855"/>
                  <a:pt x="2831587" y="636068"/>
                </a:cubicBezTo>
                <a:cubicBezTo>
                  <a:pt x="2584122" y="613822"/>
                  <a:pt x="2409847" y="609638"/>
                  <a:pt x="2231961" y="636068"/>
                </a:cubicBezTo>
                <a:cubicBezTo>
                  <a:pt x="2054075" y="662498"/>
                  <a:pt x="1902986" y="659137"/>
                  <a:pt x="1632334" y="636068"/>
                </a:cubicBezTo>
                <a:cubicBezTo>
                  <a:pt x="1361682" y="612999"/>
                  <a:pt x="1265708" y="632865"/>
                  <a:pt x="1005452" y="636068"/>
                </a:cubicBezTo>
                <a:cubicBezTo>
                  <a:pt x="745196" y="639271"/>
                  <a:pt x="290199" y="637323"/>
                  <a:pt x="106013" y="636068"/>
                </a:cubicBezTo>
                <a:cubicBezTo>
                  <a:pt x="46546" y="643070"/>
                  <a:pt x="-6398" y="577179"/>
                  <a:pt x="0" y="530055"/>
                </a:cubicBezTo>
                <a:cubicBezTo>
                  <a:pt x="2436" y="329784"/>
                  <a:pt x="-18373" y="219320"/>
                  <a:pt x="0" y="106013"/>
                </a:cubicBezTo>
                <a:close/>
              </a:path>
            </a:pathLst>
          </a:custGeom>
          <a:noFill/>
          <a:ln w="9525">
            <a:solidFill>
              <a:schemeClr val="tx1"/>
            </a:solidFill>
            <a:extLst>
              <a:ext uri="{C807C97D-BFC1-408E-A445-0C87EB9F89A2}">
                <ask:lineSketchStyleProps xmlns:ask="http://schemas.microsoft.com/office/drawing/2018/sketchyshapes" xmlns="" sd="82616656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lumMod val="50000"/>
                  </a:schemeClr>
                </a:solidFill>
                <a:latin typeface="Cambria" panose="02040503050406030204" pitchFamily="18" charset="0"/>
                <a:ea typeface="Cambria" panose="02040503050406030204" pitchFamily="18" charset="0"/>
              </a:rPr>
              <a:t>Nét</a:t>
            </a:r>
            <a:r>
              <a:rPr lang="en-US" sz="1800" dirty="0">
                <a:solidFill>
                  <a:schemeClr val="tx1">
                    <a:lumMod val="50000"/>
                  </a:schemeClr>
                </a:solidFill>
                <a:latin typeface="Cambria" panose="02040503050406030204" pitchFamily="18" charset="0"/>
                <a:ea typeface="Cambria" panose="02040503050406030204" pitchFamily="18" charset="0"/>
              </a:rPr>
              <a:t> Len </a:t>
            </a:r>
            <a:r>
              <a:rPr lang="en-US" sz="1800" dirty="0" err="1">
                <a:solidFill>
                  <a:schemeClr val="tx1">
                    <a:lumMod val="50000"/>
                  </a:schemeClr>
                </a:solidFill>
                <a:latin typeface="Cambria" panose="02040503050406030204" pitchFamily="18" charset="0"/>
                <a:ea typeface="Cambria" panose="02040503050406030204" pitchFamily="18" charset="0"/>
              </a:rPr>
              <a:t>mài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sắc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mũi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lao</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6416A2-BAAA-4E0D-83B3-227C8512EE37}"/>
              </a:ext>
            </a:extLst>
          </p:cNvPr>
          <p:cNvSpPr/>
          <p:nvPr/>
        </p:nvSpPr>
        <p:spPr>
          <a:xfrm>
            <a:off x="5694554" y="1186686"/>
            <a:ext cx="2937600" cy="636068"/>
          </a:xfrm>
          <a:custGeom>
            <a:avLst/>
            <a:gdLst>
              <a:gd name="connsiteX0" fmla="*/ 0 w 2937600"/>
              <a:gd name="connsiteY0" fmla="*/ 106013 h 636068"/>
              <a:gd name="connsiteX1" fmla="*/ 106013 w 2937600"/>
              <a:gd name="connsiteY1" fmla="*/ 0 h 636068"/>
              <a:gd name="connsiteX2" fmla="*/ 732895 w 2937600"/>
              <a:gd name="connsiteY2" fmla="*/ 0 h 636068"/>
              <a:gd name="connsiteX3" fmla="*/ 1468800 w 2937600"/>
              <a:gd name="connsiteY3" fmla="*/ 0 h 636068"/>
              <a:gd name="connsiteX4" fmla="*/ 2204705 w 2937600"/>
              <a:gd name="connsiteY4" fmla="*/ 0 h 636068"/>
              <a:gd name="connsiteX5" fmla="*/ 2831587 w 2937600"/>
              <a:gd name="connsiteY5" fmla="*/ 0 h 636068"/>
              <a:gd name="connsiteX6" fmla="*/ 2937600 w 2937600"/>
              <a:gd name="connsiteY6" fmla="*/ 106013 h 636068"/>
              <a:gd name="connsiteX7" fmla="*/ 2937600 w 2937600"/>
              <a:gd name="connsiteY7" fmla="*/ 530055 h 636068"/>
              <a:gd name="connsiteX8" fmla="*/ 2831587 w 2937600"/>
              <a:gd name="connsiteY8" fmla="*/ 636068 h 636068"/>
              <a:gd name="connsiteX9" fmla="*/ 2204705 w 2937600"/>
              <a:gd name="connsiteY9" fmla="*/ 636068 h 636068"/>
              <a:gd name="connsiteX10" fmla="*/ 1605079 w 2937600"/>
              <a:gd name="connsiteY10" fmla="*/ 636068 h 636068"/>
              <a:gd name="connsiteX11" fmla="*/ 869174 w 2937600"/>
              <a:gd name="connsiteY11" fmla="*/ 636068 h 636068"/>
              <a:gd name="connsiteX12" fmla="*/ 106013 w 2937600"/>
              <a:gd name="connsiteY12" fmla="*/ 636068 h 636068"/>
              <a:gd name="connsiteX13" fmla="*/ 0 w 2937600"/>
              <a:gd name="connsiteY13" fmla="*/ 530055 h 636068"/>
              <a:gd name="connsiteX14" fmla="*/ 0 w 2937600"/>
              <a:gd name="connsiteY14" fmla="*/ 106013 h 6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7600" h="636068" fill="none" extrusionOk="0">
                <a:moveTo>
                  <a:pt x="0" y="106013"/>
                </a:moveTo>
                <a:cubicBezTo>
                  <a:pt x="-1362" y="46883"/>
                  <a:pt x="39963" y="6752"/>
                  <a:pt x="106013" y="0"/>
                </a:cubicBezTo>
                <a:cubicBezTo>
                  <a:pt x="416172" y="-18100"/>
                  <a:pt x="521180" y="10604"/>
                  <a:pt x="732895" y="0"/>
                </a:cubicBezTo>
                <a:cubicBezTo>
                  <a:pt x="944610" y="-10604"/>
                  <a:pt x="1123532" y="-34137"/>
                  <a:pt x="1468800" y="0"/>
                </a:cubicBezTo>
                <a:cubicBezTo>
                  <a:pt x="1814069" y="34137"/>
                  <a:pt x="1897741" y="9171"/>
                  <a:pt x="2204705" y="0"/>
                </a:cubicBezTo>
                <a:cubicBezTo>
                  <a:pt x="2511669" y="-9171"/>
                  <a:pt x="2523907" y="19614"/>
                  <a:pt x="2831587" y="0"/>
                </a:cubicBezTo>
                <a:cubicBezTo>
                  <a:pt x="2900457" y="1047"/>
                  <a:pt x="2931984" y="49985"/>
                  <a:pt x="2937600" y="106013"/>
                </a:cubicBezTo>
                <a:cubicBezTo>
                  <a:pt x="2939943" y="243253"/>
                  <a:pt x="2929724" y="419335"/>
                  <a:pt x="2937600" y="530055"/>
                </a:cubicBezTo>
                <a:cubicBezTo>
                  <a:pt x="2940151" y="583380"/>
                  <a:pt x="2878734" y="633654"/>
                  <a:pt x="2831587" y="636068"/>
                </a:cubicBezTo>
                <a:cubicBezTo>
                  <a:pt x="2646785" y="647012"/>
                  <a:pt x="2432044" y="659989"/>
                  <a:pt x="2204705" y="636068"/>
                </a:cubicBezTo>
                <a:cubicBezTo>
                  <a:pt x="1977366" y="612147"/>
                  <a:pt x="1839197" y="620829"/>
                  <a:pt x="1605079" y="636068"/>
                </a:cubicBezTo>
                <a:cubicBezTo>
                  <a:pt x="1370961" y="651307"/>
                  <a:pt x="1165948" y="648481"/>
                  <a:pt x="869174" y="636068"/>
                </a:cubicBezTo>
                <a:cubicBezTo>
                  <a:pt x="572400" y="623655"/>
                  <a:pt x="280949" y="633962"/>
                  <a:pt x="106013" y="636068"/>
                </a:cubicBezTo>
                <a:cubicBezTo>
                  <a:pt x="39763" y="636980"/>
                  <a:pt x="-1213" y="580578"/>
                  <a:pt x="0" y="530055"/>
                </a:cubicBezTo>
                <a:cubicBezTo>
                  <a:pt x="8011" y="436155"/>
                  <a:pt x="-4575" y="286260"/>
                  <a:pt x="0" y="106013"/>
                </a:cubicBezTo>
                <a:close/>
              </a:path>
              <a:path w="2937600" h="636068" stroke="0" extrusionOk="0">
                <a:moveTo>
                  <a:pt x="0" y="106013"/>
                </a:moveTo>
                <a:cubicBezTo>
                  <a:pt x="5888" y="36975"/>
                  <a:pt x="52023" y="-2832"/>
                  <a:pt x="106013" y="0"/>
                </a:cubicBezTo>
                <a:cubicBezTo>
                  <a:pt x="248814" y="8751"/>
                  <a:pt x="534556" y="-8762"/>
                  <a:pt x="705639" y="0"/>
                </a:cubicBezTo>
                <a:cubicBezTo>
                  <a:pt x="876722" y="8762"/>
                  <a:pt x="1194844" y="28463"/>
                  <a:pt x="1387033" y="0"/>
                </a:cubicBezTo>
                <a:cubicBezTo>
                  <a:pt x="1579222" y="-28463"/>
                  <a:pt x="1750319" y="-26778"/>
                  <a:pt x="2068426" y="0"/>
                </a:cubicBezTo>
                <a:cubicBezTo>
                  <a:pt x="2386533" y="26778"/>
                  <a:pt x="2538854" y="5828"/>
                  <a:pt x="2831587" y="0"/>
                </a:cubicBezTo>
                <a:cubicBezTo>
                  <a:pt x="2891358" y="9917"/>
                  <a:pt x="2933643" y="51491"/>
                  <a:pt x="2937600" y="106013"/>
                </a:cubicBezTo>
                <a:cubicBezTo>
                  <a:pt x="2935498" y="271602"/>
                  <a:pt x="2937692" y="328119"/>
                  <a:pt x="2937600" y="530055"/>
                </a:cubicBezTo>
                <a:cubicBezTo>
                  <a:pt x="2926005" y="590506"/>
                  <a:pt x="2891036" y="631589"/>
                  <a:pt x="2831587" y="636068"/>
                </a:cubicBezTo>
                <a:cubicBezTo>
                  <a:pt x="2558628" y="658781"/>
                  <a:pt x="2359274" y="625477"/>
                  <a:pt x="2150194" y="636068"/>
                </a:cubicBezTo>
                <a:cubicBezTo>
                  <a:pt x="1941114" y="646659"/>
                  <a:pt x="1697713" y="608951"/>
                  <a:pt x="1523311" y="636068"/>
                </a:cubicBezTo>
                <a:cubicBezTo>
                  <a:pt x="1348909" y="663185"/>
                  <a:pt x="1115637" y="628445"/>
                  <a:pt x="869174" y="636068"/>
                </a:cubicBezTo>
                <a:cubicBezTo>
                  <a:pt x="622711" y="643691"/>
                  <a:pt x="429297" y="657738"/>
                  <a:pt x="106013" y="636068"/>
                </a:cubicBezTo>
                <a:cubicBezTo>
                  <a:pt x="40416" y="628161"/>
                  <a:pt x="12708" y="591116"/>
                  <a:pt x="0" y="530055"/>
                </a:cubicBezTo>
                <a:cubicBezTo>
                  <a:pt x="-2339" y="323472"/>
                  <a:pt x="10979" y="288052"/>
                  <a:pt x="0" y="106013"/>
                </a:cubicBezTo>
                <a:close/>
              </a:path>
            </a:pathLst>
          </a:custGeom>
          <a:noFill/>
          <a:ln w="9525">
            <a:solidFill>
              <a:schemeClr val="tx1"/>
            </a:solidFill>
            <a:extLst>
              <a:ext uri="{C807C97D-BFC1-408E-A445-0C87EB9F89A2}">
                <ask:lineSketchStyleProps xmlns:ask="http://schemas.microsoft.com/office/drawing/2018/sketchyshapes" xmlns="" sd="28590468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lumMod val="50000"/>
                  </a:schemeClr>
                </a:solidFill>
                <a:latin typeface="Cambria" panose="02040503050406030204" pitchFamily="18" charset="0"/>
                <a:ea typeface="Cambria" panose="02040503050406030204" pitchFamily="18" charset="0"/>
              </a:rPr>
              <a:t>Thủy</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thủ</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nóng</a:t>
            </a:r>
            <a:r>
              <a:rPr lang="en-US" sz="1800" dirty="0">
                <a:solidFill>
                  <a:schemeClr val="tx1">
                    <a:lumMod val="50000"/>
                  </a:schemeClr>
                </a:solidFill>
                <a:latin typeface="Cambria" panose="02040503050406030204" pitchFamily="18" charset="0"/>
                <a:ea typeface="Cambria" panose="02040503050406030204" pitchFamily="18" charset="0"/>
              </a:rPr>
              <a:t> long </a:t>
            </a:r>
            <a:r>
              <a:rPr lang="en-US" sz="1800" dirty="0" err="1">
                <a:solidFill>
                  <a:schemeClr val="tx1">
                    <a:lumMod val="50000"/>
                  </a:schemeClr>
                </a:solidFill>
                <a:latin typeface="Cambria" panose="02040503050406030204" pitchFamily="18" charset="0"/>
                <a:ea typeface="Cambria" panose="02040503050406030204" pitchFamily="18" charset="0"/>
              </a:rPr>
              <a:t>đợi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lệnh</a:t>
            </a:r>
            <a:r>
              <a:rPr lang="en-US" sz="1800" dirty="0">
                <a:solidFill>
                  <a:schemeClr val="tx1">
                    <a:lumMod val="50000"/>
                  </a:schemeClr>
                </a:solidFill>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B28C8084-96CA-4AF9-9270-4A73E0800A15}"/>
              </a:ext>
            </a:extLst>
          </p:cNvPr>
          <p:cNvSpPr/>
          <p:nvPr/>
        </p:nvSpPr>
        <p:spPr>
          <a:xfrm>
            <a:off x="5694553" y="2054699"/>
            <a:ext cx="2937600" cy="636068"/>
          </a:xfrm>
          <a:custGeom>
            <a:avLst/>
            <a:gdLst>
              <a:gd name="connsiteX0" fmla="*/ 0 w 2937600"/>
              <a:gd name="connsiteY0" fmla="*/ 106013 h 636068"/>
              <a:gd name="connsiteX1" fmla="*/ 106013 w 2937600"/>
              <a:gd name="connsiteY1" fmla="*/ 0 h 636068"/>
              <a:gd name="connsiteX2" fmla="*/ 705639 w 2937600"/>
              <a:gd name="connsiteY2" fmla="*/ 0 h 636068"/>
              <a:gd name="connsiteX3" fmla="*/ 1359777 w 2937600"/>
              <a:gd name="connsiteY3" fmla="*/ 0 h 636068"/>
              <a:gd name="connsiteX4" fmla="*/ 1959403 w 2937600"/>
              <a:gd name="connsiteY4" fmla="*/ 0 h 636068"/>
              <a:gd name="connsiteX5" fmla="*/ 2831587 w 2937600"/>
              <a:gd name="connsiteY5" fmla="*/ 0 h 636068"/>
              <a:gd name="connsiteX6" fmla="*/ 2937600 w 2937600"/>
              <a:gd name="connsiteY6" fmla="*/ 106013 h 636068"/>
              <a:gd name="connsiteX7" fmla="*/ 2937600 w 2937600"/>
              <a:gd name="connsiteY7" fmla="*/ 530055 h 636068"/>
              <a:gd name="connsiteX8" fmla="*/ 2831587 w 2937600"/>
              <a:gd name="connsiteY8" fmla="*/ 636068 h 636068"/>
              <a:gd name="connsiteX9" fmla="*/ 2095682 w 2937600"/>
              <a:gd name="connsiteY9" fmla="*/ 636068 h 636068"/>
              <a:gd name="connsiteX10" fmla="*/ 1414289 w 2937600"/>
              <a:gd name="connsiteY10" fmla="*/ 636068 h 636068"/>
              <a:gd name="connsiteX11" fmla="*/ 787407 w 2937600"/>
              <a:gd name="connsiteY11" fmla="*/ 636068 h 636068"/>
              <a:gd name="connsiteX12" fmla="*/ 106013 w 2937600"/>
              <a:gd name="connsiteY12" fmla="*/ 636068 h 636068"/>
              <a:gd name="connsiteX13" fmla="*/ 0 w 2937600"/>
              <a:gd name="connsiteY13" fmla="*/ 530055 h 636068"/>
              <a:gd name="connsiteX14" fmla="*/ 0 w 2937600"/>
              <a:gd name="connsiteY14" fmla="*/ 106013 h 6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7600" h="636068" fill="none" extrusionOk="0">
                <a:moveTo>
                  <a:pt x="0" y="106013"/>
                </a:moveTo>
                <a:cubicBezTo>
                  <a:pt x="5447" y="47498"/>
                  <a:pt x="47091" y="-5737"/>
                  <a:pt x="106013" y="0"/>
                </a:cubicBezTo>
                <a:cubicBezTo>
                  <a:pt x="348969" y="3780"/>
                  <a:pt x="508448" y="-25219"/>
                  <a:pt x="705639" y="0"/>
                </a:cubicBezTo>
                <a:cubicBezTo>
                  <a:pt x="902830" y="25219"/>
                  <a:pt x="1045279" y="22556"/>
                  <a:pt x="1359777" y="0"/>
                </a:cubicBezTo>
                <a:cubicBezTo>
                  <a:pt x="1674275" y="-22556"/>
                  <a:pt x="1824749" y="-2295"/>
                  <a:pt x="1959403" y="0"/>
                </a:cubicBezTo>
                <a:cubicBezTo>
                  <a:pt x="2094057" y="2295"/>
                  <a:pt x="2466418" y="24742"/>
                  <a:pt x="2831587" y="0"/>
                </a:cubicBezTo>
                <a:cubicBezTo>
                  <a:pt x="2893443" y="4199"/>
                  <a:pt x="2945225" y="58194"/>
                  <a:pt x="2937600" y="106013"/>
                </a:cubicBezTo>
                <a:cubicBezTo>
                  <a:pt x="2934756" y="194042"/>
                  <a:pt x="2940772" y="318513"/>
                  <a:pt x="2937600" y="530055"/>
                </a:cubicBezTo>
                <a:cubicBezTo>
                  <a:pt x="2937261" y="591417"/>
                  <a:pt x="2889394" y="628137"/>
                  <a:pt x="2831587" y="636068"/>
                </a:cubicBezTo>
                <a:cubicBezTo>
                  <a:pt x="2488363" y="620995"/>
                  <a:pt x="2424515" y="631543"/>
                  <a:pt x="2095682" y="636068"/>
                </a:cubicBezTo>
                <a:cubicBezTo>
                  <a:pt x="1766849" y="640593"/>
                  <a:pt x="1624267" y="669876"/>
                  <a:pt x="1414289" y="636068"/>
                </a:cubicBezTo>
                <a:cubicBezTo>
                  <a:pt x="1204311" y="602260"/>
                  <a:pt x="942137" y="643640"/>
                  <a:pt x="787407" y="636068"/>
                </a:cubicBezTo>
                <a:cubicBezTo>
                  <a:pt x="632677" y="628496"/>
                  <a:pt x="372178" y="639121"/>
                  <a:pt x="106013" y="636068"/>
                </a:cubicBezTo>
                <a:cubicBezTo>
                  <a:pt x="38595" y="629728"/>
                  <a:pt x="-10503" y="584076"/>
                  <a:pt x="0" y="530055"/>
                </a:cubicBezTo>
                <a:cubicBezTo>
                  <a:pt x="-7546" y="443842"/>
                  <a:pt x="-2868" y="253886"/>
                  <a:pt x="0" y="106013"/>
                </a:cubicBezTo>
                <a:close/>
              </a:path>
              <a:path w="2937600" h="636068" stroke="0" extrusionOk="0">
                <a:moveTo>
                  <a:pt x="0" y="106013"/>
                </a:moveTo>
                <a:cubicBezTo>
                  <a:pt x="-12655" y="43480"/>
                  <a:pt x="46923" y="-4008"/>
                  <a:pt x="106013" y="0"/>
                </a:cubicBezTo>
                <a:cubicBezTo>
                  <a:pt x="457068" y="35066"/>
                  <a:pt x="600677" y="-23906"/>
                  <a:pt x="841918" y="0"/>
                </a:cubicBezTo>
                <a:cubicBezTo>
                  <a:pt x="1083159" y="23906"/>
                  <a:pt x="1224818" y="-17016"/>
                  <a:pt x="1468800" y="0"/>
                </a:cubicBezTo>
                <a:cubicBezTo>
                  <a:pt x="1712782" y="17016"/>
                  <a:pt x="1815411" y="3350"/>
                  <a:pt x="2095682" y="0"/>
                </a:cubicBezTo>
                <a:cubicBezTo>
                  <a:pt x="2375953" y="-3350"/>
                  <a:pt x="2619672" y="-33531"/>
                  <a:pt x="2831587" y="0"/>
                </a:cubicBezTo>
                <a:cubicBezTo>
                  <a:pt x="2896175" y="-3542"/>
                  <a:pt x="2943732" y="50284"/>
                  <a:pt x="2937600" y="106013"/>
                </a:cubicBezTo>
                <a:cubicBezTo>
                  <a:pt x="2916917" y="204530"/>
                  <a:pt x="2918547" y="354596"/>
                  <a:pt x="2937600" y="530055"/>
                </a:cubicBezTo>
                <a:cubicBezTo>
                  <a:pt x="2938703" y="595691"/>
                  <a:pt x="2889063" y="650310"/>
                  <a:pt x="2831587" y="636068"/>
                </a:cubicBezTo>
                <a:cubicBezTo>
                  <a:pt x="2567187" y="637764"/>
                  <a:pt x="2502974" y="615816"/>
                  <a:pt x="2231961" y="636068"/>
                </a:cubicBezTo>
                <a:cubicBezTo>
                  <a:pt x="1960948" y="656320"/>
                  <a:pt x="1718672" y="625896"/>
                  <a:pt x="1523311" y="636068"/>
                </a:cubicBezTo>
                <a:cubicBezTo>
                  <a:pt x="1327950" y="646241"/>
                  <a:pt x="1114869" y="646777"/>
                  <a:pt x="896429" y="636068"/>
                </a:cubicBezTo>
                <a:cubicBezTo>
                  <a:pt x="677989" y="625359"/>
                  <a:pt x="440991" y="613560"/>
                  <a:pt x="106013" y="636068"/>
                </a:cubicBezTo>
                <a:cubicBezTo>
                  <a:pt x="57005" y="636580"/>
                  <a:pt x="4900" y="599711"/>
                  <a:pt x="0" y="530055"/>
                </a:cubicBezTo>
                <a:cubicBezTo>
                  <a:pt x="-2370" y="414457"/>
                  <a:pt x="-18820" y="293082"/>
                  <a:pt x="0" y="106013"/>
                </a:cubicBezTo>
                <a:close/>
              </a:path>
            </a:pathLst>
          </a:custGeom>
          <a:noFill/>
          <a:ln w="9525">
            <a:solidFill>
              <a:schemeClr val="tx1"/>
            </a:solidFill>
            <a:extLst>
              <a:ext uri="{C807C97D-BFC1-408E-A445-0C87EB9F89A2}">
                <ask:lineSketchStyleProps xmlns:ask="http://schemas.microsoft.com/office/drawing/2018/sketchyshapes" xmlns="" sd="11780213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lumMod val="50000"/>
                  </a:schemeClr>
                </a:solidFill>
                <a:latin typeface="Cambria" panose="02040503050406030204" pitchFamily="18" charset="0"/>
                <a:ea typeface="Cambria" panose="02040503050406030204" pitchFamily="18" charset="0"/>
              </a:rPr>
              <a:t>Lao </a:t>
            </a:r>
            <a:r>
              <a:rPr lang="en-US" sz="1800" dirty="0" err="1">
                <a:solidFill>
                  <a:schemeClr val="tx1">
                    <a:lumMod val="50000"/>
                  </a:schemeClr>
                </a:solidFill>
                <a:latin typeface="Cambria" panose="02040503050406030204" pitchFamily="18" charset="0"/>
                <a:ea typeface="Cambria" panose="02040503050406030204" pitchFamily="18" charset="0"/>
              </a:rPr>
              <a:t>thẳng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đuổi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bắt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suốt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mấy</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tiếng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đồng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hồ</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2D7DA63B-B8BA-40AF-B569-E5F2BB64AF23}"/>
              </a:ext>
            </a:extLst>
          </p:cNvPr>
          <p:cNvSpPr/>
          <p:nvPr/>
        </p:nvSpPr>
        <p:spPr>
          <a:xfrm>
            <a:off x="5694553" y="2877967"/>
            <a:ext cx="2937600" cy="636068"/>
          </a:xfrm>
          <a:custGeom>
            <a:avLst/>
            <a:gdLst>
              <a:gd name="connsiteX0" fmla="*/ 0 w 2937600"/>
              <a:gd name="connsiteY0" fmla="*/ 106013 h 636068"/>
              <a:gd name="connsiteX1" fmla="*/ 106013 w 2937600"/>
              <a:gd name="connsiteY1" fmla="*/ 0 h 636068"/>
              <a:gd name="connsiteX2" fmla="*/ 841918 w 2937600"/>
              <a:gd name="connsiteY2" fmla="*/ 0 h 636068"/>
              <a:gd name="connsiteX3" fmla="*/ 1550567 w 2937600"/>
              <a:gd name="connsiteY3" fmla="*/ 0 h 636068"/>
              <a:gd name="connsiteX4" fmla="*/ 2150194 w 2937600"/>
              <a:gd name="connsiteY4" fmla="*/ 0 h 636068"/>
              <a:gd name="connsiteX5" fmla="*/ 2831587 w 2937600"/>
              <a:gd name="connsiteY5" fmla="*/ 0 h 636068"/>
              <a:gd name="connsiteX6" fmla="*/ 2937600 w 2937600"/>
              <a:gd name="connsiteY6" fmla="*/ 106013 h 636068"/>
              <a:gd name="connsiteX7" fmla="*/ 2937600 w 2937600"/>
              <a:gd name="connsiteY7" fmla="*/ 530055 h 636068"/>
              <a:gd name="connsiteX8" fmla="*/ 2831587 w 2937600"/>
              <a:gd name="connsiteY8" fmla="*/ 636068 h 636068"/>
              <a:gd name="connsiteX9" fmla="*/ 2177449 w 2937600"/>
              <a:gd name="connsiteY9" fmla="*/ 636068 h 636068"/>
              <a:gd name="connsiteX10" fmla="*/ 1468800 w 2937600"/>
              <a:gd name="connsiteY10" fmla="*/ 636068 h 636068"/>
              <a:gd name="connsiteX11" fmla="*/ 732895 w 2937600"/>
              <a:gd name="connsiteY11" fmla="*/ 636068 h 636068"/>
              <a:gd name="connsiteX12" fmla="*/ 106013 w 2937600"/>
              <a:gd name="connsiteY12" fmla="*/ 636068 h 636068"/>
              <a:gd name="connsiteX13" fmla="*/ 0 w 2937600"/>
              <a:gd name="connsiteY13" fmla="*/ 530055 h 636068"/>
              <a:gd name="connsiteX14" fmla="*/ 0 w 2937600"/>
              <a:gd name="connsiteY14" fmla="*/ 106013 h 6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7600" h="636068" fill="none" extrusionOk="0">
                <a:moveTo>
                  <a:pt x="0" y="106013"/>
                </a:moveTo>
                <a:cubicBezTo>
                  <a:pt x="1345" y="37698"/>
                  <a:pt x="44885" y="-10204"/>
                  <a:pt x="106013" y="0"/>
                </a:cubicBezTo>
                <a:cubicBezTo>
                  <a:pt x="272140" y="10070"/>
                  <a:pt x="538121" y="5512"/>
                  <a:pt x="841918" y="0"/>
                </a:cubicBezTo>
                <a:cubicBezTo>
                  <a:pt x="1145716" y="-5512"/>
                  <a:pt x="1408777" y="8687"/>
                  <a:pt x="1550567" y="0"/>
                </a:cubicBezTo>
                <a:cubicBezTo>
                  <a:pt x="1692357" y="-8687"/>
                  <a:pt x="2027000" y="-23775"/>
                  <a:pt x="2150194" y="0"/>
                </a:cubicBezTo>
                <a:cubicBezTo>
                  <a:pt x="2273388" y="23775"/>
                  <a:pt x="2642182" y="-22749"/>
                  <a:pt x="2831587" y="0"/>
                </a:cubicBezTo>
                <a:cubicBezTo>
                  <a:pt x="2902531" y="4476"/>
                  <a:pt x="2944796" y="49985"/>
                  <a:pt x="2937600" y="106013"/>
                </a:cubicBezTo>
                <a:cubicBezTo>
                  <a:pt x="2930673" y="252820"/>
                  <a:pt x="2941836" y="434427"/>
                  <a:pt x="2937600" y="530055"/>
                </a:cubicBezTo>
                <a:cubicBezTo>
                  <a:pt x="2932170" y="580902"/>
                  <a:pt x="2899175" y="639180"/>
                  <a:pt x="2831587" y="636068"/>
                </a:cubicBezTo>
                <a:cubicBezTo>
                  <a:pt x="2677104" y="666719"/>
                  <a:pt x="2499922" y="664791"/>
                  <a:pt x="2177449" y="636068"/>
                </a:cubicBezTo>
                <a:cubicBezTo>
                  <a:pt x="1854976" y="607345"/>
                  <a:pt x="1726649" y="613743"/>
                  <a:pt x="1468800" y="636068"/>
                </a:cubicBezTo>
                <a:cubicBezTo>
                  <a:pt x="1210951" y="658393"/>
                  <a:pt x="1036524" y="668919"/>
                  <a:pt x="732895" y="636068"/>
                </a:cubicBezTo>
                <a:cubicBezTo>
                  <a:pt x="429267" y="603217"/>
                  <a:pt x="288985" y="624768"/>
                  <a:pt x="106013" y="636068"/>
                </a:cubicBezTo>
                <a:cubicBezTo>
                  <a:pt x="49019" y="637882"/>
                  <a:pt x="-724" y="590494"/>
                  <a:pt x="0" y="530055"/>
                </a:cubicBezTo>
                <a:cubicBezTo>
                  <a:pt x="4151" y="362540"/>
                  <a:pt x="-1498" y="277897"/>
                  <a:pt x="0" y="106013"/>
                </a:cubicBezTo>
                <a:close/>
              </a:path>
              <a:path w="2937600" h="636068" stroke="0" extrusionOk="0">
                <a:moveTo>
                  <a:pt x="0" y="106013"/>
                </a:moveTo>
                <a:cubicBezTo>
                  <a:pt x="-137" y="35915"/>
                  <a:pt x="56137" y="-9677"/>
                  <a:pt x="106013" y="0"/>
                </a:cubicBezTo>
                <a:cubicBezTo>
                  <a:pt x="362336" y="28146"/>
                  <a:pt x="580671" y="-966"/>
                  <a:pt x="705639" y="0"/>
                </a:cubicBezTo>
                <a:cubicBezTo>
                  <a:pt x="830607" y="966"/>
                  <a:pt x="1172242" y="19911"/>
                  <a:pt x="1305266" y="0"/>
                </a:cubicBezTo>
                <a:cubicBezTo>
                  <a:pt x="1438290" y="-19911"/>
                  <a:pt x="1682415" y="32248"/>
                  <a:pt x="2013915" y="0"/>
                </a:cubicBezTo>
                <a:cubicBezTo>
                  <a:pt x="2345415" y="-32248"/>
                  <a:pt x="2428241" y="30526"/>
                  <a:pt x="2831587" y="0"/>
                </a:cubicBezTo>
                <a:cubicBezTo>
                  <a:pt x="2888812" y="8350"/>
                  <a:pt x="2946157" y="40153"/>
                  <a:pt x="2937600" y="106013"/>
                </a:cubicBezTo>
                <a:cubicBezTo>
                  <a:pt x="2958541" y="192324"/>
                  <a:pt x="2925155" y="433059"/>
                  <a:pt x="2937600" y="530055"/>
                </a:cubicBezTo>
                <a:cubicBezTo>
                  <a:pt x="2937311" y="577412"/>
                  <a:pt x="2896226" y="634541"/>
                  <a:pt x="2831587" y="636068"/>
                </a:cubicBezTo>
                <a:cubicBezTo>
                  <a:pt x="2586297" y="628720"/>
                  <a:pt x="2475928" y="629152"/>
                  <a:pt x="2177449" y="636068"/>
                </a:cubicBezTo>
                <a:cubicBezTo>
                  <a:pt x="1878970" y="642984"/>
                  <a:pt x="1668160" y="656004"/>
                  <a:pt x="1496056" y="636068"/>
                </a:cubicBezTo>
                <a:cubicBezTo>
                  <a:pt x="1323952" y="616132"/>
                  <a:pt x="1002850" y="668952"/>
                  <a:pt x="787407" y="636068"/>
                </a:cubicBezTo>
                <a:cubicBezTo>
                  <a:pt x="571964" y="603184"/>
                  <a:pt x="444410" y="644116"/>
                  <a:pt x="106013" y="636068"/>
                </a:cubicBezTo>
                <a:cubicBezTo>
                  <a:pt x="42755" y="632953"/>
                  <a:pt x="6510" y="588348"/>
                  <a:pt x="0" y="530055"/>
                </a:cubicBezTo>
                <a:cubicBezTo>
                  <a:pt x="-16261" y="390710"/>
                  <a:pt x="-20239" y="315119"/>
                  <a:pt x="0" y="106013"/>
                </a:cubicBezTo>
                <a:close/>
              </a:path>
            </a:pathLst>
          </a:custGeom>
          <a:noFill/>
          <a:ln w="9525">
            <a:solidFill>
              <a:schemeClr val="tx1"/>
            </a:solidFill>
            <a:extLst>
              <a:ext uri="{C807C97D-BFC1-408E-A445-0C87EB9F89A2}">
                <ask:lineSketchStyleProps xmlns:ask="http://schemas.microsoft.com/office/drawing/2018/sketchyshapes" xmlns="" sd="56340257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lumMod val="50000"/>
                  </a:schemeClr>
                </a:solidFill>
                <a:latin typeface="Cambria" panose="02040503050406030204" pitchFamily="18" charset="0"/>
                <a:ea typeface="Cambria" panose="02040503050406030204" pitchFamily="18" charset="0"/>
              </a:rPr>
              <a:t>Mọi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người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tức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giận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điên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người</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1C66D307-9C87-4EA4-BE59-3D17E67D01B2}"/>
              </a:ext>
            </a:extLst>
          </p:cNvPr>
          <p:cNvSpPr/>
          <p:nvPr/>
        </p:nvSpPr>
        <p:spPr>
          <a:xfrm>
            <a:off x="5694554" y="3701235"/>
            <a:ext cx="2937600" cy="636068"/>
          </a:xfrm>
          <a:custGeom>
            <a:avLst/>
            <a:gdLst>
              <a:gd name="connsiteX0" fmla="*/ 0 w 2937600"/>
              <a:gd name="connsiteY0" fmla="*/ 106013 h 636068"/>
              <a:gd name="connsiteX1" fmla="*/ 106013 w 2937600"/>
              <a:gd name="connsiteY1" fmla="*/ 0 h 636068"/>
              <a:gd name="connsiteX2" fmla="*/ 760151 w 2937600"/>
              <a:gd name="connsiteY2" fmla="*/ 0 h 636068"/>
              <a:gd name="connsiteX3" fmla="*/ 1441544 w 2937600"/>
              <a:gd name="connsiteY3" fmla="*/ 0 h 636068"/>
              <a:gd name="connsiteX4" fmla="*/ 2150194 w 2937600"/>
              <a:gd name="connsiteY4" fmla="*/ 0 h 636068"/>
              <a:gd name="connsiteX5" fmla="*/ 2831587 w 2937600"/>
              <a:gd name="connsiteY5" fmla="*/ 0 h 636068"/>
              <a:gd name="connsiteX6" fmla="*/ 2937600 w 2937600"/>
              <a:gd name="connsiteY6" fmla="*/ 106013 h 636068"/>
              <a:gd name="connsiteX7" fmla="*/ 2937600 w 2937600"/>
              <a:gd name="connsiteY7" fmla="*/ 530055 h 636068"/>
              <a:gd name="connsiteX8" fmla="*/ 2831587 w 2937600"/>
              <a:gd name="connsiteY8" fmla="*/ 636068 h 636068"/>
              <a:gd name="connsiteX9" fmla="*/ 2122938 w 2937600"/>
              <a:gd name="connsiteY9" fmla="*/ 636068 h 636068"/>
              <a:gd name="connsiteX10" fmla="*/ 1496056 w 2937600"/>
              <a:gd name="connsiteY10" fmla="*/ 636068 h 636068"/>
              <a:gd name="connsiteX11" fmla="*/ 787407 w 2937600"/>
              <a:gd name="connsiteY11" fmla="*/ 636068 h 636068"/>
              <a:gd name="connsiteX12" fmla="*/ 106013 w 2937600"/>
              <a:gd name="connsiteY12" fmla="*/ 636068 h 636068"/>
              <a:gd name="connsiteX13" fmla="*/ 0 w 2937600"/>
              <a:gd name="connsiteY13" fmla="*/ 530055 h 636068"/>
              <a:gd name="connsiteX14" fmla="*/ 0 w 2937600"/>
              <a:gd name="connsiteY14" fmla="*/ 106013 h 6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7600" h="636068" fill="none" extrusionOk="0">
                <a:moveTo>
                  <a:pt x="0" y="106013"/>
                </a:moveTo>
                <a:cubicBezTo>
                  <a:pt x="2876" y="50048"/>
                  <a:pt x="42201" y="12760"/>
                  <a:pt x="106013" y="0"/>
                </a:cubicBezTo>
                <a:cubicBezTo>
                  <a:pt x="266361" y="-22664"/>
                  <a:pt x="456099" y="-30347"/>
                  <a:pt x="760151" y="0"/>
                </a:cubicBezTo>
                <a:cubicBezTo>
                  <a:pt x="1064203" y="30347"/>
                  <a:pt x="1267952" y="-10001"/>
                  <a:pt x="1441544" y="0"/>
                </a:cubicBezTo>
                <a:cubicBezTo>
                  <a:pt x="1615136" y="10001"/>
                  <a:pt x="1916945" y="-22174"/>
                  <a:pt x="2150194" y="0"/>
                </a:cubicBezTo>
                <a:cubicBezTo>
                  <a:pt x="2383443" y="22174"/>
                  <a:pt x="2575626" y="-32301"/>
                  <a:pt x="2831587" y="0"/>
                </a:cubicBezTo>
                <a:cubicBezTo>
                  <a:pt x="2891591" y="3458"/>
                  <a:pt x="2949500" y="53405"/>
                  <a:pt x="2937600" y="106013"/>
                </a:cubicBezTo>
                <a:cubicBezTo>
                  <a:pt x="2931836" y="256865"/>
                  <a:pt x="2929823" y="432105"/>
                  <a:pt x="2937600" y="530055"/>
                </a:cubicBezTo>
                <a:cubicBezTo>
                  <a:pt x="2935963" y="592069"/>
                  <a:pt x="2891504" y="642523"/>
                  <a:pt x="2831587" y="636068"/>
                </a:cubicBezTo>
                <a:cubicBezTo>
                  <a:pt x="2541202" y="649029"/>
                  <a:pt x="2296901" y="618849"/>
                  <a:pt x="2122938" y="636068"/>
                </a:cubicBezTo>
                <a:cubicBezTo>
                  <a:pt x="1948975" y="653287"/>
                  <a:pt x="1770486" y="625415"/>
                  <a:pt x="1496056" y="636068"/>
                </a:cubicBezTo>
                <a:cubicBezTo>
                  <a:pt x="1221626" y="646721"/>
                  <a:pt x="1030569" y="604472"/>
                  <a:pt x="787407" y="636068"/>
                </a:cubicBezTo>
                <a:cubicBezTo>
                  <a:pt x="544245" y="667664"/>
                  <a:pt x="288117" y="665299"/>
                  <a:pt x="106013" y="636068"/>
                </a:cubicBezTo>
                <a:cubicBezTo>
                  <a:pt x="54531" y="642372"/>
                  <a:pt x="-5832" y="598503"/>
                  <a:pt x="0" y="530055"/>
                </a:cubicBezTo>
                <a:cubicBezTo>
                  <a:pt x="-2644" y="364869"/>
                  <a:pt x="4448" y="192156"/>
                  <a:pt x="0" y="106013"/>
                </a:cubicBezTo>
                <a:close/>
              </a:path>
              <a:path w="2937600" h="636068" stroke="0" extrusionOk="0">
                <a:moveTo>
                  <a:pt x="0" y="106013"/>
                </a:moveTo>
                <a:cubicBezTo>
                  <a:pt x="-3280" y="43098"/>
                  <a:pt x="49238" y="-947"/>
                  <a:pt x="106013" y="0"/>
                </a:cubicBezTo>
                <a:cubicBezTo>
                  <a:pt x="338482" y="-8444"/>
                  <a:pt x="414028" y="-13544"/>
                  <a:pt x="705639" y="0"/>
                </a:cubicBezTo>
                <a:cubicBezTo>
                  <a:pt x="997250" y="13544"/>
                  <a:pt x="1184010" y="35405"/>
                  <a:pt x="1414289" y="0"/>
                </a:cubicBezTo>
                <a:cubicBezTo>
                  <a:pt x="1644568" y="-35405"/>
                  <a:pt x="1794813" y="-15054"/>
                  <a:pt x="2068426" y="0"/>
                </a:cubicBezTo>
                <a:cubicBezTo>
                  <a:pt x="2342039" y="15054"/>
                  <a:pt x="2529586" y="-24135"/>
                  <a:pt x="2831587" y="0"/>
                </a:cubicBezTo>
                <a:cubicBezTo>
                  <a:pt x="2884692" y="3768"/>
                  <a:pt x="2933298" y="60815"/>
                  <a:pt x="2937600" y="106013"/>
                </a:cubicBezTo>
                <a:cubicBezTo>
                  <a:pt x="2955466" y="197694"/>
                  <a:pt x="2937640" y="408536"/>
                  <a:pt x="2937600" y="530055"/>
                </a:cubicBezTo>
                <a:cubicBezTo>
                  <a:pt x="2942626" y="588844"/>
                  <a:pt x="2890906" y="631669"/>
                  <a:pt x="2831587" y="636068"/>
                </a:cubicBezTo>
                <a:cubicBezTo>
                  <a:pt x="2542423" y="671921"/>
                  <a:pt x="2258810" y="638780"/>
                  <a:pt x="2095682" y="636068"/>
                </a:cubicBezTo>
                <a:cubicBezTo>
                  <a:pt x="1932554" y="633356"/>
                  <a:pt x="1645085" y="615122"/>
                  <a:pt x="1359777" y="636068"/>
                </a:cubicBezTo>
                <a:cubicBezTo>
                  <a:pt x="1074470" y="657014"/>
                  <a:pt x="1002936" y="648378"/>
                  <a:pt x="732895" y="636068"/>
                </a:cubicBezTo>
                <a:cubicBezTo>
                  <a:pt x="462854" y="623758"/>
                  <a:pt x="366870" y="667155"/>
                  <a:pt x="106013" y="636068"/>
                </a:cubicBezTo>
                <a:cubicBezTo>
                  <a:pt x="42721" y="648667"/>
                  <a:pt x="1507" y="594980"/>
                  <a:pt x="0" y="530055"/>
                </a:cubicBezTo>
                <a:cubicBezTo>
                  <a:pt x="-7033" y="349554"/>
                  <a:pt x="6141" y="216110"/>
                  <a:pt x="0" y="106013"/>
                </a:cubicBezTo>
                <a:close/>
              </a:path>
            </a:pathLst>
          </a:custGeom>
          <a:noFill/>
          <a:ln w="9525">
            <a:solidFill>
              <a:schemeClr val="tx1"/>
            </a:solid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lumMod val="50000"/>
                  </a:schemeClr>
                </a:solidFill>
                <a:latin typeface="Cambria" panose="02040503050406030204" pitchFamily="18" charset="0"/>
                <a:ea typeface="Cambria" panose="02040503050406030204" pitchFamily="18" charset="0"/>
              </a:rPr>
              <a:t>Mọi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người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nín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thở</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Nét</a:t>
            </a:r>
            <a:r>
              <a:rPr lang="en-US" sz="1800" dirty="0">
                <a:solidFill>
                  <a:schemeClr val="tx1">
                    <a:lumMod val="50000"/>
                  </a:schemeClr>
                </a:solidFill>
                <a:latin typeface="Cambria" panose="02040503050406030204" pitchFamily="18" charset="0"/>
                <a:ea typeface="Cambria" panose="02040503050406030204" pitchFamily="18" charset="0"/>
              </a:rPr>
              <a:t> Len </a:t>
            </a:r>
            <a:r>
              <a:rPr lang="en-US" sz="1800" dirty="0" err="1">
                <a:solidFill>
                  <a:schemeClr val="tx1">
                    <a:lumMod val="50000"/>
                  </a:schemeClr>
                </a:solidFill>
                <a:latin typeface="Cambria" panose="02040503050406030204" pitchFamily="18" charset="0"/>
                <a:ea typeface="Cambria" panose="02040503050406030204" pitchFamily="18" charset="0"/>
              </a:rPr>
              <a:t>phóng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mũi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lao</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pic>
        <p:nvPicPr>
          <p:cNvPr id="2052" name="Picture 4" descr="Funny Captain on Boat in the Sea Stock Illustration - Illustration of  little, smoke: 138849536">
            <a:extLst>
              <a:ext uri="{FF2B5EF4-FFF2-40B4-BE49-F238E27FC236}">
                <a16:creationId xmlns:a16="http://schemas.microsoft.com/office/drawing/2014/main" id="{3F7C3071-72AE-438E-89BD-DBDE23C6C9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04" b="91747" l="4125" r="94250">
                        <a14:foregroundMark x1="51750" y1="14580" x2="51375" y2="14718"/>
                        <a14:foregroundMark x1="14000" y1="41816" x2="16125" y2="54746"/>
                        <a14:foregroundMark x1="15000" y1="81843" x2="68375" y2="87345"/>
                        <a14:foregroundMark x1="88625" y1="75928" x2="86875" y2="91334"/>
                        <a14:foregroundMark x1="89500" y1="91197" x2="74125" y2="91884"/>
                        <a14:foregroundMark x1="67000" y1="91747" x2="33750" y2="92022"/>
                        <a14:foregroundMark x1="14500" y1="88858" x2="17750" y2="77166"/>
                        <a14:foregroundMark x1="9500" y1="71939" x2="9500" y2="81843"/>
                        <a14:foregroundMark x1="10500" y1="68501" x2="15000" y2="79917"/>
                        <a14:foregroundMark x1="21625" y1="73315" x2="19250" y2="82944"/>
                        <a14:foregroundMark x1="20125" y1="81843" x2="20125" y2="87895"/>
                        <a14:foregroundMark x1="32375" y1="89546" x2="16875" y2="90234"/>
                        <a14:foregroundMark x1="4125" y1="75928" x2="12875" y2="85695"/>
                        <a14:foregroundMark x1="12875" y1="85695" x2="12875" y2="85695"/>
                        <a14:foregroundMark x1="12625" y1="88171" x2="10250" y2="91884"/>
                        <a14:foregroundMark x1="94250" y1="76891" x2="94250" y2="76479"/>
                        <a14:foregroundMark x1="51750" y1="14856" x2="55500" y2="15543"/>
                        <a14:foregroundMark x1="53000" y1="13618" x2="54750" y2="14305"/>
                        <a14:foregroundMark x1="54375" y1="13893" x2="56250" y2="13893"/>
                        <a14:foregroundMark x1="55000" y1="13067" x2="50000" y2="14168"/>
                      </a14:backgroundRemoval>
                    </a14:imgEffect>
                  </a14:imgLayer>
                </a14:imgProps>
              </a:ext>
              <a:ext uri="{28A0092B-C50C-407E-A947-70E740481C1C}">
                <a14:useLocalDpi xmlns:a14="http://schemas.microsoft.com/office/drawing/2010/main" val="0"/>
              </a:ext>
            </a:extLst>
          </a:blip>
          <a:srcRect/>
          <a:stretch>
            <a:fillRect/>
          </a:stretch>
        </p:blipFill>
        <p:spPr bwMode="auto">
          <a:xfrm>
            <a:off x="2840792" y="1204925"/>
            <a:ext cx="3194785" cy="300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0383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barn(inVertical)">
                                      <p:cBhvr>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p:bldP spid="10" grpId="0" animBg="1"/>
      <p:bldP spid="18" grpId="0" animBg="1"/>
      <p:bldP spid="21" grpId="0" animBg="1"/>
      <p:bldP spid="17"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3. Cuộc rượt đuổi</a:t>
            </a:r>
            <a:endParaRPr sz="2800" dirty="0">
              <a:solidFill>
                <a:schemeClr val="accent1">
                  <a:lumMod val="50000"/>
                </a:schemeClr>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1C66D307-9C87-4EA4-BE59-3D17E67D01B2}"/>
              </a:ext>
            </a:extLst>
          </p:cNvPr>
          <p:cNvSpPr/>
          <p:nvPr/>
        </p:nvSpPr>
        <p:spPr>
          <a:xfrm>
            <a:off x="3449446" y="1456122"/>
            <a:ext cx="4974553" cy="1034317"/>
          </a:xfrm>
          <a:custGeom>
            <a:avLst/>
            <a:gdLst>
              <a:gd name="connsiteX0" fmla="*/ 0 w 4974553"/>
              <a:gd name="connsiteY0" fmla="*/ 172390 h 1034317"/>
              <a:gd name="connsiteX1" fmla="*/ 172390 w 4974553"/>
              <a:gd name="connsiteY1" fmla="*/ 0 h 1034317"/>
              <a:gd name="connsiteX2" fmla="*/ 694893 w 4974553"/>
              <a:gd name="connsiteY2" fmla="*/ 0 h 1034317"/>
              <a:gd name="connsiteX3" fmla="*/ 1402587 w 4974553"/>
              <a:gd name="connsiteY3" fmla="*/ 0 h 1034317"/>
              <a:gd name="connsiteX4" fmla="*/ 2017685 w 4974553"/>
              <a:gd name="connsiteY4" fmla="*/ 0 h 1034317"/>
              <a:gd name="connsiteX5" fmla="*/ 2771677 w 4974553"/>
              <a:gd name="connsiteY5" fmla="*/ 0 h 1034317"/>
              <a:gd name="connsiteX6" fmla="*/ 3479371 w 4974553"/>
              <a:gd name="connsiteY6" fmla="*/ 0 h 1034317"/>
              <a:gd name="connsiteX7" fmla="*/ 4233362 w 4974553"/>
              <a:gd name="connsiteY7" fmla="*/ 0 h 1034317"/>
              <a:gd name="connsiteX8" fmla="*/ 4802163 w 4974553"/>
              <a:gd name="connsiteY8" fmla="*/ 0 h 1034317"/>
              <a:gd name="connsiteX9" fmla="*/ 4974553 w 4974553"/>
              <a:gd name="connsiteY9" fmla="*/ 172390 h 1034317"/>
              <a:gd name="connsiteX10" fmla="*/ 4974553 w 4974553"/>
              <a:gd name="connsiteY10" fmla="*/ 861927 h 1034317"/>
              <a:gd name="connsiteX11" fmla="*/ 4802163 w 4974553"/>
              <a:gd name="connsiteY11" fmla="*/ 1034317 h 1034317"/>
              <a:gd name="connsiteX12" fmla="*/ 4279660 w 4974553"/>
              <a:gd name="connsiteY12" fmla="*/ 1034317 h 1034317"/>
              <a:gd name="connsiteX13" fmla="*/ 3757157 w 4974553"/>
              <a:gd name="connsiteY13" fmla="*/ 1034317 h 1034317"/>
              <a:gd name="connsiteX14" fmla="*/ 3049463 w 4974553"/>
              <a:gd name="connsiteY14" fmla="*/ 1034317 h 1034317"/>
              <a:gd name="connsiteX15" fmla="*/ 2341769 w 4974553"/>
              <a:gd name="connsiteY15" fmla="*/ 1034317 h 1034317"/>
              <a:gd name="connsiteX16" fmla="*/ 1819266 w 4974553"/>
              <a:gd name="connsiteY16" fmla="*/ 1034317 h 1034317"/>
              <a:gd name="connsiteX17" fmla="*/ 1157870 w 4974553"/>
              <a:gd name="connsiteY17" fmla="*/ 1034317 h 1034317"/>
              <a:gd name="connsiteX18" fmla="*/ 172390 w 4974553"/>
              <a:gd name="connsiteY18" fmla="*/ 1034317 h 1034317"/>
              <a:gd name="connsiteX19" fmla="*/ 0 w 4974553"/>
              <a:gd name="connsiteY19" fmla="*/ 861927 h 1034317"/>
              <a:gd name="connsiteX20" fmla="*/ 0 w 4974553"/>
              <a:gd name="connsiteY20" fmla="*/ 172390 h 103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74553" h="1034317" extrusionOk="0">
                <a:moveTo>
                  <a:pt x="0" y="172390"/>
                </a:moveTo>
                <a:cubicBezTo>
                  <a:pt x="-5832" y="69420"/>
                  <a:pt x="83624" y="-3439"/>
                  <a:pt x="172390" y="0"/>
                </a:cubicBezTo>
                <a:cubicBezTo>
                  <a:pt x="364594" y="-10933"/>
                  <a:pt x="542855" y="13234"/>
                  <a:pt x="694893" y="0"/>
                </a:cubicBezTo>
                <a:cubicBezTo>
                  <a:pt x="846931" y="-13234"/>
                  <a:pt x="1221101" y="24337"/>
                  <a:pt x="1402587" y="0"/>
                </a:cubicBezTo>
                <a:cubicBezTo>
                  <a:pt x="1584073" y="-24337"/>
                  <a:pt x="1853301" y="9696"/>
                  <a:pt x="2017685" y="0"/>
                </a:cubicBezTo>
                <a:cubicBezTo>
                  <a:pt x="2182069" y="-9696"/>
                  <a:pt x="2446374" y="-28836"/>
                  <a:pt x="2771677" y="0"/>
                </a:cubicBezTo>
                <a:cubicBezTo>
                  <a:pt x="3096980" y="28836"/>
                  <a:pt x="3262992" y="-16881"/>
                  <a:pt x="3479371" y="0"/>
                </a:cubicBezTo>
                <a:cubicBezTo>
                  <a:pt x="3695750" y="16881"/>
                  <a:pt x="4068930" y="23263"/>
                  <a:pt x="4233362" y="0"/>
                </a:cubicBezTo>
                <a:cubicBezTo>
                  <a:pt x="4397794" y="-23263"/>
                  <a:pt x="4544579" y="5222"/>
                  <a:pt x="4802163" y="0"/>
                </a:cubicBezTo>
                <a:cubicBezTo>
                  <a:pt x="4900972" y="172"/>
                  <a:pt x="4975979" y="69041"/>
                  <a:pt x="4974553" y="172390"/>
                </a:cubicBezTo>
                <a:cubicBezTo>
                  <a:pt x="4983702" y="320528"/>
                  <a:pt x="4968664" y="550005"/>
                  <a:pt x="4974553" y="861927"/>
                </a:cubicBezTo>
                <a:cubicBezTo>
                  <a:pt x="4976234" y="960703"/>
                  <a:pt x="4915746" y="1022945"/>
                  <a:pt x="4802163" y="1034317"/>
                </a:cubicBezTo>
                <a:cubicBezTo>
                  <a:pt x="4570606" y="1025271"/>
                  <a:pt x="4412078" y="1059448"/>
                  <a:pt x="4279660" y="1034317"/>
                </a:cubicBezTo>
                <a:cubicBezTo>
                  <a:pt x="4147242" y="1009186"/>
                  <a:pt x="3982798" y="1059490"/>
                  <a:pt x="3757157" y="1034317"/>
                </a:cubicBezTo>
                <a:cubicBezTo>
                  <a:pt x="3531516" y="1009144"/>
                  <a:pt x="3238475" y="1062503"/>
                  <a:pt x="3049463" y="1034317"/>
                </a:cubicBezTo>
                <a:cubicBezTo>
                  <a:pt x="2860451" y="1006131"/>
                  <a:pt x="2557766" y="1040940"/>
                  <a:pt x="2341769" y="1034317"/>
                </a:cubicBezTo>
                <a:cubicBezTo>
                  <a:pt x="2125772" y="1027694"/>
                  <a:pt x="2048607" y="1032682"/>
                  <a:pt x="1819266" y="1034317"/>
                </a:cubicBezTo>
                <a:cubicBezTo>
                  <a:pt x="1589925" y="1035952"/>
                  <a:pt x="1459132" y="1009804"/>
                  <a:pt x="1157870" y="1034317"/>
                </a:cubicBezTo>
                <a:cubicBezTo>
                  <a:pt x="856608" y="1058830"/>
                  <a:pt x="435600" y="1078843"/>
                  <a:pt x="172390" y="1034317"/>
                </a:cubicBezTo>
                <a:cubicBezTo>
                  <a:pt x="87690" y="1031116"/>
                  <a:pt x="-3089" y="960044"/>
                  <a:pt x="0" y="861927"/>
                </a:cubicBezTo>
                <a:cubicBezTo>
                  <a:pt x="2415" y="596411"/>
                  <a:pt x="23261" y="323140"/>
                  <a:pt x="0" y="172390"/>
                </a:cubicBezTo>
                <a:close/>
              </a:path>
            </a:pathLst>
          </a:custGeom>
          <a:solidFill>
            <a:schemeClr val="accent2">
              <a:lumMod val="40000"/>
              <a:lumOff val="60000"/>
            </a:schemeClr>
          </a:solidFill>
          <a:ln w="9525">
            <a:no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dirty="0" err="1">
                <a:solidFill>
                  <a:schemeClr val="tx1">
                    <a:lumMod val="50000"/>
                  </a:schemeClr>
                </a:solidFill>
                <a:latin typeface="Cambria" panose="02040503050406030204" pitchFamily="18" charset="0"/>
                <a:ea typeface="Cambria" panose="02040503050406030204" pitchFamily="18" charset="0"/>
              </a:rPr>
              <a:t>Sự</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chuẩn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bị</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kĩ</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lưỡng</a:t>
            </a:r>
            <a:r>
              <a:rPr lang="en-US" sz="1800" dirty="0">
                <a:solidFill>
                  <a:schemeClr val="tx1">
                    <a:lumMod val="50000"/>
                  </a:schemeClr>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dirty="0" err="1">
                <a:solidFill>
                  <a:schemeClr val="tx1">
                    <a:lumMod val="50000"/>
                  </a:schemeClr>
                </a:solidFill>
                <a:latin typeface="Cambria" panose="02040503050406030204" pitchFamily="18" charset="0"/>
                <a:ea typeface="Cambria" panose="02040503050406030204" pitchFamily="18" charset="0"/>
              </a:rPr>
              <a:t>Tâm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thế</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chiến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đấu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sẵn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sàng</a:t>
            </a:r>
            <a:r>
              <a:rPr lang="en-US" sz="1800" dirty="0">
                <a:solidFill>
                  <a:schemeClr val="tx1">
                    <a:lumMod val="50000"/>
                  </a:schemeClr>
                </a:solidFill>
                <a:latin typeface="Cambria" panose="02040503050406030204" pitchFamily="18" charset="0"/>
                <a:ea typeface="Cambria" panose="02040503050406030204" pitchFamily="18" charset="0"/>
              </a:rPr>
              <a:t>.</a:t>
            </a:r>
          </a:p>
        </p:txBody>
      </p:sp>
      <p:pic>
        <p:nvPicPr>
          <p:cNvPr id="2052" name="Picture 4" descr="Funny Captain on Boat in the Sea Stock Illustration - Illustration of  little, smoke: 138849536">
            <a:extLst>
              <a:ext uri="{FF2B5EF4-FFF2-40B4-BE49-F238E27FC236}">
                <a16:creationId xmlns:a16="http://schemas.microsoft.com/office/drawing/2014/main" id="{3F7C3071-72AE-438E-89BD-DBDE23C6C9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04" b="91747" l="4125" r="94250">
                        <a14:foregroundMark x1="51750" y1="14580" x2="51375" y2="14718"/>
                        <a14:foregroundMark x1="14000" y1="41816" x2="16125" y2="54746"/>
                        <a14:foregroundMark x1="15000" y1="81843" x2="68375" y2="87345"/>
                        <a14:foregroundMark x1="88625" y1="75928" x2="86875" y2="91334"/>
                        <a14:foregroundMark x1="89500" y1="91197" x2="74125" y2="91884"/>
                        <a14:foregroundMark x1="67000" y1="91747" x2="33750" y2="92022"/>
                        <a14:foregroundMark x1="14500" y1="88858" x2="17750" y2="77166"/>
                        <a14:foregroundMark x1="9500" y1="71939" x2="9500" y2="81843"/>
                        <a14:foregroundMark x1="10500" y1="68501" x2="15000" y2="79917"/>
                        <a14:foregroundMark x1="21625" y1="73315" x2="19250" y2="82944"/>
                        <a14:foregroundMark x1="20125" y1="81843" x2="20125" y2="87895"/>
                        <a14:foregroundMark x1="32375" y1="89546" x2="16875" y2="90234"/>
                        <a14:foregroundMark x1="4125" y1="75928" x2="12875" y2="85695"/>
                        <a14:foregroundMark x1="12875" y1="85695" x2="12875" y2="85695"/>
                        <a14:foregroundMark x1="12625" y1="88171" x2="10250" y2="91884"/>
                        <a14:foregroundMark x1="94250" y1="76891" x2="94250" y2="76479"/>
                        <a14:foregroundMark x1="51750" y1="14856" x2="55500" y2="15543"/>
                        <a14:foregroundMark x1="53000" y1="13618" x2="54750" y2="14305"/>
                        <a14:foregroundMark x1="54375" y1="13893" x2="56250" y2="13893"/>
                        <a14:foregroundMark x1="55000" y1="13067" x2="50000" y2="14168"/>
                      </a14:backgroundRemoval>
                    </a14:imgEffect>
                  </a14:imgLayer>
                </a14:imgProps>
              </a:ext>
              <a:ext uri="{28A0092B-C50C-407E-A947-70E740481C1C}">
                <a14:useLocalDpi xmlns:a14="http://schemas.microsoft.com/office/drawing/2010/main" val="0"/>
              </a:ext>
            </a:extLst>
          </a:blip>
          <a:srcRect/>
          <a:stretch>
            <a:fillRect/>
          </a:stretch>
        </p:blipFill>
        <p:spPr bwMode="auto">
          <a:xfrm>
            <a:off x="336437" y="1849248"/>
            <a:ext cx="3375517" cy="317623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D4D0BFA-068F-4FDE-B3AA-29036064900F}"/>
              </a:ext>
            </a:extLst>
          </p:cNvPr>
          <p:cNvSpPr/>
          <p:nvPr/>
        </p:nvSpPr>
        <p:spPr>
          <a:xfrm>
            <a:off x="3449446" y="3040519"/>
            <a:ext cx="4974553" cy="1034317"/>
          </a:xfrm>
          <a:custGeom>
            <a:avLst/>
            <a:gdLst>
              <a:gd name="connsiteX0" fmla="*/ 0 w 4974553"/>
              <a:gd name="connsiteY0" fmla="*/ 172390 h 1034317"/>
              <a:gd name="connsiteX1" fmla="*/ 172390 w 4974553"/>
              <a:gd name="connsiteY1" fmla="*/ 0 h 1034317"/>
              <a:gd name="connsiteX2" fmla="*/ 694893 w 4974553"/>
              <a:gd name="connsiteY2" fmla="*/ 0 h 1034317"/>
              <a:gd name="connsiteX3" fmla="*/ 1402587 w 4974553"/>
              <a:gd name="connsiteY3" fmla="*/ 0 h 1034317"/>
              <a:gd name="connsiteX4" fmla="*/ 2017685 w 4974553"/>
              <a:gd name="connsiteY4" fmla="*/ 0 h 1034317"/>
              <a:gd name="connsiteX5" fmla="*/ 2771677 w 4974553"/>
              <a:gd name="connsiteY5" fmla="*/ 0 h 1034317"/>
              <a:gd name="connsiteX6" fmla="*/ 3479371 w 4974553"/>
              <a:gd name="connsiteY6" fmla="*/ 0 h 1034317"/>
              <a:gd name="connsiteX7" fmla="*/ 4233362 w 4974553"/>
              <a:gd name="connsiteY7" fmla="*/ 0 h 1034317"/>
              <a:gd name="connsiteX8" fmla="*/ 4802163 w 4974553"/>
              <a:gd name="connsiteY8" fmla="*/ 0 h 1034317"/>
              <a:gd name="connsiteX9" fmla="*/ 4974553 w 4974553"/>
              <a:gd name="connsiteY9" fmla="*/ 172390 h 1034317"/>
              <a:gd name="connsiteX10" fmla="*/ 4974553 w 4974553"/>
              <a:gd name="connsiteY10" fmla="*/ 861927 h 1034317"/>
              <a:gd name="connsiteX11" fmla="*/ 4802163 w 4974553"/>
              <a:gd name="connsiteY11" fmla="*/ 1034317 h 1034317"/>
              <a:gd name="connsiteX12" fmla="*/ 4279660 w 4974553"/>
              <a:gd name="connsiteY12" fmla="*/ 1034317 h 1034317"/>
              <a:gd name="connsiteX13" fmla="*/ 3757157 w 4974553"/>
              <a:gd name="connsiteY13" fmla="*/ 1034317 h 1034317"/>
              <a:gd name="connsiteX14" fmla="*/ 3049463 w 4974553"/>
              <a:gd name="connsiteY14" fmla="*/ 1034317 h 1034317"/>
              <a:gd name="connsiteX15" fmla="*/ 2341769 w 4974553"/>
              <a:gd name="connsiteY15" fmla="*/ 1034317 h 1034317"/>
              <a:gd name="connsiteX16" fmla="*/ 1819266 w 4974553"/>
              <a:gd name="connsiteY16" fmla="*/ 1034317 h 1034317"/>
              <a:gd name="connsiteX17" fmla="*/ 1157870 w 4974553"/>
              <a:gd name="connsiteY17" fmla="*/ 1034317 h 1034317"/>
              <a:gd name="connsiteX18" fmla="*/ 172390 w 4974553"/>
              <a:gd name="connsiteY18" fmla="*/ 1034317 h 1034317"/>
              <a:gd name="connsiteX19" fmla="*/ 0 w 4974553"/>
              <a:gd name="connsiteY19" fmla="*/ 861927 h 1034317"/>
              <a:gd name="connsiteX20" fmla="*/ 0 w 4974553"/>
              <a:gd name="connsiteY20" fmla="*/ 172390 h 103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74553" h="1034317" extrusionOk="0">
                <a:moveTo>
                  <a:pt x="0" y="172390"/>
                </a:moveTo>
                <a:cubicBezTo>
                  <a:pt x="-5832" y="69420"/>
                  <a:pt x="83624" y="-3439"/>
                  <a:pt x="172390" y="0"/>
                </a:cubicBezTo>
                <a:cubicBezTo>
                  <a:pt x="364594" y="-10933"/>
                  <a:pt x="542855" y="13234"/>
                  <a:pt x="694893" y="0"/>
                </a:cubicBezTo>
                <a:cubicBezTo>
                  <a:pt x="846931" y="-13234"/>
                  <a:pt x="1221101" y="24337"/>
                  <a:pt x="1402587" y="0"/>
                </a:cubicBezTo>
                <a:cubicBezTo>
                  <a:pt x="1584073" y="-24337"/>
                  <a:pt x="1853301" y="9696"/>
                  <a:pt x="2017685" y="0"/>
                </a:cubicBezTo>
                <a:cubicBezTo>
                  <a:pt x="2182069" y="-9696"/>
                  <a:pt x="2446374" y="-28836"/>
                  <a:pt x="2771677" y="0"/>
                </a:cubicBezTo>
                <a:cubicBezTo>
                  <a:pt x="3096980" y="28836"/>
                  <a:pt x="3262992" y="-16881"/>
                  <a:pt x="3479371" y="0"/>
                </a:cubicBezTo>
                <a:cubicBezTo>
                  <a:pt x="3695750" y="16881"/>
                  <a:pt x="4068930" y="23263"/>
                  <a:pt x="4233362" y="0"/>
                </a:cubicBezTo>
                <a:cubicBezTo>
                  <a:pt x="4397794" y="-23263"/>
                  <a:pt x="4544579" y="5222"/>
                  <a:pt x="4802163" y="0"/>
                </a:cubicBezTo>
                <a:cubicBezTo>
                  <a:pt x="4900972" y="172"/>
                  <a:pt x="4975979" y="69041"/>
                  <a:pt x="4974553" y="172390"/>
                </a:cubicBezTo>
                <a:cubicBezTo>
                  <a:pt x="4983702" y="320528"/>
                  <a:pt x="4968664" y="550005"/>
                  <a:pt x="4974553" y="861927"/>
                </a:cubicBezTo>
                <a:cubicBezTo>
                  <a:pt x="4976234" y="960703"/>
                  <a:pt x="4915746" y="1022945"/>
                  <a:pt x="4802163" y="1034317"/>
                </a:cubicBezTo>
                <a:cubicBezTo>
                  <a:pt x="4570606" y="1025271"/>
                  <a:pt x="4412078" y="1059448"/>
                  <a:pt x="4279660" y="1034317"/>
                </a:cubicBezTo>
                <a:cubicBezTo>
                  <a:pt x="4147242" y="1009186"/>
                  <a:pt x="3982798" y="1059490"/>
                  <a:pt x="3757157" y="1034317"/>
                </a:cubicBezTo>
                <a:cubicBezTo>
                  <a:pt x="3531516" y="1009144"/>
                  <a:pt x="3238475" y="1062503"/>
                  <a:pt x="3049463" y="1034317"/>
                </a:cubicBezTo>
                <a:cubicBezTo>
                  <a:pt x="2860451" y="1006131"/>
                  <a:pt x="2557766" y="1040940"/>
                  <a:pt x="2341769" y="1034317"/>
                </a:cubicBezTo>
                <a:cubicBezTo>
                  <a:pt x="2125772" y="1027694"/>
                  <a:pt x="2048607" y="1032682"/>
                  <a:pt x="1819266" y="1034317"/>
                </a:cubicBezTo>
                <a:cubicBezTo>
                  <a:pt x="1589925" y="1035952"/>
                  <a:pt x="1459132" y="1009804"/>
                  <a:pt x="1157870" y="1034317"/>
                </a:cubicBezTo>
                <a:cubicBezTo>
                  <a:pt x="856608" y="1058830"/>
                  <a:pt x="435600" y="1078843"/>
                  <a:pt x="172390" y="1034317"/>
                </a:cubicBezTo>
                <a:cubicBezTo>
                  <a:pt x="87690" y="1031116"/>
                  <a:pt x="-3089" y="960044"/>
                  <a:pt x="0" y="861927"/>
                </a:cubicBezTo>
                <a:cubicBezTo>
                  <a:pt x="2415" y="596411"/>
                  <a:pt x="23261" y="323140"/>
                  <a:pt x="0" y="172390"/>
                </a:cubicBezTo>
                <a:close/>
              </a:path>
            </a:pathLst>
          </a:custGeom>
          <a:solidFill>
            <a:schemeClr val="accent4">
              <a:lumMod val="40000"/>
              <a:lumOff val="60000"/>
            </a:schemeClr>
          </a:solidFill>
          <a:ln w="9525">
            <a:no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dirty="0">
                <a:solidFill>
                  <a:schemeClr val="tx1">
                    <a:lumMod val="50000"/>
                  </a:schemeClr>
                </a:solidFill>
                <a:latin typeface="Cambria" panose="02040503050406030204" pitchFamily="18" charset="0"/>
                <a:ea typeface="Cambria" panose="02040503050406030204" pitchFamily="18" charset="0"/>
              </a:rPr>
              <a:t>Khao </a:t>
            </a:r>
            <a:r>
              <a:rPr lang="en-US" sz="1800" b="1" dirty="0" err="1">
                <a:solidFill>
                  <a:schemeClr val="tx1">
                    <a:lumMod val="50000"/>
                  </a:schemeClr>
                </a:solidFill>
                <a:latin typeface="Cambria" panose="02040503050406030204" pitchFamily="18" charset="0"/>
                <a:ea typeface="Cambria" panose="02040503050406030204" pitchFamily="18" charset="0"/>
              </a:rPr>
              <a:t>khát</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chinh</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phục</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và</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chiến</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thắng</a:t>
            </a:r>
            <a:r>
              <a:rPr lang="en-US" sz="1800" b="1" dirty="0">
                <a:solidFill>
                  <a:schemeClr val="tx1">
                    <a:lumMod val="50000"/>
                  </a:schemeClr>
                </a:solidFill>
                <a:latin typeface="Cambria" panose="02040503050406030204" pitchFamily="18" charset="0"/>
                <a:ea typeface="Cambria" panose="02040503050406030204" pitchFamily="18" charset="0"/>
              </a:rPr>
              <a:t> con </a:t>
            </a:r>
            <a:r>
              <a:rPr lang="en-US" sz="1800" b="1" dirty="0" err="1">
                <a:solidFill>
                  <a:schemeClr val="tx1">
                    <a:lumMod val="50000"/>
                  </a:schemeClr>
                </a:solidFill>
                <a:latin typeface="Cambria" panose="02040503050406030204" pitchFamily="18" charset="0"/>
                <a:ea typeface="Cambria" panose="02040503050406030204" pitchFamily="18" charset="0"/>
              </a:rPr>
              <a:t>cá</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lạ</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lùng</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của</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tất</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cả</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mọi</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người</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trên</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tàu</a:t>
            </a:r>
            <a:r>
              <a:rPr lang="en-US" sz="1800" b="1" dirty="0">
                <a:solidFill>
                  <a:schemeClr val="tx1">
                    <a:lumMod val="50000"/>
                  </a:schemeClr>
                </a:solidFill>
                <a:latin typeface="Cambria" panose="02040503050406030204" pitchFamily="18" charset="0"/>
                <a:ea typeface="Cambria" panose="02040503050406030204" pitchFamily="18" charset="0"/>
              </a:rPr>
              <a:t> Lin </a:t>
            </a:r>
            <a:r>
              <a:rPr lang="en-US" sz="1800" b="1" dirty="0" err="1">
                <a:solidFill>
                  <a:schemeClr val="tx1">
                    <a:lumMod val="50000"/>
                  </a:schemeClr>
                </a:solidFill>
                <a:latin typeface="Cambria" panose="02040503050406030204" pitchFamily="18" charset="0"/>
                <a:ea typeface="Cambria" panose="02040503050406030204" pitchFamily="18" charset="0"/>
              </a:rPr>
              <a:t>côn</a:t>
            </a:r>
            <a:r>
              <a:rPr lang="en-US" sz="1800" b="1" dirty="0">
                <a:solidFill>
                  <a:schemeClr val="tx1">
                    <a:lumMod val="50000"/>
                  </a:schemeClr>
                </a:solidFill>
                <a:latin typeface="Cambria" panose="02040503050406030204" pitchFamily="18" charset="0"/>
                <a:ea typeface="Cambria" panose="02040503050406030204" pitchFamily="18" charset="0"/>
              </a:rPr>
              <a:t>.</a:t>
            </a:r>
          </a:p>
        </p:txBody>
      </p:sp>
      <p:sp>
        <p:nvSpPr>
          <p:cNvPr id="2" name="Arrow: Down 1">
            <a:extLst>
              <a:ext uri="{FF2B5EF4-FFF2-40B4-BE49-F238E27FC236}">
                <a16:creationId xmlns:a16="http://schemas.microsoft.com/office/drawing/2014/main" id="{CC3437E5-51B5-4EC6-8D75-0B752843847A}"/>
              </a:ext>
            </a:extLst>
          </p:cNvPr>
          <p:cNvSpPr/>
          <p:nvPr/>
        </p:nvSpPr>
        <p:spPr>
          <a:xfrm>
            <a:off x="5532118" y="2571749"/>
            <a:ext cx="728546" cy="38745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1047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4. Nhân vật giáo sư A rôn nác</a:t>
            </a:r>
            <a:endParaRPr sz="2800" dirty="0">
              <a:solidFill>
                <a:schemeClr val="accent1">
                  <a:lumMod val="50000"/>
                </a:schemeClr>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1C66D307-9C87-4EA4-BE59-3D17E67D01B2}"/>
              </a:ext>
            </a:extLst>
          </p:cNvPr>
          <p:cNvSpPr/>
          <p:nvPr/>
        </p:nvSpPr>
        <p:spPr>
          <a:xfrm>
            <a:off x="453485" y="1173625"/>
            <a:ext cx="3694767" cy="930238"/>
          </a:xfrm>
          <a:custGeom>
            <a:avLst/>
            <a:gdLst>
              <a:gd name="connsiteX0" fmla="*/ 0 w 3694767"/>
              <a:gd name="connsiteY0" fmla="*/ 155043 h 930238"/>
              <a:gd name="connsiteX1" fmla="*/ 155043 w 3694767"/>
              <a:gd name="connsiteY1" fmla="*/ 0 h 930238"/>
              <a:gd name="connsiteX2" fmla="*/ 831979 w 3694767"/>
              <a:gd name="connsiteY2" fmla="*/ 0 h 930238"/>
              <a:gd name="connsiteX3" fmla="*/ 1441222 w 3694767"/>
              <a:gd name="connsiteY3" fmla="*/ 0 h 930238"/>
              <a:gd name="connsiteX4" fmla="*/ 2084311 w 3694767"/>
              <a:gd name="connsiteY4" fmla="*/ 0 h 930238"/>
              <a:gd name="connsiteX5" fmla="*/ 2795094 w 3694767"/>
              <a:gd name="connsiteY5" fmla="*/ 0 h 930238"/>
              <a:gd name="connsiteX6" fmla="*/ 3539724 w 3694767"/>
              <a:gd name="connsiteY6" fmla="*/ 0 h 930238"/>
              <a:gd name="connsiteX7" fmla="*/ 3694767 w 3694767"/>
              <a:gd name="connsiteY7" fmla="*/ 155043 h 930238"/>
              <a:gd name="connsiteX8" fmla="*/ 3694767 w 3694767"/>
              <a:gd name="connsiteY8" fmla="*/ 775195 h 930238"/>
              <a:gd name="connsiteX9" fmla="*/ 3539724 w 3694767"/>
              <a:gd name="connsiteY9" fmla="*/ 930238 h 930238"/>
              <a:gd name="connsiteX10" fmla="*/ 2795094 w 3694767"/>
              <a:gd name="connsiteY10" fmla="*/ 930238 h 930238"/>
              <a:gd name="connsiteX11" fmla="*/ 2219698 w 3694767"/>
              <a:gd name="connsiteY11" fmla="*/ 930238 h 930238"/>
              <a:gd name="connsiteX12" fmla="*/ 1542762 w 3694767"/>
              <a:gd name="connsiteY12" fmla="*/ 930238 h 930238"/>
              <a:gd name="connsiteX13" fmla="*/ 967366 w 3694767"/>
              <a:gd name="connsiteY13" fmla="*/ 930238 h 930238"/>
              <a:gd name="connsiteX14" fmla="*/ 155043 w 3694767"/>
              <a:gd name="connsiteY14" fmla="*/ 930238 h 930238"/>
              <a:gd name="connsiteX15" fmla="*/ 0 w 3694767"/>
              <a:gd name="connsiteY15" fmla="*/ 775195 h 930238"/>
              <a:gd name="connsiteX16" fmla="*/ 0 w 3694767"/>
              <a:gd name="connsiteY16" fmla="*/ 155043 h 93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94767" h="930238" fill="none" extrusionOk="0">
                <a:moveTo>
                  <a:pt x="0" y="155043"/>
                </a:moveTo>
                <a:cubicBezTo>
                  <a:pt x="11444" y="75193"/>
                  <a:pt x="77936" y="2722"/>
                  <a:pt x="155043" y="0"/>
                </a:cubicBezTo>
                <a:cubicBezTo>
                  <a:pt x="412735" y="-508"/>
                  <a:pt x="642423" y="30741"/>
                  <a:pt x="831979" y="0"/>
                </a:cubicBezTo>
                <a:cubicBezTo>
                  <a:pt x="1021535" y="-30741"/>
                  <a:pt x="1309006" y="28351"/>
                  <a:pt x="1441222" y="0"/>
                </a:cubicBezTo>
                <a:cubicBezTo>
                  <a:pt x="1573438" y="-28351"/>
                  <a:pt x="1778209" y="9823"/>
                  <a:pt x="2084311" y="0"/>
                </a:cubicBezTo>
                <a:cubicBezTo>
                  <a:pt x="2390413" y="-9823"/>
                  <a:pt x="2540098" y="11816"/>
                  <a:pt x="2795094" y="0"/>
                </a:cubicBezTo>
                <a:cubicBezTo>
                  <a:pt x="3050090" y="-11816"/>
                  <a:pt x="3314178" y="34209"/>
                  <a:pt x="3539724" y="0"/>
                </a:cubicBezTo>
                <a:cubicBezTo>
                  <a:pt x="3620874" y="9481"/>
                  <a:pt x="3696997" y="79938"/>
                  <a:pt x="3694767" y="155043"/>
                </a:cubicBezTo>
                <a:cubicBezTo>
                  <a:pt x="3710404" y="305834"/>
                  <a:pt x="3679294" y="586079"/>
                  <a:pt x="3694767" y="775195"/>
                </a:cubicBezTo>
                <a:cubicBezTo>
                  <a:pt x="3695982" y="855677"/>
                  <a:pt x="3636691" y="928873"/>
                  <a:pt x="3539724" y="930238"/>
                </a:cubicBezTo>
                <a:cubicBezTo>
                  <a:pt x="3283418" y="915902"/>
                  <a:pt x="3074913" y="906036"/>
                  <a:pt x="2795094" y="930238"/>
                </a:cubicBezTo>
                <a:cubicBezTo>
                  <a:pt x="2515275" y="954441"/>
                  <a:pt x="2385616" y="902308"/>
                  <a:pt x="2219698" y="930238"/>
                </a:cubicBezTo>
                <a:cubicBezTo>
                  <a:pt x="2053780" y="958168"/>
                  <a:pt x="1787019" y="906053"/>
                  <a:pt x="1542762" y="930238"/>
                </a:cubicBezTo>
                <a:cubicBezTo>
                  <a:pt x="1298505" y="954423"/>
                  <a:pt x="1182874" y="955861"/>
                  <a:pt x="967366" y="930238"/>
                </a:cubicBezTo>
                <a:cubicBezTo>
                  <a:pt x="751858" y="904615"/>
                  <a:pt x="508256" y="900511"/>
                  <a:pt x="155043" y="930238"/>
                </a:cubicBezTo>
                <a:cubicBezTo>
                  <a:pt x="69067" y="911564"/>
                  <a:pt x="-1472" y="863313"/>
                  <a:pt x="0" y="775195"/>
                </a:cubicBezTo>
                <a:cubicBezTo>
                  <a:pt x="-25834" y="585806"/>
                  <a:pt x="-2820" y="403331"/>
                  <a:pt x="0" y="155043"/>
                </a:cubicBezTo>
                <a:close/>
              </a:path>
              <a:path w="3694767" h="930238" stroke="0" extrusionOk="0">
                <a:moveTo>
                  <a:pt x="0" y="155043"/>
                </a:moveTo>
                <a:cubicBezTo>
                  <a:pt x="-11549" y="54044"/>
                  <a:pt x="82970" y="-7237"/>
                  <a:pt x="155043" y="0"/>
                </a:cubicBezTo>
                <a:cubicBezTo>
                  <a:pt x="395671" y="908"/>
                  <a:pt x="470172" y="-13985"/>
                  <a:pt x="730439" y="0"/>
                </a:cubicBezTo>
                <a:cubicBezTo>
                  <a:pt x="990706" y="13985"/>
                  <a:pt x="1220861" y="-26723"/>
                  <a:pt x="1441222" y="0"/>
                </a:cubicBezTo>
                <a:cubicBezTo>
                  <a:pt x="1661583" y="26723"/>
                  <a:pt x="1955691" y="14286"/>
                  <a:pt x="2084311" y="0"/>
                </a:cubicBezTo>
                <a:cubicBezTo>
                  <a:pt x="2212931" y="-14286"/>
                  <a:pt x="2660207" y="-13583"/>
                  <a:pt x="2828941" y="0"/>
                </a:cubicBezTo>
                <a:cubicBezTo>
                  <a:pt x="2997675" y="13583"/>
                  <a:pt x="3217334" y="-27754"/>
                  <a:pt x="3539724" y="0"/>
                </a:cubicBezTo>
                <a:cubicBezTo>
                  <a:pt x="3610536" y="-1178"/>
                  <a:pt x="3691882" y="57205"/>
                  <a:pt x="3694767" y="155043"/>
                </a:cubicBezTo>
                <a:cubicBezTo>
                  <a:pt x="3699452" y="453499"/>
                  <a:pt x="3723023" y="552623"/>
                  <a:pt x="3694767" y="775195"/>
                </a:cubicBezTo>
                <a:cubicBezTo>
                  <a:pt x="3688642" y="874113"/>
                  <a:pt x="3626350" y="927603"/>
                  <a:pt x="3539724" y="930238"/>
                </a:cubicBezTo>
                <a:cubicBezTo>
                  <a:pt x="3231791" y="931094"/>
                  <a:pt x="3153445" y="940973"/>
                  <a:pt x="2896635" y="930238"/>
                </a:cubicBezTo>
                <a:cubicBezTo>
                  <a:pt x="2639825" y="919503"/>
                  <a:pt x="2445521" y="901456"/>
                  <a:pt x="2287392" y="930238"/>
                </a:cubicBezTo>
                <a:cubicBezTo>
                  <a:pt x="2129263" y="959020"/>
                  <a:pt x="1829835" y="943516"/>
                  <a:pt x="1644303" y="930238"/>
                </a:cubicBezTo>
                <a:cubicBezTo>
                  <a:pt x="1458771" y="916960"/>
                  <a:pt x="1308155" y="921858"/>
                  <a:pt x="1068907" y="930238"/>
                </a:cubicBezTo>
                <a:cubicBezTo>
                  <a:pt x="829659" y="938618"/>
                  <a:pt x="454369" y="902961"/>
                  <a:pt x="155043" y="930238"/>
                </a:cubicBezTo>
                <a:cubicBezTo>
                  <a:pt x="58119" y="944654"/>
                  <a:pt x="-2665" y="859485"/>
                  <a:pt x="0" y="775195"/>
                </a:cubicBezTo>
                <a:cubicBezTo>
                  <a:pt x="14102" y="536910"/>
                  <a:pt x="14072" y="285688"/>
                  <a:pt x="0" y="155043"/>
                </a:cubicBezTo>
                <a:close/>
              </a:path>
            </a:pathLst>
          </a:custGeom>
          <a:solidFill>
            <a:schemeClr val="accent4">
              <a:lumMod val="20000"/>
              <a:lumOff val="80000"/>
            </a:schemeClr>
          </a:solidFill>
          <a:ln w="9525">
            <a:no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err="1">
                <a:solidFill>
                  <a:schemeClr val="tx1">
                    <a:lumMod val="50000"/>
                  </a:schemeClr>
                </a:solidFill>
                <a:latin typeface="Cambria" panose="02040503050406030204" pitchFamily="18" charset="0"/>
                <a:ea typeface="Cambria" panose="02040503050406030204" pitchFamily="18" charset="0"/>
              </a:rPr>
              <a:t>Thực</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nghiệm</a:t>
            </a:r>
            <a:endParaRPr lang="en-US" sz="1800" b="1" dirty="0">
              <a:solidFill>
                <a:schemeClr val="tx1">
                  <a:lumMod val="50000"/>
                </a:schemeClr>
              </a:solidFill>
              <a:latin typeface="Cambria" panose="02040503050406030204" pitchFamily="18" charset="0"/>
              <a:ea typeface="Cambria" panose="02040503050406030204" pitchFamily="18" charset="0"/>
            </a:endParaRPr>
          </a:p>
          <a:p>
            <a:pPr algn="ctr">
              <a:lnSpc>
                <a:spcPct val="150000"/>
              </a:lnSpc>
            </a:pPr>
            <a:r>
              <a:rPr lang="en-US" sz="1800" dirty="0" err="1">
                <a:solidFill>
                  <a:schemeClr val="tx1">
                    <a:lumMod val="50000"/>
                  </a:schemeClr>
                </a:solidFill>
                <a:latin typeface="Cambria" panose="02040503050406030204" pitchFamily="18" charset="0"/>
                <a:ea typeface="Cambria" panose="02040503050406030204" pitchFamily="18" charset="0"/>
              </a:rPr>
              <a:t>Trèo</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lên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lưng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gõ</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lên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lưng</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1F4E8AC-8229-442E-BBA7-E52C295FB59A}"/>
              </a:ext>
            </a:extLst>
          </p:cNvPr>
          <p:cNvSpPr/>
          <p:nvPr/>
        </p:nvSpPr>
        <p:spPr>
          <a:xfrm>
            <a:off x="453486" y="2384573"/>
            <a:ext cx="4244894" cy="1956968"/>
          </a:xfrm>
          <a:custGeom>
            <a:avLst/>
            <a:gdLst>
              <a:gd name="connsiteX0" fmla="*/ 0 w 4244894"/>
              <a:gd name="connsiteY0" fmla="*/ 326168 h 1956968"/>
              <a:gd name="connsiteX1" fmla="*/ 326168 w 4244894"/>
              <a:gd name="connsiteY1" fmla="*/ 0 h 1956968"/>
              <a:gd name="connsiteX2" fmla="*/ 960853 w 4244894"/>
              <a:gd name="connsiteY2" fmla="*/ 0 h 1956968"/>
              <a:gd name="connsiteX3" fmla="*/ 1631464 w 4244894"/>
              <a:gd name="connsiteY3" fmla="*/ 0 h 1956968"/>
              <a:gd name="connsiteX4" fmla="*/ 2266149 w 4244894"/>
              <a:gd name="connsiteY4" fmla="*/ 0 h 1956968"/>
              <a:gd name="connsiteX5" fmla="*/ 2793058 w 4244894"/>
              <a:gd name="connsiteY5" fmla="*/ 0 h 1956968"/>
              <a:gd name="connsiteX6" fmla="*/ 3319966 w 4244894"/>
              <a:gd name="connsiteY6" fmla="*/ 0 h 1956968"/>
              <a:gd name="connsiteX7" fmla="*/ 3918726 w 4244894"/>
              <a:gd name="connsiteY7" fmla="*/ 0 h 1956968"/>
              <a:gd name="connsiteX8" fmla="*/ 4244894 w 4244894"/>
              <a:gd name="connsiteY8" fmla="*/ 326168 h 1956968"/>
              <a:gd name="connsiteX9" fmla="*/ 4244894 w 4244894"/>
              <a:gd name="connsiteY9" fmla="*/ 939345 h 1956968"/>
              <a:gd name="connsiteX10" fmla="*/ 4244894 w 4244894"/>
              <a:gd name="connsiteY10" fmla="*/ 1630800 h 1956968"/>
              <a:gd name="connsiteX11" fmla="*/ 3918726 w 4244894"/>
              <a:gd name="connsiteY11" fmla="*/ 1956968 h 1956968"/>
              <a:gd name="connsiteX12" fmla="*/ 3427743 w 4244894"/>
              <a:gd name="connsiteY12" fmla="*/ 1956968 h 1956968"/>
              <a:gd name="connsiteX13" fmla="*/ 2757132 w 4244894"/>
              <a:gd name="connsiteY13" fmla="*/ 1956968 h 1956968"/>
              <a:gd name="connsiteX14" fmla="*/ 2158373 w 4244894"/>
              <a:gd name="connsiteY14" fmla="*/ 1956968 h 1956968"/>
              <a:gd name="connsiteX15" fmla="*/ 1667390 w 4244894"/>
              <a:gd name="connsiteY15" fmla="*/ 1956968 h 1956968"/>
              <a:gd name="connsiteX16" fmla="*/ 1176407 w 4244894"/>
              <a:gd name="connsiteY16" fmla="*/ 1956968 h 1956968"/>
              <a:gd name="connsiteX17" fmla="*/ 326168 w 4244894"/>
              <a:gd name="connsiteY17" fmla="*/ 1956968 h 1956968"/>
              <a:gd name="connsiteX18" fmla="*/ 0 w 4244894"/>
              <a:gd name="connsiteY18" fmla="*/ 1630800 h 1956968"/>
              <a:gd name="connsiteX19" fmla="*/ 0 w 4244894"/>
              <a:gd name="connsiteY19" fmla="*/ 952391 h 1956968"/>
              <a:gd name="connsiteX20" fmla="*/ 0 w 4244894"/>
              <a:gd name="connsiteY20" fmla="*/ 326168 h 195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4894" h="1956968" fill="none" extrusionOk="0">
                <a:moveTo>
                  <a:pt x="0" y="326168"/>
                </a:moveTo>
                <a:cubicBezTo>
                  <a:pt x="14789" y="181192"/>
                  <a:pt x="167256" y="10596"/>
                  <a:pt x="326168" y="0"/>
                </a:cubicBezTo>
                <a:cubicBezTo>
                  <a:pt x="597557" y="-8957"/>
                  <a:pt x="703605" y="-16944"/>
                  <a:pt x="960853" y="0"/>
                </a:cubicBezTo>
                <a:cubicBezTo>
                  <a:pt x="1218101" y="16944"/>
                  <a:pt x="1388378" y="26605"/>
                  <a:pt x="1631464" y="0"/>
                </a:cubicBezTo>
                <a:cubicBezTo>
                  <a:pt x="1874550" y="-26605"/>
                  <a:pt x="2128742" y="3141"/>
                  <a:pt x="2266149" y="0"/>
                </a:cubicBezTo>
                <a:cubicBezTo>
                  <a:pt x="2403556" y="-3141"/>
                  <a:pt x="2578213" y="16966"/>
                  <a:pt x="2793058" y="0"/>
                </a:cubicBezTo>
                <a:cubicBezTo>
                  <a:pt x="3007903" y="-16966"/>
                  <a:pt x="3178752" y="8888"/>
                  <a:pt x="3319966" y="0"/>
                </a:cubicBezTo>
                <a:cubicBezTo>
                  <a:pt x="3461180" y="-8888"/>
                  <a:pt x="3756955" y="-5320"/>
                  <a:pt x="3918726" y="0"/>
                </a:cubicBezTo>
                <a:cubicBezTo>
                  <a:pt x="4074863" y="-32493"/>
                  <a:pt x="4278097" y="156555"/>
                  <a:pt x="4244894" y="326168"/>
                </a:cubicBezTo>
                <a:cubicBezTo>
                  <a:pt x="4226328" y="576700"/>
                  <a:pt x="4246198" y="812149"/>
                  <a:pt x="4244894" y="939345"/>
                </a:cubicBezTo>
                <a:cubicBezTo>
                  <a:pt x="4243590" y="1066541"/>
                  <a:pt x="4218824" y="1351697"/>
                  <a:pt x="4244894" y="1630800"/>
                </a:cubicBezTo>
                <a:cubicBezTo>
                  <a:pt x="4241174" y="1815900"/>
                  <a:pt x="4123071" y="1948968"/>
                  <a:pt x="3918726" y="1956968"/>
                </a:cubicBezTo>
                <a:cubicBezTo>
                  <a:pt x="3707887" y="1932966"/>
                  <a:pt x="3552069" y="1954865"/>
                  <a:pt x="3427743" y="1956968"/>
                </a:cubicBezTo>
                <a:cubicBezTo>
                  <a:pt x="3303417" y="1959071"/>
                  <a:pt x="3083667" y="1981632"/>
                  <a:pt x="2757132" y="1956968"/>
                </a:cubicBezTo>
                <a:cubicBezTo>
                  <a:pt x="2430597" y="1932304"/>
                  <a:pt x="2437862" y="1985728"/>
                  <a:pt x="2158373" y="1956968"/>
                </a:cubicBezTo>
                <a:cubicBezTo>
                  <a:pt x="1878884" y="1928208"/>
                  <a:pt x="1829413" y="1936550"/>
                  <a:pt x="1667390" y="1956968"/>
                </a:cubicBezTo>
                <a:cubicBezTo>
                  <a:pt x="1505367" y="1977386"/>
                  <a:pt x="1387528" y="1949460"/>
                  <a:pt x="1176407" y="1956968"/>
                </a:cubicBezTo>
                <a:cubicBezTo>
                  <a:pt x="965286" y="1964476"/>
                  <a:pt x="680693" y="1950833"/>
                  <a:pt x="326168" y="1956968"/>
                </a:cubicBezTo>
                <a:cubicBezTo>
                  <a:pt x="172970" y="1988603"/>
                  <a:pt x="10910" y="1826688"/>
                  <a:pt x="0" y="1630800"/>
                </a:cubicBezTo>
                <a:cubicBezTo>
                  <a:pt x="17452" y="1424982"/>
                  <a:pt x="-24459" y="1271378"/>
                  <a:pt x="0" y="952391"/>
                </a:cubicBezTo>
                <a:cubicBezTo>
                  <a:pt x="24459" y="633404"/>
                  <a:pt x="-1046" y="614646"/>
                  <a:pt x="0" y="326168"/>
                </a:cubicBezTo>
                <a:close/>
              </a:path>
              <a:path w="4244894" h="1956968" stroke="0" extrusionOk="0">
                <a:moveTo>
                  <a:pt x="0" y="326168"/>
                </a:moveTo>
                <a:cubicBezTo>
                  <a:pt x="-7509" y="136035"/>
                  <a:pt x="154470" y="-4506"/>
                  <a:pt x="326168" y="0"/>
                </a:cubicBezTo>
                <a:cubicBezTo>
                  <a:pt x="568790" y="4394"/>
                  <a:pt x="691128" y="-20263"/>
                  <a:pt x="817151" y="0"/>
                </a:cubicBezTo>
                <a:cubicBezTo>
                  <a:pt x="943174" y="20263"/>
                  <a:pt x="1290977" y="21318"/>
                  <a:pt x="1451836" y="0"/>
                </a:cubicBezTo>
                <a:cubicBezTo>
                  <a:pt x="1612695" y="-21318"/>
                  <a:pt x="1894897" y="5926"/>
                  <a:pt x="2014670" y="0"/>
                </a:cubicBezTo>
                <a:cubicBezTo>
                  <a:pt x="2134443" y="-5926"/>
                  <a:pt x="2470187" y="-21057"/>
                  <a:pt x="2685281" y="0"/>
                </a:cubicBezTo>
                <a:cubicBezTo>
                  <a:pt x="2900375" y="21057"/>
                  <a:pt x="3190409" y="-25397"/>
                  <a:pt x="3319966" y="0"/>
                </a:cubicBezTo>
                <a:cubicBezTo>
                  <a:pt x="3449524" y="25397"/>
                  <a:pt x="3750166" y="9110"/>
                  <a:pt x="3918726" y="0"/>
                </a:cubicBezTo>
                <a:cubicBezTo>
                  <a:pt x="4103349" y="2254"/>
                  <a:pt x="4226513" y="120144"/>
                  <a:pt x="4244894" y="326168"/>
                </a:cubicBezTo>
                <a:cubicBezTo>
                  <a:pt x="4274517" y="461358"/>
                  <a:pt x="4272000" y="726816"/>
                  <a:pt x="4244894" y="952391"/>
                </a:cubicBezTo>
                <a:cubicBezTo>
                  <a:pt x="4217788" y="1177966"/>
                  <a:pt x="4214472" y="1415455"/>
                  <a:pt x="4244894" y="1630800"/>
                </a:cubicBezTo>
                <a:cubicBezTo>
                  <a:pt x="4254449" y="1831216"/>
                  <a:pt x="4123130" y="1941951"/>
                  <a:pt x="3918726" y="1956968"/>
                </a:cubicBezTo>
                <a:cubicBezTo>
                  <a:pt x="3696599" y="1937782"/>
                  <a:pt x="3575683" y="1945570"/>
                  <a:pt x="3427743" y="1956968"/>
                </a:cubicBezTo>
                <a:cubicBezTo>
                  <a:pt x="3279803" y="1968366"/>
                  <a:pt x="3097426" y="1948590"/>
                  <a:pt x="2936760" y="1956968"/>
                </a:cubicBezTo>
                <a:cubicBezTo>
                  <a:pt x="2776094" y="1965346"/>
                  <a:pt x="2537626" y="1963005"/>
                  <a:pt x="2302075" y="1956968"/>
                </a:cubicBezTo>
                <a:cubicBezTo>
                  <a:pt x="2066524" y="1950931"/>
                  <a:pt x="1974752" y="1972521"/>
                  <a:pt x="1667390" y="1956968"/>
                </a:cubicBezTo>
                <a:cubicBezTo>
                  <a:pt x="1360029" y="1941415"/>
                  <a:pt x="1377441" y="1950335"/>
                  <a:pt x="1176407" y="1956968"/>
                </a:cubicBezTo>
                <a:cubicBezTo>
                  <a:pt x="975373" y="1963601"/>
                  <a:pt x="721004" y="1937283"/>
                  <a:pt x="326168" y="1956968"/>
                </a:cubicBezTo>
                <a:cubicBezTo>
                  <a:pt x="170604" y="1969376"/>
                  <a:pt x="5780" y="1812784"/>
                  <a:pt x="0" y="1630800"/>
                </a:cubicBezTo>
                <a:cubicBezTo>
                  <a:pt x="-17262" y="1471242"/>
                  <a:pt x="-3428" y="1210143"/>
                  <a:pt x="0" y="978484"/>
                </a:cubicBezTo>
                <a:cubicBezTo>
                  <a:pt x="3428" y="746825"/>
                  <a:pt x="27856" y="482719"/>
                  <a:pt x="0" y="326168"/>
                </a:cubicBezTo>
                <a:close/>
              </a:path>
            </a:pathLst>
          </a:custGeom>
          <a:solidFill>
            <a:schemeClr val="accent4">
              <a:lumMod val="20000"/>
              <a:lumOff val="80000"/>
            </a:schemeClr>
          </a:solidFill>
          <a:ln w="9525">
            <a:no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1800" b="1" dirty="0">
                <a:solidFill>
                  <a:schemeClr val="tx1">
                    <a:lumMod val="50000"/>
                  </a:schemeClr>
                </a:solidFill>
                <a:latin typeface="Cambria" panose="02040503050406030204" pitchFamily="18" charset="0"/>
                <a:ea typeface="Cambria" panose="02040503050406030204" pitchFamily="18" charset="0"/>
              </a:rPr>
              <a:t>Thu </a:t>
            </a:r>
            <a:r>
              <a:rPr lang="en-US" sz="1800" b="1" dirty="0" err="1">
                <a:solidFill>
                  <a:schemeClr val="tx1">
                    <a:lumMod val="50000"/>
                  </a:schemeClr>
                </a:solidFill>
                <a:latin typeface="Cambria" panose="02040503050406030204" pitchFamily="18" charset="0"/>
                <a:ea typeface="Cambria" panose="02040503050406030204" pitchFamily="18" charset="0"/>
              </a:rPr>
              <a:t>thập</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thông</a:t>
            </a:r>
            <a:r>
              <a:rPr lang="en-US" sz="1800" b="1" dirty="0">
                <a:solidFill>
                  <a:schemeClr val="tx1">
                    <a:lumMod val="50000"/>
                  </a:schemeClr>
                </a:solidFill>
                <a:latin typeface="Cambria" panose="02040503050406030204" pitchFamily="18" charset="0"/>
                <a:ea typeface="Cambria" panose="02040503050406030204" pitchFamily="18" charset="0"/>
              </a:rPr>
              <a:t> tin</a:t>
            </a:r>
          </a:p>
          <a:p>
            <a:pPr marL="285750" indent="-285750">
              <a:lnSpc>
                <a:spcPct val="150000"/>
              </a:lnSpc>
              <a:buFont typeface="Arial" panose="020B0604020202020204" pitchFamily="34" charset="0"/>
              <a:buChar char="•"/>
            </a:pPr>
            <a:r>
              <a:rPr lang="en-US" sz="1800" i="1" dirty="0" err="1">
                <a:solidFill>
                  <a:schemeClr val="tx1">
                    <a:lumMod val="50000"/>
                  </a:schemeClr>
                </a:solidFill>
                <a:latin typeface="Cambria" panose="02040503050406030204" pitchFamily="18" charset="0"/>
                <a:ea typeface="Cambria" panose="02040503050406030204" pitchFamily="18" charset="0"/>
              </a:rPr>
              <a:t>Thân</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rắn</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như</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đá</a:t>
            </a:r>
            <a:endParaRPr lang="en-US" sz="1800" i="1" dirty="0">
              <a:solidFill>
                <a:schemeClr val="tx1">
                  <a:lumMod val="50000"/>
                </a:schemeClr>
              </a:solidFill>
              <a:latin typeface="Cambria" panose="02040503050406030204" pitchFamily="18" charset="0"/>
              <a:ea typeface="Cambria" panose="02040503050406030204" pitchFamily="18" charset="0"/>
            </a:endParaRPr>
          </a:p>
          <a:p>
            <a:pPr marL="285750" indent="-285750">
              <a:lnSpc>
                <a:spcPct val="150000"/>
              </a:lnSpc>
              <a:buFont typeface="Arial" panose="020B0604020202020204" pitchFamily="34" charset="0"/>
              <a:buChar char="•"/>
            </a:pPr>
            <a:r>
              <a:rPr lang="en-US" sz="1800" i="1" dirty="0">
                <a:solidFill>
                  <a:schemeClr val="tx1">
                    <a:lumMod val="50000"/>
                  </a:schemeClr>
                </a:solidFill>
                <a:latin typeface="Cambria" panose="02040503050406030204" pitchFamily="18" charset="0"/>
                <a:ea typeface="Cambria" panose="02040503050406030204" pitchFamily="18" charset="0"/>
              </a:rPr>
              <a:t>Mai </a:t>
            </a:r>
            <a:r>
              <a:rPr lang="en-US" sz="1800" i="1" dirty="0" err="1">
                <a:solidFill>
                  <a:schemeClr val="tx1">
                    <a:lumMod val="50000"/>
                  </a:schemeClr>
                </a:solidFill>
                <a:latin typeface="Cambria" panose="02040503050406030204" pitchFamily="18" charset="0"/>
                <a:ea typeface="Cambria" panose="02040503050406030204" pitchFamily="18" charset="0"/>
              </a:rPr>
              <a:t>cứng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như</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xương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động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vật</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cổ</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đại</a:t>
            </a:r>
            <a:r>
              <a:rPr lang="en-US" sz="1800" i="1" dirty="0">
                <a:solidFill>
                  <a:schemeClr val="tx1">
                    <a:lumMod val="50000"/>
                  </a:schemeClr>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i="1" dirty="0" err="1">
                <a:solidFill>
                  <a:schemeClr val="tx1">
                    <a:lumMod val="50000"/>
                  </a:schemeClr>
                </a:solidFill>
                <a:latin typeface="Cambria" panose="02040503050406030204" pitchFamily="18" charset="0"/>
                <a:ea typeface="Cambria" panose="02040503050406030204" pitchFamily="18" charset="0"/>
              </a:rPr>
              <a:t>Lưng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đen</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nhẵn</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thín</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không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có</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vảy</a:t>
            </a:r>
            <a:endParaRPr lang="en-US" sz="1800" i="1" dirty="0">
              <a:solidFill>
                <a:schemeClr val="tx1">
                  <a:lumMod val="50000"/>
                </a:schemeClr>
              </a:solidFill>
              <a:latin typeface="Cambria" panose="02040503050406030204" pitchFamily="18" charset="0"/>
              <a:ea typeface="Cambria" panose="02040503050406030204" pitchFamily="18" charset="0"/>
            </a:endParaRPr>
          </a:p>
        </p:txBody>
      </p:sp>
      <p:pic>
        <p:nvPicPr>
          <p:cNvPr id="4098" name="Picture 2" descr="Giáo sư, những người khác, khu vực, tác phẩm nghệ thuật png | PNGEgg">
            <a:extLst>
              <a:ext uri="{FF2B5EF4-FFF2-40B4-BE49-F238E27FC236}">
                <a16:creationId xmlns:a16="http://schemas.microsoft.com/office/drawing/2014/main" id="{AC9E9119-A255-44FC-AD5A-7335A925C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78" b="97579" l="1444" r="93556">
                        <a14:foregroundMark x1="7778" y1="53338" x2="7778" y2="53338"/>
                        <a14:foregroundMark x1="4667" y1="52898" x2="4667" y2="52898"/>
                        <a14:foregroundMark x1="2333" y1="54659" x2="2333" y2="54659"/>
                        <a14:foregroundMark x1="40444" y1="75569" x2="48444" y2="84006"/>
                        <a14:foregroundMark x1="55444" y1="70800" x2="55667" y2="78063"/>
                        <a14:foregroundMark x1="35778" y1="73881" x2="32556" y2="76742"/>
                        <a14:foregroundMark x1="31667" y1="97579" x2="30778" y2="97579"/>
                        <a14:foregroundMark x1="58778" y1="96698" x2="62556" y2="97432"/>
                        <a14:foregroundMark x1="52444" y1="40205" x2="52444" y2="40205"/>
                        <a14:foregroundMark x1="34222" y1="40939" x2="34222" y2="40939"/>
                        <a14:foregroundMark x1="92667" y1="67058" x2="93556" y2="68672"/>
                        <a14:foregroundMark x1="1444" y1="53265" x2="1444" y2="53265"/>
                      </a14:backgroundRemoval>
                    </a14:imgEffect>
                  </a14:imgLayer>
                </a14:imgProps>
              </a:ext>
              <a:ext uri="{28A0092B-C50C-407E-A947-70E740481C1C}">
                <a14:useLocalDpi xmlns:a14="http://schemas.microsoft.com/office/drawing/2010/main" val="0"/>
              </a:ext>
            </a:extLst>
          </a:blip>
          <a:srcRect t="31341"/>
          <a:stretch/>
        </p:blipFill>
        <p:spPr bwMode="auto">
          <a:xfrm>
            <a:off x="3700386" y="1173625"/>
            <a:ext cx="2129806" cy="221497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3CDE8971-7648-45CF-934A-E9849025F09C}"/>
              </a:ext>
            </a:extLst>
          </p:cNvPr>
          <p:cNvSpPr/>
          <p:nvPr/>
        </p:nvSpPr>
        <p:spPr>
          <a:xfrm>
            <a:off x="5830192" y="1828800"/>
            <a:ext cx="288110" cy="555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A6BC8A4-26BC-4628-A1D4-98E45EDCDD35}"/>
              </a:ext>
            </a:extLst>
          </p:cNvPr>
          <p:cNvSpPr/>
          <p:nvPr/>
        </p:nvSpPr>
        <p:spPr>
          <a:xfrm>
            <a:off x="6400725" y="1244808"/>
            <a:ext cx="2289790" cy="3208245"/>
          </a:xfrm>
          <a:custGeom>
            <a:avLst/>
            <a:gdLst>
              <a:gd name="connsiteX0" fmla="*/ 0 w 2289790"/>
              <a:gd name="connsiteY0" fmla="*/ 381639 h 3208245"/>
              <a:gd name="connsiteX1" fmla="*/ 381639 w 2289790"/>
              <a:gd name="connsiteY1" fmla="*/ 0 h 3208245"/>
              <a:gd name="connsiteX2" fmla="*/ 890476 w 2289790"/>
              <a:gd name="connsiteY2" fmla="*/ 0 h 3208245"/>
              <a:gd name="connsiteX3" fmla="*/ 1414579 w 2289790"/>
              <a:gd name="connsiteY3" fmla="*/ 0 h 3208245"/>
              <a:gd name="connsiteX4" fmla="*/ 1908151 w 2289790"/>
              <a:gd name="connsiteY4" fmla="*/ 0 h 3208245"/>
              <a:gd name="connsiteX5" fmla="*/ 2289790 w 2289790"/>
              <a:gd name="connsiteY5" fmla="*/ 381639 h 3208245"/>
              <a:gd name="connsiteX6" fmla="*/ 2289790 w 2289790"/>
              <a:gd name="connsiteY6" fmla="*/ 1017330 h 3208245"/>
              <a:gd name="connsiteX7" fmla="*/ 2289790 w 2289790"/>
              <a:gd name="connsiteY7" fmla="*/ 1579673 h 3208245"/>
              <a:gd name="connsiteX8" fmla="*/ 2289790 w 2289790"/>
              <a:gd name="connsiteY8" fmla="*/ 2215364 h 3208245"/>
              <a:gd name="connsiteX9" fmla="*/ 2289790 w 2289790"/>
              <a:gd name="connsiteY9" fmla="*/ 2826606 h 3208245"/>
              <a:gd name="connsiteX10" fmla="*/ 1908151 w 2289790"/>
              <a:gd name="connsiteY10" fmla="*/ 3208245 h 3208245"/>
              <a:gd name="connsiteX11" fmla="*/ 1384049 w 2289790"/>
              <a:gd name="connsiteY11" fmla="*/ 3208245 h 3208245"/>
              <a:gd name="connsiteX12" fmla="*/ 905741 w 2289790"/>
              <a:gd name="connsiteY12" fmla="*/ 3208245 h 3208245"/>
              <a:gd name="connsiteX13" fmla="*/ 381639 w 2289790"/>
              <a:gd name="connsiteY13" fmla="*/ 3208245 h 3208245"/>
              <a:gd name="connsiteX14" fmla="*/ 0 w 2289790"/>
              <a:gd name="connsiteY14" fmla="*/ 2826606 h 3208245"/>
              <a:gd name="connsiteX15" fmla="*/ 0 w 2289790"/>
              <a:gd name="connsiteY15" fmla="*/ 2239814 h 3208245"/>
              <a:gd name="connsiteX16" fmla="*/ 0 w 2289790"/>
              <a:gd name="connsiteY16" fmla="*/ 1701921 h 3208245"/>
              <a:gd name="connsiteX17" fmla="*/ 0 w 2289790"/>
              <a:gd name="connsiteY17" fmla="*/ 1164028 h 3208245"/>
              <a:gd name="connsiteX18" fmla="*/ 0 w 2289790"/>
              <a:gd name="connsiteY18" fmla="*/ 381639 h 320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9790" h="3208245" fill="none" extrusionOk="0">
                <a:moveTo>
                  <a:pt x="0" y="381639"/>
                </a:moveTo>
                <a:cubicBezTo>
                  <a:pt x="10438" y="184322"/>
                  <a:pt x="194103" y="36534"/>
                  <a:pt x="381639" y="0"/>
                </a:cubicBezTo>
                <a:cubicBezTo>
                  <a:pt x="493612" y="-13119"/>
                  <a:pt x="709058" y="8181"/>
                  <a:pt x="890476" y="0"/>
                </a:cubicBezTo>
                <a:cubicBezTo>
                  <a:pt x="1071894" y="-8181"/>
                  <a:pt x="1154784" y="-1737"/>
                  <a:pt x="1414579" y="0"/>
                </a:cubicBezTo>
                <a:cubicBezTo>
                  <a:pt x="1674374" y="1737"/>
                  <a:pt x="1703764" y="8198"/>
                  <a:pt x="1908151" y="0"/>
                </a:cubicBezTo>
                <a:cubicBezTo>
                  <a:pt x="2108667" y="21716"/>
                  <a:pt x="2292851" y="185312"/>
                  <a:pt x="2289790" y="381639"/>
                </a:cubicBezTo>
                <a:cubicBezTo>
                  <a:pt x="2263614" y="623004"/>
                  <a:pt x="2314737" y="761133"/>
                  <a:pt x="2289790" y="1017330"/>
                </a:cubicBezTo>
                <a:cubicBezTo>
                  <a:pt x="2264843" y="1273527"/>
                  <a:pt x="2316080" y="1427822"/>
                  <a:pt x="2289790" y="1579673"/>
                </a:cubicBezTo>
                <a:cubicBezTo>
                  <a:pt x="2263500" y="1731524"/>
                  <a:pt x="2273823" y="1994339"/>
                  <a:pt x="2289790" y="2215364"/>
                </a:cubicBezTo>
                <a:cubicBezTo>
                  <a:pt x="2305757" y="2436389"/>
                  <a:pt x="2303781" y="2614652"/>
                  <a:pt x="2289790" y="2826606"/>
                </a:cubicBezTo>
                <a:cubicBezTo>
                  <a:pt x="2310744" y="3056070"/>
                  <a:pt x="2112160" y="3219726"/>
                  <a:pt x="1908151" y="3208245"/>
                </a:cubicBezTo>
                <a:cubicBezTo>
                  <a:pt x="1661225" y="3196140"/>
                  <a:pt x="1634795" y="3204778"/>
                  <a:pt x="1384049" y="3208245"/>
                </a:cubicBezTo>
                <a:cubicBezTo>
                  <a:pt x="1133303" y="3211712"/>
                  <a:pt x="1101151" y="3186275"/>
                  <a:pt x="905741" y="3208245"/>
                </a:cubicBezTo>
                <a:cubicBezTo>
                  <a:pt x="710331" y="3230215"/>
                  <a:pt x="620648" y="3210433"/>
                  <a:pt x="381639" y="3208245"/>
                </a:cubicBezTo>
                <a:cubicBezTo>
                  <a:pt x="169624" y="3215376"/>
                  <a:pt x="9151" y="3057569"/>
                  <a:pt x="0" y="2826606"/>
                </a:cubicBezTo>
                <a:cubicBezTo>
                  <a:pt x="-24075" y="2675272"/>
                  <a:pt x="1926" y="2460300"/>
                  <a:pt x="0" y="2239814"/>
                </a:cubicBezTo>
                <a:cubicBezTo>
                  <a:pt x="-1926" y="2019328"/>
                  <a:pt x="-20738" y="1812673"/>
                  <a:pt x="0" y="1701921"/>
                </a:cubicBezTo>
                <a:cubicBezTo>
                  <a:pt x="20738" y="1591169"/>
                  <a:pt x="6118" y="1342837"/>
                  <a:pt x="0" y="1164028"/>
                </a:cubicBezTo>
                <a:cubicBezTo>
                  <a:pt x="-6118" y="985219"/>
                  <a:pt x="-33187" y="715699"/>
                  <a:pt x="0" y="381639"/>
                </a:cubicBezTo>
                <a:close/>
              </a:path>
              <a:path w="2289790" h="3208245" stroke="0" extrusionOk="0">
                <a:moveTo>
                  <a:pt x="0" y="381639"/>
                </a:moveTo>
                <a:cubicBezTo>
                  <a:pt x="-9918" y="157665"/>
                  <a:pt x="189792" y="-10104"/>
                  <a:pt x="381639" y="0"/>
                </a:cubicBezTo>
                <a:cubicBezTo>
                  <a:pt x="531071" y="-4192"/>
                  <a:pt x="653176" y="3258"/>
                  <a:pt x="844681" y="0"/>
                </a:cubicBezTo>
                <a:cubicBezTo>
                  <a:pt x="1036186" y="-3258"/>
                  <a:pt x="1175114" y="-22227"/>
                  <a:pt x="1368783" y="0"/>
                </a:cubicBezTo>
                <a:cubicBezTo>
                  <a:pt x="1562452" y="22227"/>
                  <a:pt x="1654429" y="-23868"/>
                  <a:pt x="1908151" y="0"/>
                </a:cubicBezTo>
                <a:cubicBezTo>
                  <a:pt x="2096611" y="-18412"/>
                  <a:pt x="2260432" y="168606"/>
                  <a:pt x="2289790" y="381639"/>
                </a:cubicBezTo>
                <a:cubicBezTo>
                  <a:pt x="2305397" y="507622"/>
                  <a:pt x="2311613" y="710744"/>
                  <a:pt x="2289790" y="919532"/>
                </a:cubicBezTo>
                <a:cubicBezTo>
                  <a:pt x="2267967" y="1128320"/>
                  <a:pt x="2282327" y="1372183"/>
                  <a:pt x="2289790" y="1579673"/>
                </a:cubicBezTo>
                <a:cubicBezTo>
                  <a:pt x="2297253" y="1787163"/>
                  <a:pt x="2268544" y="2043297"/>
                  <a:pt x="2289790" y="2190915"/>
                </a:cubicBezTo>
                <a:cubicBezTo>
                  <a:pt x="2311036" y="2338533"/>
                  <a:pt x="2311070" y="2696514"/>
                  <a:pt x="2289790" y="2826606"/>
                </a:cubicBezTo>
                <a:cubicBezTo>
                  <a:pt x="2302640" y="3014147"/>
                  <a:pt x="2119239" y="3200806"/>
                  <a:pt x="1908151" y="3208245"/>
                </a:cubicBezTo>
                <a:cubicBezTo>
                  <a:pt x="1714676" y="3220765"/>
                  <a:pt x="1584646" y="3228196"/>
                  <a:pt x="1414579" y="3208245"/>
                </a:cubicBezTo>
                <a:cubicBezTo>
                  <a:pt x="1244512" y="3188294"/>
                  <a:pt x="1137723" y="3227168"/>
                  <a:pt x="921007" y="3208245"/>
                </a:cubicBezTo>
                <a:cubicBezTo>
                  <a:pt x="704291" y="3189322"/>
                  <a:pt x="611991" y="3214312"/>
                  <a:pt x="381639" y="3208245"/>
                </a:cubicBezTo>
                <a:cubicBezTo>
                  <a:pt x="154011" y="3230115"/>
                  <a:pt x="19687" y="3049314"/>
                  <a:pt x="0" y="2826606"/>
                </a:cubicBezTo>
                <a:cubicBezTo>
                  <a:pt x="-15548" y="2577395"/>
                  <a:pt x="-14584" y="2392919"/>
                  <a:pt x="0" y="2215364"/>
                </a:cubicBezTo>
                <a:cubicBezTo>
                  <a:pt x="14584" y="2037809"/>
                  <a:pt x="-11110" y="1786358"/>
                  <a:pt x="0" y="1604123"/>
                </a:cubicBezTo>
                <a:cubicBezTo>
                  <a:pt x="11110" y="1421888"/>
                  <a:pt x="-22807" y="1280303"/>
                  <a:pt x="0" y="1066230"/>
                </a:cubicBezTo>
                <a:cubicBezTo>
                  <a:pt x="22807" y="852157"/>
                  <a:pt x="-26161" y="573017"/>
                  <a:pt x="0" y="381639"/>
                </a:cubicBezTo>
                <a:close/>
              </a:path>
            </a:pathLst>
          </a:custGeom>
          <a:solidFill>
            <a:schemeClr val="accent4">
              <a:lumMod val="20000"/>
              <a:lumOff val="80000"/>
            </a:schemeClr>
          </a:solidFill>
          <a:ln w="9525">
            <a:no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err="1">
                <a:solidFill>
                  <a:schemeClr val="tx1">
                    <a:lumMod val="50000"/>
                  </a:schemeClr>
                </a:solidFill>
                <a:latin typeface="Cambria" panose="02040503050406030204" pitchFamily="18" charset="0"/>
                <a:ea typeface="Cambria" panose="02040503050406030204" pitchFamily="18" charset="0"/>
              </a:rPr>
              <a:t>Kết</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luận</a:t>
            </a:r>
            <a:endParaRPr lang="en-US" sz="1800" b="1" dirty="0">
              <a:solidFill>
                <a:schemeClr val="tx1">
                  <a:lumMod val="50000"/>
                </a:schemeClr>
              </a:solidFill>
              <a:latin typeface="Cambria" panose="02040503050406030204" pitchFamily="18" charset="0"/>
              <a:ea typeface="Cambria" panose="02040503050406030204" pitchFamily="18" charset="0"/>
            </a:endParaRPr>
          </a:p>
          <a:p>
            <a:pPr algn="ctr">
              <a:lnSpc>
                <a:spcPct val="150000"/>
              </a:lnSpc>
            </a:pPr>
            <a:r>
              <a:rPr lang="en-US" sz="1800" dirty="0">
                <a:solidFill>
                  <a:schemeClr val="tx1">
                    <a:lumMod val="50000"/>
                  </a:schemeClr>
                </a:solidFill>
                <a:latin typeface="Cambria" panose="02040503050406030204" pitchFamily="18" charset="0"/>
                <a:ea typeface="Cambria" panose="02040503050406030204" pitchFamily="18" charset="0"/>
              </a:rPr>
              <a:t>Con </a:t>
            </a:r>
            <a:r>
              <a:rPr lang="en-US" sz="1800" dirty="0" err="1">
                <a:solidFill>
                  <a:schemeClr val="tx1">
                    <a:lumMod val="50000"/>
                  </a:schemeClr>
                </a:solidFill>
                <a:latin typeface="Cambria" panose="02040503050406030204" pitchFamily="18" charset="0"/>
                <a:ea typeface="Cambria" panose="02040503050406030204" pitchFamily="18" charset="0"/>
              </a:rPr>
              <a:t>cá</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thiết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kình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thực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chất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là</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tàu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ngầm</a:t>
            </a:r>
            <a:r>
              <a:rPr lang="en-US" sz="1800" dirty="0">
                <a:solidFill>
                  <a:schemeClr val="tx1">
                    <a:lumMod val="50000"/>
                  </a:schemeClr>
                </a:solidFill>
                <a:latin typeface="Cambria" panose="02040503050406030204" pitchFamily="18" charset="0"/>
                <a:ea typeface="Cambria" panose="02040503050406030204" pitchFamily="18" charset="0"/>
              </a:rPr>
              <a:t> do </a:t>
            </a:r>
            <a:r>
              <a:rPr lang="en-US" sz="1800" dirty="0" err="1">
                <a:solidFill>
                  <a:schemeClr val="tx1">
                    <a:lumMod val="50000"/>
                  </a:schemeClr>
                </a:solidFill>
                <a:latin typeface="Cambria" panose="02040503050406030204" pitchFamily="18" charset="0"/>
                <a:ea typeface="Cambria" panose="02040503050406030204" pitchFamily="18" charset="0"/>
              </a:rPr>
              <a:t>bàn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tay</a:t>
            </a:r>
            <a:r>
              <a:rPr lang="en-US" sz="1800" dirty="0">
                <a:solidFill>
                  <a:schemeClr val="tx1">
                    <a:lumMod val="50000"/>
                  </a:schemeClr>
                </a:solidFill>
                <a:latin typeface="Cambria" panose="02040503050406030204" pitchFamily="18" charset="0"/>
                <a:ea typeface="Cambria" panose="02040503050406030204" pitchFamily="18" charset="0"/>
              </a:rPr>
              <a:t> con </a:t>
            </a:r>
            <a:r>
              <a:rPr lang="en-US" sz="1800" dirty="0" err="1">
                <a:solidFill>
                  <a:schemeClr val="tx1">
                    <a:lumMod val="50000"/>
                  </a:schemeClr>
                </a:solidFill>
                <a:latin typeface="Cambria" panose="02040503050406030204" pitchFamily="18" charset="0"/>
                <a:ea typeface="Cambria" panose="02040503050406030204" pitchFamily="18" charset="0"/>
              </a:rPr>
              <a:t>người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tạo</a:t>
            </a:r>
            <a:r>
              <a:rPr lang="en-US" sz="1800" dirty="0">
                <a:solidFill>
                  <a:schemeClr val="tx1">
                    <a:lumMod val="50000"/>
                  </a:schemeClr>
                </a:solidFill>
                <a:latin typeface="Cambria" panose="02040503050406030204" pitchFamily="18" charset="0"/>
                <a:ea typeface="Cambria" panose="02040503050406030204" pitchFamily="18" charset="0"/>
              </a:rPr>
              <a:t> ra.</a:t>
            </a:r>
          </a:p>
        </p:txBody>
      </p:sp>
    </p:spTree>
    <p:extLst>
      <p:ext uri="{BB962C8B-B14F-4D97-AF65-F5344CB8AC3E}">
        <p14:creationId xmlns:p14="http://schemas.microsoft.com/office/powerpoint/2010/main" val="2145145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barn(inVertical)">
                                      <p:cBhvr>
                                        <p:cTn id="7" dur="500"/>
                                        <p:tgtEl>
                                          <p:spTgt spid="356"/>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p:bldP spid="16" grpId="0" animBg="1"/>
      <p:bldP spid="8" grpId="0" animBg="1"/>
      <p:bldP spid="3"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4. Nhân vật giáo sư A rôn nác</a:t>
            </a:r>
            <a:endParaRPr sz="2800" dirty="0">
              <a:solidFill>
                <a:schemeClr val="accent1">
                  <a:lumMod val="50000"/>
                </a:schemeClr>
              </a:solidFill>
              <a:latin typeface="Cambria" panose="02040503050406030204" pitchFamily="18" charset="0"/>
              <a:ea typeface="Cambria" panose="02040503050406030204" pitchFamily="18" charset="0"/>
            </a:endParaRPr>
          </a:p>
        </p:txBody>
      </p:sp>
      <p:pic>
        <p:nvPicPr>
          <p:cNvPr id="4098" name="Picture 2" descr="Giáo sư, những người khác, khu vực, tác phẩm nghệ thuật png | PNGEgg">
            <a:extLst>
              <a:ext uri="{FF2B5EF4-FFF2-40B4-BE49-F238E27FC236}">
                <a16:creationId xmlns:a16="http://schemas.microsoft.com/office/drawing/2014/main" id="{AC9E9119-A255-44FC-AD5A-7335A925C56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78" b="97579" l="1444" r="93556">
                        <a14:foregroundMark x1="7778" y1="53338" x2="7778" y2="53338"/>
                        <a14:foregroundMark x1="4667" y1="52898" x2="4667" y2="52898"/>
                        <a14:foregroundMark x1="2333" y1="54659" x2="2333" y2="54659"/>
                        <a14:foregroundMark x1="40444" y1="75569" x2="48444" y2="84006"/>
                        <a14:foregroundMark x1="55444" y1="70800" x2="55667" y2="78063"/>
                        <a14:foregroundMark x1="35778" y1="73881" x2="32556" y2="76742"/>
                        <a14:foregroundMark x1="31667" y1="97579" x2="30778" y2="97579"/>
                        <a14:foregroundMark x1="58778" y1="96698" x2="62556" y2="97432"/>
                        <a14:foregroundMark x1="52444" y1="40205" x2="52444" y2="40205"/>
                        <a14:foregroundMark x1="34222" y1="40939" x2="34222" y2="40939"/>
                        <a14:foregroundMark x1="92667" y1="67058" x2="93556" y2="68672"/>
                        <a14:foregroundMark x1="1444" y1="53265" x2="1444" y2="53265"/>
                      </a14:backgroundRemoval>
                    </a14:imgEffect>
                  </a14:imgLayer>
                </a14:imgProps>
              </a:ext>
              <a:ext uri="{28A0092B-C50C-407E-A947-70E740481C1C}">
                <a14:useLocalDpi xmlns:a14="http://schemas.microsoft.com/office/drawing/2010/main" val="0"/>
              </a:ext>
            </a:extLst>
          </a:blip>
          <a:srcRect t="31341"/>
          <a:stretch/>
        </p:blipFill>
        <p:spPr bwMode="auto">
          <a:xfrm>
            <a:off x="468353" y="1686581"/>
            <a:ext cx="2129806" cy="22149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0A6BC8A4-26BC-4628-A1D4-98E45EDCDD35}"/>
              </a:ext>
            </a:extLst>
          </p:cNvPr>
          <p:cNvSpPr/>
          <p:nvPr/>
        </p:nvSpPr>
        <p:spPr>
          <a:xfrm>
            <a:off x="2713388" y="1213936"/>
            <a:ext cx="5710612" cy="3160265"/>
          </a:xfrm>
          <a:custGeom>
            <a:avLst/>
            <a:gdLst>
              <a:gd name="connsiteX0" fmla="*/ 0 w 5710612"/>
              <a:gd name="connsiteY0" fmla="*/ 526721 h 3160265"/>
              <a:gd name="connsiteX1" fmla="*/ 526721 w 5710612"/>
              <a:gd name="connsiteY1" fmla="*/ 0 h 3160265"/>
              <a:gd name="connsiteX2" fmla="*/ 1192031 w 5710612"/>
              <a:gd name="connsiteY2" fmla="*/ 0 h 3160265"/>
              <a:gd name="connsiteX3" fmla="*/ 1903913 w 5710612"/>
              <a:gd name="connsiteY3" fmla="*/ 0 h 3160265"/>
              <a:gd name="connsiteX4" fmla="*/ 2429508 w 5710612"/>
              <a:gd name="connsiteY4" fmla="*/ 0 h 3160265"/>
              <a:gd name="connsiteX5" fmla="*/ 3094818 w 5710612"/>
              <a:gd name="connsiteY5" fmla="*/ 0 h 3160265"/>
              <a:gd name="connsiteX6" fmla="*/ 3620413 w 5710612"/>
              <a:gd name="connsiteY6" fmla="*/ 0 h 3160265"/>
              <a:gd name="connsiteX7" fmla="*/ 4192579 w 5710612"/>
              <a:gd name="connsiteY7" fmla="*/ 0 h 3160265"/>
              <a:gd name="connsiteX8" fmla="*/ 5183891 w 5710612"/>
              <a:gd name="connsiteY8" fmla="*/ 0 h 3160265"/>
              <a:gd name="connsiteX9" fmla="*/ 5710612 w 5710612"/>
              <a:gd name="connsiteY9" fmla="*/ 526721 h 3160265"/>
              <a:gd name="connsiteX10" fmla="*/ 5710612 w 5710612"/>
              <a:gd name="connsiteY10" fmla="*/ 1032359 h 3160265"/>
              <a:gd name="connsiteX11" fmla="*/ 5710612 w 5710612"/>
              <a:gd name="connsiteY11" fmla="*/ 1495860 h 3160265"/>
              <a:gd name="connsiteX12" fmla="*/ 5710612 w 5710612"/>
              <a:gd name="connsiteY12" fmla="*/ 1959361 h 3160265"/>
              <a:gd name="connsiteX13" fmla="*/ 5710612 w 5710612"/>
              <a:gd name="connsiteY13" fmla="*/ 2633544 h 3160265"/>
              <a:gd name="connsiteX14" fmla="*/ 5183891 w 5710612"/>
              <a:gd name="connsiteY14" fmla="*/ 3160265 h 3160265"/>
              <a:gd name="connsiteX15" fmla="*/ 4425438 w 5710612"/>
              <a:gd name="connsiteY15" fmla="*/ 3160265 h 3160265"/>
              <a:gd name="connsiteX16" fmla="*/ 3760128 w 5710612"/>
              <a:gd name="connsiteY16" fmla="*/ 3160265 h 3160265"/>
              <a:gd name="connsiteX17" fmla="*/ 3141389 w 5710612"/>
              <a:gd name="connsiteY17" fmla="*/ 3160265 h 3160265"/>
              <a:gd name="connsiteX18" fmla="*/ 2569223 w 5710612"/>
              <a:gd name="connsiteY18" fmla="*/ 3160265 h 3160265"/>
              <a:gd name="connsiteX19" fmla="*/ 1950484 w 5710612"/>
              <a:gd name="connsiteY19" fmla="*/ 3160265 h 3160265"/>
              <a:gd name="connsiteX20" fmla="*/ 1424890 w 5710612"/>
              <a:gd name="connsiteY20" fmla="*/ 3160265 h 3160265"/>
              <a:gd name="connsiteX21" fmla="*/ 526721 w 5710612"/>
              <a:gd name="connsiteY21" fmla="*/ 3160265 h 3160265"/>
              <a:gd name="connsiteX22" fmla="*/ 0 w 5710612"/>
              <a:gd name="connsiteY22" fmla="*/ 2633544 h 3160265"/>
              <a:gd name="connsiteX23" fmla="*/ 0 w 5710612"/>
              <a:gd name="connsiteY23" fmla="*/ 2085770 h 3160265"/>
              <a:gd name="connsiteX24" fmla="*/ 0 w 5710612"/>
              <a:gd name="connsiteY24" fmla="*/ 1580133 h 3160265"/>
              <a:gd name="connsiteX25" fmla="*/ 0 w 5710612"/>
              <a:gd name="connsiteY25" fmla="*/ 1074495 h 3160265"/>
              <a:gd name="connsiteX26" fmla="*/ 0 w 5710612"/>
              <a:gd name="connsiteY26" fmla="*/ 526721 h 316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10612" h="3160265" fill="none" extrusionOk="0">
                <a:moveTo>
                  <a:pt x="0" y="526721"/>
                </a:moveTo>
                <a:cubicBezTo>
                  <a:pt x="26416" y="187951"/>
                  <a:pt x="256285" y="35704"/>
                  <a:pt x="526721" y="0"/>
                </a:cubicBezTo>
                <a:cubicBezTo>
                  <a:pt x="707724" y="24567"/>
                  <a:pt x="910295" y="26733"/>
                  <a:pt x="1192031" y="0"/>
                </a:cubicBezTo>
                <a:cubicBezTo>
                  <a:pt x="1473767" y="-26733"/>
                  <a:pt x="1592025" y="-6947"/>
                  <a:pt x="1903913" y="0"/>
                </a:cubicBezTo>
                <a:cubicBezTo>
                  <a:pt x="2215801" y="6947"/>
                  <a:pt x="2178310" y="6119"/>
                  <a:pt x="2429508" y="0"/>
                </a:cubicBezTo>
                <a:cubicBezTo>
                  <a:pt x="2680706" y="-6119"/>
                  <a:pt x="2778997" y="-29571"/>
                  <a:pt x="3094818" y="0"/>
                </a:cubicBezTo>
                <a:cubicBezTo>
                  <a:pt x="3410639" y="29571"/>
                  <a:pt x="3402908" y="10943"/>
                  <a:pt x="3620413" y="0"/>
                </a:cubicBezTo>
                <a:cubicBezTo>
                  <a:pt x="3837919" y="-10943"/>
                  <a:pt x="3931193" y="18998"/>
                  <a:pt x="4192579" y="0"/>
                </a:cubicBezTo>
                <a:cubicBezTo>
                  <a:pt x="4453965" y="-18998"/>
                  <a:pt x="4929632" y="22982"/>
                  <a:pt x="5183891" y="0"/>
                </a:cubicBezTo>
                <a:cubicBezTo>
                  <a:pt x="5472718" y="11902"/>
                  <a:pt x="5739261" y="299028"/>
                  <a:pt x="5710612" y="526721"/>
                </a:cubicBezTo>
                <a:cubicBezTo>
                  <a:pt x="5690194" y="746873"/>
                  <a:pt x="5696923" y="876430"/>
                  <a:pt x="5710612" y="1032359"/>
                </a:cubicBezTo>
                <a:cubicBezTo>
                  <a:pt x="5724301" y="1188288"/>
                  <a:pt x="5715304" y="1316723"/>
                  <a:pt x="5710612" y="1495860"/>
                </a:cubicBezTo>
                <a:cubicBezTo>
                  <a:pt x="5705920" y="1674997"/>
                  <a:pt x="5710378" y="1795555"/>
                  <a:pt x="5710612" y="1959361"/>
                </a:cubicBezTo>
                <a:cubicBezTo>
                  <a:pt x="5710846" y="2123167"/>
                  <a:pt x="5713383" y="2478263"/>
                  <a:pt x="5710612" y="2633544"/>
                </a:cubicBezTo>
                <a:cubicBezTo>
                  <a:pt x="5747783" y="2968092"/>
                  <a:pt x="5508283" y="3208615"/>
                  <a:pt x="5183891" y="3160265"/>
                </a:cubicBezTo>
                <a:cubicBezTo>
                  <a:pt x="4811422" y="3124705"/>
                  <a:pt x="4593532" y="3169532"/>
                  <a:pt x="4425438" y="3160265"/>
                </a:cubicBezTo>
                <a:cubicBezTo>
                  <a:pt x="4257344" y="3150998"/>
                  <a:pt x="3961271" y="3193348"/>
                  <a:pt x="3760128" y="3160265"/>
                </a:cubicBezTo>
                <a:cubicBezTo>
                  <a:pt x="3558985" y="3127183"/>
                  <a:pt x="3409266" y="3184863"/>
                  <a:pt x="3141389" y="3160265"/>
                </a:cubicBezTo>
                <a:cubicBezTo>
                  <a:pt x="2873512" y="3135667"/>
                  <a:pt x="2757896" y="3167026"/>
                  <a:pt x="2569223" y="3160265"/>
                </a:cubicBezTo>
                <a:cubicBezTo>
                  <a:pt x="2380550" y="3153504"/>
                  <a:pt x="2231303" y="3130547"/>
                  <a:pt x="1950484" y="3160265"/>
                </a:cubicBezTo>
                <a:cubicBezTo>
                  <a:pt x="1669665" y="3189983"/>
                  <a:pt x="1615806" y="3139752"/>
                  <a:pt x="1424890" y="3160265"/>
                </a:cubicBezTo>
                <a:cubicBezTo>
                  <a:pt x="1233974" y="3180778"/>
                  <a:pt x="823763" y="3161804"/>
                  <a:pt x="526721" y="3160265"/>
                </a:cubicBezTo>
                <a:cubicBezTo>
                  <a:pt x="191797" y="3136687"/>
                  <a:pt x="-68784" y="2914556"/>
                  <a:pt x="0" y="2633544"/>
                </a:cubicBezTo>
                <a:cubicBezTo>
                  <a:pt x="-11783" y="2442767"/>
                  <a:pt x="-16338" y="2294989"/>
                  <a:pt x="0" y="2085770"/>
                </a:cubicBezTo>
                <a:cubicBezTo>
                  <a:pt x="16338" y="1876551"/>
                  <a:pt x="23625" y="1783644"/>
                  <a:pt x="0" y="1580133"/>
                </a:cubicBezTo>
                <a:cubicBezTo>
                  <a:pt x="-23625" y="1376622"/>
                  <a:pt x="24479" y="1284521"/>
                  <a:pt x="0" y="1074495"/>
                </a:cubicBezTo>
                <a:cubicBezTo>
                  <a:pt x="-24479" y="864469"/>
                  <a:pt x="-23526" y="788899"/>
                  <a:pt x="0" y="526721"/>
                </a:cubicBezTo>
                <a:close/>
              </a:path>
              <a:path w="5710612" h="3160265" stroke="0" extrusionOk="0">
                <a:moveTo>
                  <a:pt x="0" y="526721"/>
                </a:moveTo>
                <a:cubicBezTo>
                  <a:pt x="-16048" y="214461"/>
                  <a:pt x="245084" y="-4945"/>
                  <a:pt x="526721" y="0"/>
                </a:cubicBezTo>
                <a:cubicBezTo>
                  <a:pt x="653659" y="-15241"/>
                  <a:pt x="809160" y="25231"/>
                  <a:pt x="1052316" y="0"/>
                </a:cubicBezTo>
                <a:cubicBezTo>
                  <a:pt x="1295472" y="-25231"/>
                  <a:pt x="1428392" y="-24057"/>
                  <a:pt x="1764198" y="0"/>
                </a:cubicBezTo>
                <a:cubicBezTo>
                  <a:pt x="2100004" y="24057"/>
                  <a:pt x="2224747" y="-20162"/>
                  <a:pt x="2382936" y="0"/>
                </a:cubicBezTo>
                <a:cubicBezTo>
                  <a:pt x="2541125" y="20162"/>
                  <a:pt x="2783316" y="17670"/>
                  <a:pt x="3141389" y="0"/>
                </a:cubicBezTo>
                <a:cubicBezTo>
                  <a:pt x="3499462" y="-17670"/>
                  <a:pt x="3682881" y="10627"/>
                  <a:pt x="3853271" y="0"/>
                </a:cubicBezTo>
                <a:cubicBezTo>
                  <a:pt x="4023661" y="-10627"/>
                  <a:pt x="4302115" y="114"/>
                  <a:pt x="4611724" y="0"/>
                </a:cubicBezTo>
                <a:cubicBezTo>
                  <a:pt x="4921333" y="-114"/>
                  <a:pt x="4958015" y="-6738"/>
                  <a:pt x="5183891" y="0"/>
                </a:cubicBezTo>
                <a:cubicBezTo>
                  <a:pt x="5484423" y="460"/>
                  <a:pt x="5719801" y="183351"/>
                  <a:pt x="5710612" y="526721"/>
                </a:cubicBezTo>
                <a:cubicBezTo>
                  <a:pt x="5706160" y="706546"/>
                  <a:pt x="5700480" y="876002"/>
                  <a:pt x="5710612" y="1095563"/>
                </a:cubicBezTo>
                <a:cubicBezTo>
                  <a:pt x="5720744" y="1315124"/>
                  <a:pt x="5710578" y="1452975"/>
                  <a:pt x="5710612" y="1664405"/>
                </a:cubicBezTo>
                <a:cubicBezTo>
                  <a:pt x="5710646" y="1875835"/>
                  <a:pt x="5729260" y="1920344"/>
                  <a:pt x="5710612" y="2148975"/>
                </a:cubicBezTo>
                <a:cubicBezTo>
                  <a:pt x="5691965" y="2377606"/>
                  <a:pt x="5716908" y="2420812"/>
                  <a:pt x="5710612" y="2633544"/>
                </a:cubicBezTo>
                <a:cubicBezTo>
                  <a:pt x="5706053" y="2936552"/>
                  <a:pt x="5490518" y="3226817"/>
                  <a:pt x="5183891" y="3160265"/>
                </a:cubicBezTo>
                <a:cubicBezTo>
                  <a:pt x="5024833" y="3158190"/>
                  <a:pt x="4778491" y="3150465"/>
                  <a:pt x="4518581" y="3160265"/>
                </a:cubicBezTo>
                <a:cubicBezTo>
                  <a:pt x="4258671" y="3170066"/>
                  <a:pt x="4122250" y="3175241"/>
                  <a:pt x="3992986" y="3160265"/>
                </a:cubicBezTo>
                <a:cubicBezTo>
                  <a:pt x="3863722" y="3145289"/>
                  <a:pt x="3608531" y="3175385"/>
                  <a:pt x="3327676" y="3160265"/>
                </a:cubicBezTo>
                <a:cubicBezTo>
                  <a:pt x="3046821" y="3145146"/>
                  <a:pt x="3000238" y="3160408"/>
                  <a:pt x="2802081" y="3160265"/>
                </a:cubicBezTo>
                <a:cubicBezTo>
                  <a:pt x="2603925" y="3160122"/>
                  <a:pt x="2447033" y="3127136"/>
                  <a:pt x="2136771" y="3160265"/>
                </a:cubicBezTo>
                <a:cubicBezTo>
                  <a:pt x="1826509" y="3193395"/>
                  <a:pt x="1667167" y="3152951"/>
                  <a:pt x="1424890" y="3160265"/>
                </a:cubicBezTo>
                <a:cubicBezTo>
                  <a:pt x="1182613" y="3167579"/>
                  <a:pt x="814884" y="3186345"/>
                  <a:pt x="526721" y="3160265"/>
                </a:cubicBezTo>
                <a:cubicBezTo>
                  <a:pt x="254991" y="3205841"/>
                  <a:pt x="63039" y="2955913"/>
                  <a:pt x="0" y="2633544"/>
                </a:cubicBezTo>
                <a:cubicBezTo>
                  <a:pt x="13350" y="2424648"/>
                  <a:pt x="20709" y="2260141"/>
                  <a:pt x="0" y="2085770"/>
                </a:cubicBezTo>
                <a:cubicBezTo>
                  <a:pt x="-20709" y="1911399"/>
                  <a:pt x="21991" y="1721348"/>
                  <a:pt x="0" y="1516928"/>
                </a:cubicBezTo>
                <a:cubicBezTo>
                  <a:pt x="-21991" y="1312508"/>
                  <a:pt x="-2323" y="892896"/>
                  <a:pt x="0" y="526721"/>
                </a:cubicBezTo>
                <a:close/>
              </a:path>
            </a:pathLst>
          </a:custGeom>
          <a:solidFill>
            <a:schemeClr val="accent4">
              <a:lumMod val="20000"/>
              <a:lumOff val="80000"/>
            </a:schemeClr>
          </a:solidFill>
          <a:ln w="9525">
            <a:no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1800" i="1" dirty="0" err="1">
                <a:solidFill>
                  <a:schemeClr val="tx1">
                    <a:lumMod val="50000"/>
                  </a:schemeClr>
                </a:solidFill>
                <a:latin typeface="Cambria" panose="02040503050406030204" pitchFamily="18" charset="0"/>
                <a:ea typeface="Cambria" panose="02040503050406030204" pitchFamily="18" charset="0"/>
              </a:rPr>
              <a:t>Phải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có</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máy</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móc</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làm</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nó</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chuyển</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động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và</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người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điều</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khiển</a:t>
            </a:r>
            <a:endParaRPr lang="en-US" sz="1800" i="1" dirty="0">
              <a:solidFill>
                <a:schemeClr val="tx1">
                  <a:lumMod val="50000"/>
                </a:schemeClr>
              </a:solidFill>
              <a:latin typeface="Cambria" panose="02040503050406030204" pitchFamily="18" charset="0"/>
              <a:ea typeface="Cambria" panose="02040503050406030204" pitchFamily="18" charset="0"/>
            </a:endParaRPr>
          </a:p>
          <a:p>
            <a:pPr marL="285750" indent="-285750">
              <a:lnSpc>
                <a:spcPct val="150000"/>
              </a:lnSpc>
              <a:buFont typeface="Arial" panose="020B0604020202020204" pitchFamily="34" charset="0"/>
              <a:buChar char="•"/>
            </a:pPr>
            <a:r>
              <a:rPr lang="en-US" sz="1800" i="1" dirty="0" err="1">
                <a:solidFill>
                  <a:schemeClr val="tx1">
                    <a:lumMod val="50000"/>
                  </a:schemeClr>
                </a:solidFill>
                <a:latin typeface="Cambria" panose="02040503050406030204" pitchFamily="18" charset="0"/>
                <a:ea typeface="Cambria" panose="02040503050406030204" pitchFamily="18" charset="0"/>
              </a:rPr>
              <a:t>Muốn</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đạt</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tốc</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độ</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phải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có</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máy</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móc</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phải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có</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thợ</a:t>
            </a:r>
            <a:r>
              <a:rPr lang="en-US" sz="1800" i="1" dirty="0">
                <a:solidFill>
                  <a:schemeClr val="tx1">
                    <a:lumMod val="50000"/>
                  </a:schemeClr>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i="1" dirty="0" err="1">
                <a:solidFill>
                  <a:schemeClr val="tx1">
                    <a:lumMod val="50000"/>
                  </a:schemeClr>
                </a:solidFill>
                <a:latin typeface="Cambria" panose="02040503050406030204" pitchFamily="18" charset="0"/>
                <a:ea typeface="Cambria" panose="02040503050406030204" pitchFamily="18" charset="0"/>
              </a:rPr>
              <a:t>Phải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có</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một</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lỗ</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thủng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nào</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đó</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để</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lấy</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không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khi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svafo</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trong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tàu</a:t>
            </a:r>
            <a:r>
              <a:rPr lang="en-US" sz="1800" i="1" dirty="0">
                <a:solidFill>
                  <a:schemeClr val="tx1">
                    <a:lumMod val="50000"/>
                  </a:schemeClr>
                </a:solidFill>
                <a:latin typeface="Cambria" panose="02040503050406030204" pitchFamily="18" charset="0"/>
                <a:ea typeface="Cambria" panose="02040503050406030204" pitchFamily="18" charset="0"/>
              </a:rPr>
              <a:t>.</a:t>
            </a:r>
          </a:p>
          <a:p>
            <a:pPr marL="285750" indent="-285750">
              <a:lnSpc>
                <a:spcPct val="150000"/>
              </a:lnSpc>
              <a:buFont typeface="Arial" panose="020B0604020202020204" pitchFamily="34" charset="0"/>
              <a:buChar char="•"/>
            </a:pPr>
            <a:r>
              <a:rPr lang="en-US" sz="1800" i="1" dirty="0" err="1">
                <a:solidFill>
                  <a:schemeClr val="tx1">
                    <a:lumMod val="50000"/>
                  </a:schemeClr>
                </a:solidFill>
                <a:latin typeface="Cambria" panose="02040503050406030204" pitchFamily="18" charset="0"/>
                <a:ea typeface="Cambria" panose="02040503050406030204" pitchFamily="18" charset="0"/>
              </a:rPr>
              <a:t>Cái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động</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cơ</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kì</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lạ</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nào</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đã</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làm</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nó</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chạy</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với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tốc</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độ</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ghê</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người</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như</a:t>
            </a:r>
            <a:r>
              <a:rPr lang="en-US" sz="1800" i="1" dirty="0">
                <a:solidFill>
                  <a:schemeClr val="tx1">
                    <a:lumMod val="50000"/>
                  </a:schemeClr>
                </a:solidFill>
                <a:latin typeface="Cambria" panose="02040503050406030204" pitchFamily="18" charset="0"/>
                <a:ea typeface="Cambria" panose="02040503050406030204" pitchFamily="18" charset="0"/>
              </a:rPr>
              <a:t> </a:t>
            </a:r>
            <a:r>
              <a:rPr lang="en-US" sz="1800" i="1" dirty="0" err="1">
                <a:solidFill>
                  <a:schemeClr val="tx1">
                    <a:lumMod val="50000"/>
                  </a:schemeClr>
                </a:solidFill>
                <a:latin typeface="Cambria" panose="02040503050406030204" pitchFamily="18" charset="0"/>
                <a:ea typeface="Cambria" panose="02040503050406030204" pitchFamily="18" charset="0"/>
              </a:rPr>
              <a:t>vậy</a:t>
            </a:r>
            <a:r>
              <a:rPr lang="en-US" sz="1800" i="1" dirty="0">
                <a:solidFill>
                  <a:schemeClr val="tx1">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87447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1000"/>
                                        <p:tgtEl>
                                          <p:spTgt spid="10">
                                            <p:bg/>
                                          </p:spTgt>
                                        </p:tgtEl>
                                      </p:cBhvr>
                                    </p:animEffect>
                                    <p:anim calcmode="lin" valueType="num">
                                      <p:cBhvr>
                                        <p:cTn id="8" dur="1000" fill="hold"/>
                                        <p:tgtEl>
                                          <p:spTgt spid="10">
                                            <p:bg/>
                                          </p:spTgt>
                                        </p:tgtEl>
                                        <p:attrNameLst>
                                          <p:attrName>ppt_x</p:attrName>
                                        </p:attrNameLst>
                                      </p:cBhvr>
                                      <p:tavLst>
                                        <p:tav tm="0">
                                          <p:val>
                                            <p:strVal val="#ppt_x"/>
                                          </p:val>
                                        </p:tav>
                                        <p:tav tm="100000">
                                          <p:val>
                                            <p:strVal val="#ppt_x"/>
                                          </p:val>
                                        </p:tav>
                                      </p:tavLst>
                                    </p:anim>
                                    <p:anim calcmode="lin" valueType="num">
                                      <p:cBhvr>
                                        <p:cTn id="9"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accent1">
                    <a:lumMod val="50000"/>
                  </a:schemeClr>
                </a:solidFill>
                <a:latin typeface="Cambria" panose="02040503050406030204" pitchFamily="18" charset="0"/>
                <a:ea typeface="Cambria" panose="02040503050406030204" pitchFamily="18" charset="0"/>
              </a:rPr>
              <a:t>4. Nhân vật giáo sư A rôn nác</a:t>
            </a:r>
            <a:endParaRPr sz="2800" dirty="0">
              <a:solidFill>
                <a:schemeClr val="accent1">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0A6BC8A4-26BC-4628-A1D4-98E45EDCDD35}"/>
              </a:ext>
            </a:extLst>
          </p:cNvPr>
          <p:cNvSpPr/>
          <p:nvPr/>
        </p:nvSpPr>
        <p:spPr>
          <a:xfrm>
            <a:off x="2713388" y="1213937"/>
            <a:ext cx="5710612" cy="1440054"/>
          </a:xfrm>
          <a:custGeom>
            <a:avLst/>
            <a:gdLst>
              <a:gd name="connsiteX0" fmla="*/ 0 w 5710612"/>
              <a:gd name="connsiteY0" fmla="*/ 240014 h 1440054"/>
              <a:gd name="connsiteX1" fmla="*/ 240014 w 5710612"/>
              <a:gd name="connsiteY1" fmla="*/ 0 h 1440054"/>
              <a:gd name="connsiteX2" fmla="*/ 946143 w 5710612"/>
              <a:gd name="connsiteY2" fmla="*/ 0 h 1440054"/>
              <a:gd name="connsiteX3" fmla="*/ 1495354 w 5710612"/>
              <a:gd name="connsiteY3" fmla="*/ 0 h 1440054"/>
              <a:gd name="connsiteX4" fmla="*/ 2201483 w 5710612"/>
              <a:gd name="connsiteY4" fmla="*/ 0 h 1440054"/>
              <a:gd name="connsiteX5" fmla="*/ 2907612 w 5710612"/>
              <a:gd name="connsiteY5" fmla="*/ 0 h 1440054"/>
              <a:gd name="connsiteX6" fmla="*/ 3404517 w 5710612"/>
              <a:gd name="connsiteY6" fmla="*/ 0 h 1440054"/>
              <a:gd name="connsiteX7" fmla="*/ 4058340 w 5710612"/>
              <a:gd name="connsiteY7" fmla="*/ 0 h 1440054"/>
              <a:gd name="connsiteX8" fmla="*/ 4555246 w 5710612"/>
              <a:gd name="connsiteY8" fmla="*/ 0 h 1440054"/>
              <a:gd name="connsiteX9" fmla="*/ 5470598 w 5710612"/>
              <a:gd name="connsiteY9" fmla="*/ 0 h 1440054"/>
              <a:gd name="connsiteX10" fmla="*/ 5710612 w 5710612"/>
              <a:gd name="connsiteY10" fmla="*/ 240014 h 1440054"/>
              <a:gd name="connsiteX11" fmla="*/ 5710612 w 5710612"/>
              <a:gd name="connsiteY11" fmla="*/ 720027 h 1440054"/>
              <a:gd name="connsiteX12" fmla="*/ 5710612 w 5710612"/>
              <a:gd name="connsiteY12" fmla="*/ 1200040 h 1440054"/>
              <a:gd name="connsiteX13" fmla="*/ 5470598 w 5710612"/>
              <a:gd name="connsiteY13" fmla="*/ 1440054 h 1440054"/>
              <a:gd name="connsiteX14" fmla="*/ 4816775 w 5710612"/>
              <a:gd name="connsiteY14" fmla="*/ 1440054 h 1440054"/>
              <a:gd name="connsiteX15" fmla="*/ 4267564 w 5710612"/>
              <a:gd name="connsiteY15" fmla="*/ 1440054 h 1440054"/>
              <a:gd name="connsiteX16" fmla="*/ 3509129 w 5710612"/>
              <a:gd name="connsiteY16" fmla="*/ 1440054 h 1440054"/>
              <a:gd name="connsiteX17" fmla="*/ 3012224 w 5710612"/>
              <a:gd name="connsiteY17" fmla="*/ 1440054 h 1440054"/>
              <a:gd name="connsiteX18" fmla="*/ 2358401 w 5710612"/>
              <a:gd name="connsiteY18" fmla="*/ 1440054 h 1440054"/>
              <a:gd name="connsiteX19" fmla="*/ 1756883 w 5710612"/>
              <a:gd name="connsiteY19" fmla="*/ 1440054 h 1440054"/>
              <a:gd name="connsiteX20" fmla="*/ 1207672 w 5710612"/>
              <a:gd name="connsiteY20" fmla="*/ 1440054 h 1440054"/>
              <a:gd name="connsiteX21" fmla="*/ 240014 w 5710612"/>
              <a:gd name="connsiteY21" fmla="*/ 1440054 h 1440054"/>
              <a:gd name="connsiteX22" fmla="*/ 0 w 5710612"/>
              <a:gd name="connsiteY22" fmla="*/ 1200040 h 1440054"/>
              <a:gd name="connsiteX23" fmla="*/ 0 w 5710612"/>
              <a:gd name="connsiteY23" fmla="*/ 700826 h 1440054"/>
              <a:gd name="connsiteX24" fmla="*/ 0 w 5710612"/>
              <a:gd name="connsiteY24" fmla="*/ 240014 h 144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10612" h="1440054" fill="none" extrusionOk="0">
                <a:moveTo>
                  <a:pt x="0" y="240014"/>
                </a:moveTo>
                <a:cubicBezTo>
                  <a:pt x="-12031" y="132929"/>
                  <a:pt x="110418" y="13970"/>
                  <a:pt x="240014" y="0"/>
                </a:cubicBezTo>
                <a:cubicBezTo>
                  <a:pt x="396264" y="-7288"/>
                  <a:pt x="704591" y="17676"/>
                  <a:pt x="946143" y="0"/>
                </a:cubicBezTo>
                <a:cubicBezTo>
                  <a:pt x="1187695" y="-17676"/>
                  <a:pt x="1243813" y="19661"/>
                  <a:pt x="1495354" y="0"/>
                </a:cubicBezTo>
                <a:cubicBezTo>
                  <a:pt x="1746895" y="-19661"/>
                  <a:pt x="1998680" y="-16432"/>
                  <a:pt x="2201483" y="0"/>
                </a:cubicBezTo>
                <a:cubicBezTo>
                  <a:pt x="2404286" y="16432"/>
                  <a:pt x="2642794" y="-7810"/>
                  <a:pt x="2907612" y="0"/>
                </a:cubicBezTo>
                <a:cubicBezTo>
                  <a:pt x="3172430" y="7810"/>
                  <a:pt x="3169203" y="-15509"/>
                  <a:pt x="3404517" y="0"/>
                </a:cubicBezTo>
                <a:cubicBezTo>
                  <a:pt x="3639831" y="15509"/>
                  <a:pt x="3874575" y="-9748"/>
                  <a:pt x="4058340" y="0"/>
                </a:cubicBezTo>
                <a:cubicBezTo>
                  <a:pt x="4242105" y="9748"/>
                  <a:pt x="4361980" y="1344"/>
                  <a:pt x="4555246" y="0"/>
                </a:cubicBezTo>
                <a:cubicBezTo>
                  <a:pt x="4748512" y="-1344"/>
                  <a:pt x="5277793" y="-23369"/>
                  <a:pt x="5470598" y="0"/>
                </a:cubicBezTo>
                <a:cubicBezTo>
                  <a:pt x="5602712" y="-23773"/>
                  <a:pt x="5698706" y="127590"/>
                  <a:pt x="5710612" y="240014"/>
                </a:cubicBezTo>
                <a:cubicBezTo>
                  <a:pt x="5715753" y="339541"/>
                  <a:pt x="5699660" y="496390"/>
                  <a:pt x="5710612" y="720027"/>
                </a:cubicBezTo>
                <a:cubicBezTo>
                  <a:pt x="5721564" y="943664"/>
                  <a:pt x="5715072" y="1100654"/>
                  <a:pt x="5710612" y="1200040"/>
                </a:cubicBezTo>
                <a:cubicBezTo>
                  <a:pt x="5726417" y="1350111"/>
                  <a:pt x="5582046" y="1434917"/>
                  <a:pt x="5470598" y="1440054"/>
                </a:cubicBezTo>
                <a:cubicBezTo>
                  <a:pt x="5226243" y="1409445"/>
                  <a:pt x="5008897" y="1437372"/>
                  <a:pt x="4816775" y="1440054"/>
                </a:cubicBezTo>
                <a:cubicBezTo>
                  <a:pt x="4624653" y="1442736"/>
                  <a:pt x="4394890" y="1450746"/>
                  <a:pt x="4267564" y="1440054"/>
                </a:cubicBezTo>
                <a:cubicBezTo>
                  <a:pt x="4140238" y="1429362"/>
                  <a:pt x="3733791" y="1402372"/>
                  <a:pt x="3509129" y="1440054"/>
                </a:cubicBezTo>
                <a:cubicBezTo>
                  <a:pt x="3284468" y="1477736"/>
                  <a:pt x="3175421" y="1433589"/>
                  <a:pt x="3012224" y="1440054"/>
                </a:cubicBezTo>
                <a:cubicBezTo>
                  <a:pt x="2849027" y="1446519"/>
                  <a:pt x="2547793" y="1464247"/>
                  <a:pt x="2358401" y="1440054"/>
                </a:cubicBezTo>
                <a:cubicBezTo>
                  <a:pt x="2169009" y="1415861"/>
                  <a:pt x="2003899" y="1446585"/>
                  <a:pt x="1756883" y="1440054"/>
                </a:cubicBezTo>
                <a:cubicBezTo>
                  <a:pt x="1509867" y="1433523"/>
                  <a:pt x="1384755" y="1466953"/>
                  <a:pt x="1207672" y="1440054"/>
                </a:cubicBezTo>
                <a:cubicBezTo>
                  <a:pt x="1030589" y="1413155"/>
                  <a:pt x="699895" y="1436558"/>
                  <a:pt x="240014" y="1440054"/>
                </a:cubicBezTo>
                <a:cubicBezTo>
                  <a:pt x="111004" y="1452012"/>
                  <a:pt x="-6896" y="1337207"/>
                  <a:pt x="0" y="1200040"/>
                </a:cubicBezTo>
                <a:cubicBezTo>
                  <a:pt x="-6118" y="1025771"/>
                  <a:pt x="13849" y="826962"/>
                  <a:pt x="0" y="700826"/>
                </a:cubicBezTo>
                <a:cubicBezTo>
                  <a:pt x="-13849" y="574690"/>
                  <a:pt x="-1686" y="438821"/>
                  <a:pt x="0" y="240014"/>
                </a:cubicBezTo>
                <a:close/>
              </a:path>
              <a:path w="5710612" h="1440054" stroke="0" extrusionOk="0">
                <a:moveTo>
                  <a:pt x="0" y="240014"/>
                </a:moveTo>
                <a:cubicBezTo>
                  <a:pt x="-2927" y="103562"/>
                  <a:pt x="110661" y="-1710"/>
                  <a:pt x="240014" y="0"/>
                </a:cubicBezTo>
                <a:cubicBezTo>
                  <a:pt x="452809" y="-5975"/>
                  <a:pt x="561969" y="-20230"/>
                  <a:pt x="736919" y="0"/>
                </a:cubicBezTo>
                <a:cubicBezTo>
                  <a:pt x="911870" y="20230"/>
                  <a:pt x="1190130" y="-18998"/>
                  <a:pt x="1443048" y="0"/>
                </a:cubicBezTo>
                <a:cubicBezTo>
                  <a:pt x="1695966" y="18998"/>
                  <a:pt x="1911136" y="-787"/>
                  <a:pt x="2044565" y="0"/>
                </a:cubicBezTo>
                <a:cubicBezTo>
                  <a:pt x="2177994" y="787"/>
                  <a:pt x="2500734" y="35647"/>
                  <a:pt x="2803000" y="0"/>
                </a:cubicBezTo>
                <a:cubicBezTo>
                  <a:pt x="3105266" y="-35647"/>
                  <a:pt x="3178739" y="-10926"/>
                  <a:pt x="3509129" y="0"/>
                </a:cubicBezTo>
                <a:cubicBezTo>
                  <a:pt x="3839519" y="10926"/>
                  <a:pt x="3996866" y="37316"/>
                  <a:pt x="4267564" y="0"/>
                </a:cubicBezTo>
                <a:cubicBezTo>
                  <a:pt x="4538263" y="-37316"/>
                  <a:pt x="5206669" y="641"/>
                  <a:pt x="5470598" y="0"/>
                </a:cubicBezTo>
                <a:cubicBezTo>
                  <a:pt x="5615423" y="586"/>
                  <a:pt x="5715937" y="77052"/>
                  <a:pt x="5710612" y="240014"/>
                </a:cubicBezTo>
                <a:cubicBezTo>
                  <a:pt x="5722737" y="434852"/>
                  <a:pt x="5724304" y="559473"/>
                  <a:pt x="5710612" y="739228"/>
                </a:cubicBezTo>
                <a:cubicBezTo>
                  <a:pt x="5696920" y="918983"/>
                  <a:pt x="5705357" y="1028559"/>
                  <a:pt x="5710612" y="1200040"/>
                </a:cubicBezTo>
                <a:cubicBezTo>
                  <a:pt x="5718415" y="1307973"/>
                  <a:pt x="5597595" y="1445958"/>
                  <a:pt x="5470598" y="1440054"/>
                </a:cubicBezTo>
                <a:cubicBezTo>
                  <a:pt x="5274380" y="1451151"/>
                  <a:pt x="4995783" y="1445885"/>
                  <a:pt x="4764469" y="1440054"/>
                </a:cubicBezTo>
                <a:cubicBezTo>
                  <a:pt x="4533155" y="1434223"/>
                  <a:pt x="4354568" y="1406411"/>
                  <a:pt x="4058340" y="1440054"/>
                </a:cubicBezTo>
                <a:cubicBezTo>
                  <a:pt x="3762112" y="1473697"/>
                  <a:pt x="3568771" y="1465883"/>
                  <a:pt x="3352211" y="1440054"/>
                </a:cubicBezTo>
                <a:cubicBezTo>
                  <a:pt x="3135651" y="1414225"/>
                  <a:pt x="3022666" y="1415987"/>
                  <a:pt x="2855306" y="1440054"/>
                </a:cubicBezTo>
                <a:cubicBezTo>
                  <a:pt x="2687946" y="1464121"/>
                  <a:pt x="2492177" y="1423063"/>
                  <a:pt x="2201483" y="1440054"/>
                </a:cubicBezTo>
                <a:cubicBezTo>
                  <a:pt x="1910789" y="1457045"/>
                  <a:pt x="1945653" y="1451742"/>
                  <a:pt x="1704578" y="1440054"/>
                </a:cubicBezTo>
                <a:cubicBezTo>
                  <a:pt x="1463503" y="1428366"/>
                  <a:pt x="1227608" y="1415512"/>
                  <a:pt x="1050755" y="1440054"/>
                </a:cubicBezTo>
                <a:cubicBezTo>
                  <a:pt x="873902" y="1464596"/>
                  <a:pt x="407167" y="1471707"/>
                  <a:pt x="240014" y="1440054"/>
                </a:cubicBezTo>
                <a:cubicBezTo>
                  <a:pt x="80583" y="1433564"/>
                  <a:pt x="22097" y="1310743"/>
                  <a:pt x="0" y="1200040"/>
                </a:cubicBezTo>
                <a:cubicBezTo>
                  <a:pt x="-22281" y="1002359"/>
                  <a:pt x="-5706" y="858150"/>
                  <a:pt x="0" y="729627"/>
                </a:cubicBezTo>
                <a:cubicBezTo>
                  <a:pt x="5706" y="601104"/>
                  <a:pt x="-17466" y="351587"/>
                  <a:pt x="0" y="240014"/>
                </a:cubicBezTo>
                <a:close/>
              </a:path>
            </a:pathLst>
          </a:custGeom>
          <a:solidFill>
            <a:schemeClr val="accent4">
              <a:lumMod val="20000"/>
              <a:lumOff val="80000"/>
            </a:schemeClr>
          </a:solidFill>
          <a:ln w="9525">
            <a:no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err="1">
                <a:solidFill>
                  <a:schemeClr val="tx1">
                    <a:lumMod val="50000"/>
                  </a:schemeClr>
                </a:solidFill>
                <a:latin typeface="Cambria" panose="02040503050406030204" pitchFamily="18" charset="0"/>
                <a:ea typeface="Cambria" panose="02040503050406030204" pitchFamily="18" charset="0"/>
              </a:rPr>
              <a:t>Là</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người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kể</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chuyện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những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câu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văn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thể</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hiện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sự</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suy</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nghĩ</a:t>
            </a:r>
            <a:r>
              <a:rPr lang="en-US" sz="1800" dirty="0">
                <a:solidFill>
                  <a:schemeClr val="tx1">
                    <a:lumMod val="50000"/>
                  </a:schemeClr>
                </a:solidFill>
                <a:latin typeface="Cambria" panose="02040503050406030204" pitchFamily="18" charset="0"/>
                <a:ea typeface="Cambria" panose="02040503050406030204" pitchFamily="18" charset="0"/>
              </a:rPr>
              <a:t> logic, </a:t>
            </a:r>
            <a:r>
              <a:rPr lang="en-US" sz="1800" dirty="0" err="1">
                <a:solidFill>
                  <a:schemeClr val="tx1">
                    <a:lumMod val="50000"/>
                  </a:schemeClr>
                </a:solidFill>
                <a:latin typeface="Cambria" panose="02040503050406030204" pitchFamily="18" charset="0"/>
                <a:ea typeface="Cambria" panose="02040503050406030204" pitchFamily="18" charset="0"/>
              </a:rPr>
              <a:t>có</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tính</a:t>
            </a:r>
            <a:r>
              <a:rPr lang="en-US" sz="1800" dirty="0">
                <a:solidFill>
                  <a:schemeClr val="tx1">
                    <a:lumMod val="50000"/>
                  </a:schemeClr>
                </a:solidFill>
                <a:latin typeface="Cambria" panose="02040503050406030204" pitchFamily="18" charset="0"/>
                <a:ea typeface="Cambria" panose="02040503050406030204" pitchFamily="18" charset="0"/>
              </a:rPr>
              <a:t> khoa </a:t>
            </a:r>
            <a:r>
              <a:rPr lang="en-US" sz="1800" dirty="0" err="1">
                <a:solidFill>
                  <a:schemeClr val="tx1">
                    <a:lumMod val="50000"/>
                  </a:schemeClr>
                </a:solidFill>
                <a:latin typeface="Cambria" panose="02040503050406030204" pitchFamily="18" charset="0"/>
                <a:ea typeface="Cambria" panose="02040503050406030204" pitchFamily="18" charset="0"/>
              </a:rPr>
              <a:t>học</a:t>
            </a:r>
            <a:r>
              <a:rPr lang="en-US" sz="1800" dirty="0">
                <a:solidFill>
                  <a:schemeClr val="tx1">
                    <a:lumMod val="50000"/>
                  </a:schemeClr>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F1CAB733-1CD2-467F-8052-B51B83371189}"/>
              </a:ext>
            </a:extLst>
          </p:cNvPr>
          <p:cNvSpPr/>
          <p:nvPr/>
        </p:nvSpPr>
        <p:spPr>
          <a:xfrm>
            <a:off x="2880656" y="3181530"/>
            <a:ext cx="5710612" cy="1440054"/>
          </a:xfrm>
          <a:custGeom>
            <a:avLst/>
            <a:gdLst>
              <a:gd name="connsiteX0" fmla="*/ 0 w 5710612"/>
              <a:gd name="connsiteY0" fmla="*/ 240014 h 1440054"/>
              <a:gd name="connsiteX1" fmla="*/ 240014 w 5710612"/>
              <a:gd name="connsiteY1" fmla="*/ 0 h 1440054"/>
              <a:gd name="connsiteX2" fmla="*/ 946143 w 5710612"/>
              <a:gd name="connsiteY2" fmla="*/ 0 h 1440054"/>
              <a:gd name="connsiteX3" fmla="*/ 1495354 w 5710612"/>
              <a:gd name="connsiteY3" fmla="*/ 0 h 1440054"/>
              <a:gd name="connsiteX4" fmla="*/ 2201483 w 5710612"/>
              <a:gd name="connsiteY4" fmla="*/ 0 h 1440054"/>
              <a:gd name="connsiteX5" fmla="*/ 2907612 w 5710612"/>
              <a:gd name="connsiteY5" fmla="*/ 0 h 1440054"/>
              <a:gd name="connsiteX6" fmla="*/ 3404517 w 5710612"/>
              <a:gd name="connsiteY6" fmla="*/ 0 h 1440054"/>
              <a:gd name="connsiteX7" fmla="*/ 4058340 w 5710612"/>
              <a:gd name="connsiteY7" fmla="*/ 0 h 1440054"/>
              <a:gd name="connsiteX8" fmla="*/ 4555246 w 5710612"/>
              <a:gd name="connsiteY8" fmla="*/ 0 h 1440054"/>
              <a:gd name="connsiteX9" fmla="*/ 5470598 w 5710612"/>
              <a:gd name="connsiteY9" fmla="*/ 0 h 1440054"/>
              <a:gd name="connsiteX10" fmla="*/ 5710612 w 5710612"/>
              <a:gd name="connsiteY10" fmla="*/ 240014 h 1440054"/>
              <a:gd name="connsiteX11" fmla="*/ 5710612 w 5710612"/>
              <a:gd name="connsiteY11" fmla="*/ 720027 h 1440054"/>
              <a:gd name="connsiteX12" fmla="*/ 5710612 w 5710612"/>
              <a:gd name="connsiteY12" fmla="*/ 1200040 h 1440054"/>
              <a:gd name="connsiteX13" fmla="*/ 5470598 w 5710612"/>
              <a:gd name="connsiteY13" fmla="*/ 1440054 h 1440054"/>
              <a:gd name="connsiteX14" fmla="*/ 4816775 w 5710612"/>
              <a:gd name="connsiteY14" fmla="*/ 1440054 h 1440054"/>
              <a:gd name="connsiteX15" fmla="*/ 4267564 w 5710612"/>
              <a:gd name="connsiteY15" fmla="*/ 1440054 h 1440054"/>
              <a:gd name="connsiteX16" fmla="*/ 3509129 w 5710612"/>
              <a:gd name="connsiteY16" fmla="*/ 1440054 h 1440054"/>
              <a:gd name="connsiteX17" fmla="*/ 3012224 w 5710612"/>
              <a:gd name="connsiteY17" fmla="*/ 1440054 h 1440054"/>
              <a:gd name="connsiteX18" fmla="*/ 2358401 w 5710612"/>
              <a:gd name="connsiteY18" fmla="*/ 1440054 h 1440054"/>
              <a:gd name="connsiteX19" fmla="*/ 1756883 w 5710612"/>
              <a:gd name="connsiteY19" fmla="*/ 1440054 h 1440054"/>
              <a:gd name="connsiteX20" fmla="*/ 1207672 w 5710612"/>
              <a:gd name="connsiteY20" fmla="*/ 1440054 h 1440054"/>
              <a:gd name="connsiteX21" fmla="*/ 240014 w 5710612"/>
              <a:gd name="connsiteY21" fmla="*/ 1440054 h 1440054"/>
              <a:gd name="connsiteX22" fmla="*/ 0 w 5710612"/>
              <a:gd name="connsiteY22" fmla="*/ 1200040 h 1440054"/>
              <a:gd name="connsiteX23" fmla="*/ 0 w 5710612"/>
              <a:gd name="connsiteY23" fmla="*/ 700826 h 1440054"/>
              <a:gd name="connsiteX24" fmla="*/ 0 w 5710612"/>
              <a:gd name="connsiteY24" fmla="*/ 240014 h 144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10612" h="1440054" fill="none" extrusionOk="0">
                <a:moveTo>
                  <a:pt x="0" y="240014"/>
                </a:moveTo>
                <a:cubicBezTo>
                  <a:pt x="-12031" y="132929"/>
                  <a:pt x="110418" y="13970"/>
                  <a:pt x="240014" y="0"/>
                </a:cubicBezTo>
                <a:cubicBezTo>
                  <a:pt x="396264" y="-7288"/>
                  <a:pt x="704591" y="17676"/>
                  <a:pt x="946143" y="0"/>
                </a:cubicBezTo>
                <a:cubicBezTo>
                  <a:pt x="1187695" y="-17676"/>
                  <a:pt x="1243813" y="19661"/>
                  <a:pt x="1495354" y="0"/>
                </a:cubicBezTo>
                <a:cubicBezTo>
                  <a:pt x="1746895" y="-19661"/>
                  <a:pt x="1998680" y="-16432"/>
                  <a:pt x="2201483" y="0"/>
                </a:cubicBezTo>
                <a:cubicBezTo>
                  <a:pt x="2404286" y="16432"/>
                  <a:pt x="2642794" y="-7810"/>
                  <a:pt x="2907612" y="0"/>
                </a:cubicBezTo>
                <a:cubicBezTo>
                  <a:pt x="3172430" y="7810"/>
                  <a:pt x="3169203" y="-15509"/>
                  <a:pt x="3404517" y="0"/>
                </a:cubicBezTo>
                <a:cubicBezTo>
                  <a:pt x="3639831" y="15509"/>
                  <a:pt x="3874575" y="-9748"/>
                  <a:pt x="4058340" y="0"/>
                </a:cubicBezTo>
                <a:cubicBezTo>
                  <a:pt x="4242105" y="9748"/>
                  <a:pt x="4361980" y="1344"/>
                  <a:pt x="4555246" y="0"/>
                </a:cubicBezTo>
                <a:cubicBezTo>
                  <a:pt x="4748512" y="-1344"/>
                  <a:pt x="5277793" y="-23369"/>
                  <a:pt x="5470598" y="0"/>
                </a:cubicBezTo>
                <a:cubicBezTo>
                  <a:pt x="5602712" y="-23773"/>
                  <a:pt x="5698706" y="127590"/>
                  <a:pt x="5710612" y="240014"/>
                </a:cubicBezTo>
                <a:cubicBezTo>
                  <a:pt x="5715753" y="339541"/>
                  <a:pt x="5699660" y="496390"/>
                  <a:pt x="5710612" y="720027"/>
                </a:cubicBezTo>
                <a:cubicBezTo>
                  <a:pt x="5721564" y="943664"/>
                  <a:pt x="5715072" y="1100654"/>
                  <a:pt x="5710612" y="1200040"/>
                </a:cubicBezTo>
                <a:cubicBezTo>
                  <a:pt x="5726417" y="1350111"/>
                  <a:pt x="5582046" y="1434917"/>
                  <a:pt x="5470598" y="1440054"/>
                </a:cubicBezTo>
                <a:cubicBezTo>
                  <a:pt x="5226243" y="1409445"/>
                  <a:pt x="5008897" y="1437372"/>
                  <a:pt x="4816775" y="1440054"/>
                </a:cubicBezTo>
                <a:cubicBezTo>
                  <a:pt x="4624653" y="1442736"/>
                  <a:pt x="4394890" y="1450746"/>
                  <a:pt x="4267564" y="1440054"/>
                </a:cubicBezTo>
                <a:cubicBezTo>
                  <a:pt x="4140238" y="1429362"/>
                  <a:pt x="3733791" y="1402372"/>
                  <a:pt x="3509129" y="1440054"/>
                </a:cubicBezTo>
                <a:cubicBezTo>
                  <a:pt x="3284468" y="1477736"/>
                  <a:pt x="3175421" y="1433589"/>
                  <a:pt x="3012224" y="1440054"/>
                </a:cubicBezTo>
                <a:cubicBezTo>
                  <a:pt x="2849027" y="1446519"/>
                  <a:pt x="2547793" y="1464247"/>
                  <a:pt x="2358401" y="1440054"/>
                </a:cubicBezTo>
                <a:cubicBezTo>
                  <a:pt x="2169009" y="1415861"/>
                  <a:pt x="2003899" y="1446585"/>
                  <a:pt x="1756883" y="1440054"/>
                </a:cubicBezTo>
                <a:cubicBezTo>
                  <a:pt x="1509867" y="1433523"/>
                  <a:pt x="1384755" y="1466953"/>
                  <a:pt x="1207672" y="1440054"/>
                </a:cubicBezTo>
                <a:cubicBezTo>
                  <a:pt x="1030589" y="1413155"/>
                  <a:pt x="699895" y="1436558"/>
                  <a:pt x="240014" y="1440054"/>
                </a:cubicBezTo>
                <a:cubicBezTo>
                  <a:pt x="111004" y="1452012"/>
                  <a:pt x="-6896" y="1337207"/>
                  <a:pt x="0" y="1200040"/>
                </a:cubicBezTo>
                <a:cubicBezTo>
                  <a:pt x="-6118" y="1025771"/>
                  <a:pt x="13849" y="826962"/>
                  <a:pt x="0" y="700826"/>
                </a:cubicBezTo>
                <a:cubicBezTo>
                  <a:pt x="-13849" y="574690"/>
                  <a:pt x="-1686" y="438821"/>
                  <a:pt x="0" y="240014"/>
                </a:cubicBezTo>
                <a:close/>
              </a:path>
              <a:path w="5710612" h="1440054" stroke="0" extrusionOk="0">
                <a:moveTo>
                  <a:pt x="0" y="240014"/>
                </a:moveTo>
                <a:cubicBezTo>
                  <a:pt x="-2927" y="103562"/>
                  <a:pt x="110661" y="-1710"/>
                  <a:pt x="240014" y="0"/>
                </a:cubicBezTo>
                <a:cubicBezTo>
                  <a:pt x="452809" y="-5975"/>
                  <a:pt x="561969" y="-20230"/>
                  <a:pt x="736919" y="0"/>
                </a:cubicBezTo>
                <a:cubicBezTo>
                  <a:pt x="911870" y="20230"/>
                  <a:pt x="1190130" y="-18998"/>
                  <a:pt x="1443048" y="0"/>
                </a:cubicBezTo>
                <a:cubicBezTo>
                  <a:pt x="1695966" y="18998"/>
                  <a:pt x="1911136" y="-787"/>
                  <a:pt x="2044565" y="0"/>
                </a:cubicBezTo>
                <a:cubicBezTo>
                  <a:pt x="2177994" y="787"/>
                  <a:pt x="2500734" y="35647"/>
                  <a:pt x="2803000" y="0"/>
                </a:cubicBezTo>
                <a:cubicBezTo>
                  <a:pt x="3105266" y="-35647"/>
                  <a:pt x="3178739" y="-10926"/>
                  <a:pt x="3509129" y="0"/>
                </a:cubicBezTo>
                <a:cubicBezTo>
                  <a:pt x="3839519" y="10926"/>
                  <a:pt x="3996866" y="37316"/>
                  <a:pt x="4267564" y="0"/>
                </a:cubicBezTo>
                <a:cubicBezTo>
                  <a:pt x="4538263" y="-37316"/>
                  <a:pt x="5206669" y="641"/>
                  <a:pt x="5470598" y="0"/>
                </a:cubicBezTo>
                <a:cubicBezTo>
                  <a:pt x="5615423" y="586"/>
                  <a:pt x="5715937" y="77052"/>
                  <a:pt x="5710612" y="240014"/>
                </a:cubicBezTo>
                <a:cubicBezTo>
                  <a:pt x="5722737" y="434852"/>
                  <a:pt x="5724304" y="559473"/>
                  <a:pt x="5710612" y="739228"/>
                </a:cubicBezTo>
                <a:cubicBezTo>
                  <a:pt x="5696920" y="918983"/>
                  <a:pt x="5705357" y="1028559"/>
                  <a:pt x="5710612" y="1200040"/>
                </a:cubicBezTo>
                <a:cubicBezTo>
                  <a:pt x="5718415" y="1307973"/>
                  <a:pt x="5597595" y="1445958"/>
                  <a:pt x="5470598" y="1440054"/>
                </a:cubicBezTo>
                <a:cubicBezTo>
                  <a:pt x="5274380" y="1451151"/>
                  <a:pt x="4995783" y="1445885"/>
                  <a:pt x="4764469" y="1440054"/>
                </a:cubicBezTo>
                <a:cubicBezTo>
                  <a:pt x="4533155" y="1434223"/>
                  <a:pt x="4354568" y="1406411"/>
                  <a:pt x="4058340" y="1440054"/>
                </a:cubicBezTo>
                <a:cubicBezTo>
                  <a:pt x="3762112" y="1473697"/>
                  <a:pt x="3568771" y="1465883"/>
                  <a:pt x="3352211" y="1440054"/>
                </a:cubicBezTo>
                <a:cubicBezTo>
                  <a:pt x="3135651" y="1414225"/>
                  <a:pt x="3022666" y="1415987"/>
                  <a:pt x="2855306" y="1440054"/>
                </a:cubicBezTo>
                <a:cubicBezTo>
                  <a:pt x="2687946" y="1464121"/>
                  <a:pt x="2492177" y="1423063"/>
                  <a:pt x="2201483" y="1440054"/>
                </a:cubicBezTo>
                <a:cubicBezTo>
                  <a:pt x="1910789" y="1457045"/>
                  <a:pt x="1945653" y="1451742"/>
                  <a:pt x="1704578" y="1440054"/>
                </a:cubicBezTo>
                <a:cubicBezTo>
                  <a:pt x="1463503" y="1428366"/>
                  <a:pt x="1227608" y="1415512"/>
                  <a:pt x="1050755" y="1440054"/>
                </a:cubicBezTo>
                <a:cubicBezTo>
                  <a:pt x="873902" y="1464596"/>
                  <a:pt x="407167" y="1471707"/>
                  <a:pt x="240014" y="1440054"/>
                </a:cubicBezTo>
                <a:cubicBezTo>
                  <a:pt x="80583" y="1433564"/>
                  <a:pt x="22097" y="1310743"/>
                  <a:pt x="0" y="1200040"/>
                </a:cubicBezTo>
                <a:cubicBezTo>
                  <a:pt x="-22281" y="1002359"/>
                  <a:pt x="-5706" y="858150"/>
                  <a:pt x="0" y="729627"/>
                </a:cubicBezTo>
                <a:cubicBezTo>
                  <a:pt x="5706" y="601104"/>
                  <a:pt x="-17466" y="351587"/>
                  <a:pt x="0" y="240014"/>
                </a:cubicBezTo>
                <a:close/>
              </a:path>
            </a:pathLst>
          </a:custGeom>
          <a:solidFill>
            <a:schemeClr val="accent4">
              <a:lumMod val="20000"/>
              <a:lumOff val="80000"/>
            </a:schemeClr>
          </a:solidFill>
          <a:ln w="9525">
            <a:noFill/>
            <a:extLst>
              <a:ext uri="{C807C97D-BFC1-408E-A445-0C87EB9F89A2}">
                <ask:lineSketchStyleProps xmlns:ask="http://schemas.microsoft.com/office/drawing/2018/sketchyshapes" xmlns="" sd="233141022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err="1">
                <a:solidFill>
                  <a:schemeClr val="tx1">
                    <a:lumMod val="50000"/>
                  </a:schemeClr>
                </a:solidFill>
                <a:latin typeface="Cambria" panose="02040503050406030204" pitchFamily="18" charset="0"/>
                <a:ea typeface="Cambria" panose="02040503050406030204" pitchFamily="18" charset="0"/>
              </a:rPr>
              <a:t>Tạo</a:t>
            </a:r>
            <a:r>
              <a:rPr lang="en-US" sz="1800" b="1" dirty="0">
                <a:solidFill>
                  <a:schemeClr val="tx1">
                    <a:lumMod val="50000"/>
                  </a:schemeClr>
                </a:solidFill>
                <a:latin typeface="Cambria" panose="02040503050406030204" pitchFamily="18" charset="0"/>
                <a:ea typeface="Cambria" panose="02040503050406030204" pitchFamily="18" charset="0"/>
              </a:rPr>
              <a:t> ra </a:t>
            </a:r>
            <a:r>
              <a:rPr lang="en-US" sz="1800" b="1" dirty="0" err="1">
                <a:solidFill>
                  <a:schemeClr val="tx1">
                    <a:lumMod val="50000"/>
                  </a:schemeClr>
                </a:solidFill>
                <a:latin typeface="Cambria" panose="02040503050406030204" pitchFamily="18" charset="0"/>
                <a:ea typeface="Cambria" panose="02040503050406030204" pitchFamily="18" charset="0"/>
              </a:rPr>
              <a:t>sự</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hấp</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dẫn</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thu</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hút</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và</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kích</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thích</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sự</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tò</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mò</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của</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người</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đọc</a:t>
            </a:r>
            <a:r>
              <a:rPr lang="en-US" sz="1800" b="1" dirty="0">
                <a:solidFill>
                  <a:schemeClr val="tx1">
                    <a:lumMod val="50000"/>
                  </a:schemeClr>
                </a:solidFill>
                <a:latin typeface="Cambria" panose="02040503050406030204" pitchFamily="18" charset="0"/>
                <a:ea typeface="Cambria" panose="02040503050406030204" pitchFamily="18" charset="0"/>
              </a:rPr>
              <a:t>.</a:t>
            </a:r>
          </a:p>
        </p:txBody>
      </p:sp>
      <p:sp>
        <p:nvSpPr>
          <p:cNvPr id="2" name="Arrow: Down 1">
            <a:extLst>
              <a:ext uri="{FF2B5EF4-FFF2-40B4-BE49-F238E27FC236}">
                <a16:creationId xmlns:a16="http://schemas.microsoft.com/office/drawing/2014/main" id="{CE870498-72DB-4FDC-A2F1-BC8BCEAA1B84}"/>
              </a:ext>
            </a:extLst>
          </p:cNvPr>
          <p:cNvSpPr/>
          <p:nvPr/>
        </p:nvSpPr>
        <p:spPr>
          <a:xfrm>
            <a:off x="5442313" y="2750350"/>
            <a:ext cx="587297" cy="29110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iêu chuẩn thành viên của các Hội đồng Giáo sư">
            <a:extLst>
              <a:ext uri="{FF2B5EF4-FFF2-40B4-BE49-F238E27FC236}">
                <a16:creationId xmlns:a16="http://schemas.microsoft.com/office/drawing/2014/main" id="{1443BC53-4E19-464E-9F81-D1AAE12C27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24" b="97552" l="3167" r="99167">
                        <a14:foregroundMark x1="34833" y1="7168" x2="40667" y2="22378"/>
                        <a14:foregroundMark x1="47000" y1="3671" x2="47000" y2="3671"/>
                        <a14:foregroundMark x1="62000" y1="2972" x2="62000" y2="2972"/>
                        <a14:foregroundMark x1="77667" y1="1399" x2="80000" y2="2972"/>
                        <a14:foregroundMark x1="91000" y1="18357" x2="91833" y2="18357"/>
                        <a14:foregroundMark x1="94667" y1="37762" x2="91500" y2="47902"/>
                        <a14:foregroundMark x1="96500" y1="38287" x2="99167" y2="40909"/>
                        <a14:foregroundMark x1="90333" y1="48427" x2="85333" y2="51573"/>
                        <a14:foregroundMark x1="76667" y1="58566" x2="71667" y2="63287"/>
                        <a14:foregroundMark x1="76833" y1="48252" x2="78333" y2="55944"/>
                        <a14:foregroundMark x1="76833" y1="53497" x2="79500" y2="61014"/>
                        <a14:foregroundMark x1="74500" y1="53497" x2="33667" y2="75175"/>
                        <a14:foregroundMark x1="71333" y1="47902" x2="54000" y2="75350"/>
                        <a14:foregroundMark x1="47333" y1="46853" x2="38000" y2="79895"/>
                        <a14:foregroundMark x1="60000" y1="49650" x2="40667" y2="94930"/>
                        <a14:foregroundMark x1="73167" y1="91434" x2="73167" y2="91434"/>
                        <a14:foregroundMark x1="72833" y1="89161" x2="50667" y2="97902"/>
                        <a14:foregroundMark x1="15000" y1="57343" x2="18167" y2="96329"/>
                        <a14:foregroundMark x1="3167" y1="84790" x2="53500" y2="90035"/>
                        <a14:foregroundMark x1="68667" y1="50000" x2="31500" y2="51923"/>
                        <a14:foregroundMark x1="90000" y1="46154" x2="88500" y2="49126"/>
                        <a14:foregroundMark x1="62167" y1="1224" x2="62167" y2="1224"/>
                        <a14:foregroundMark x1="63833" y1="2098" x2="63833" y2="2098"/>
                        <a14:foregroundMark x1="65000" y1="3147" x2="65000" y2="3147"/>
                        <a14:foregroundMark x1="83500" y1="52622" x2="81167" y2="50524"/>
                        <a14:foregroundMark x1="77667" y1="55070" x2="76000" y2="61014"/>
                        <a14:foregroundMark x1="71000" y1="58392" x2="71000" y2="61713"/>
                      </a14:backgroundRemoval>
                    </a14:imgEffect>
                  </a14:imgLayer>
                </a14:imgProps>
              </a:ext>
              <a:ext uri="{28A0092B-C50C-407E-A947-70E740481C1C}">
                <a14:useLocalDpi xmlns:a14="http://schemas.microsoft.com/office/drawing/2010/main" val="0"/>
              </a:ext>
            </a:extLst>
          </a:blip>
          <a:srcRect/>
          <a:stretch>
            <a:fillRect/>
          </a:stretch>
        </p:blipFill>
        <p:spPr bwMode="auto">
          <a:xfrm>
            <a:off x="552732" y="2238512"/>
            <a:ext cx="2580684" cy="245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003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6"/>
          <p:cNvSpPr txBox="1">
            <a:spLocks noGrp="1"/>
          </p:cNvSpPr>
          <p:nvPr>
            <p:ph type="title" idx="2"/>
          </p:nvPr>
        </p:nvSpPr>
        <p:spPr>
          <a:xfrm>
            <a:off x="2996550" y="1388625"/>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I.</a:t>
            </a:r>
            <a:endParaRPr dirty="0">
              <a:latin typeface="Cambria" panose="02040503050406030204" pitchFamily="18" charset="0"/>
              <a:ea typeface="Cambria" panose="02040503050406030204" pitchFamily="18" charset="0"/>
            </a:endParaRPr>
          </a:p>
        </p:txBody>
      </p:sp>
      <p:sp>
        <p:nvSpPr>
          <p:cNvPr id="342" name="Google Shape;342;p36"/>
          <p:cNvSpPr txBox="1">
            <a:spLocks noGrp="1"/>
          </p:cNvSpPr>
          <p:nvPr>
            <p:ph type="title"/>
          </p:nvPr>
        </p:nvSpPr>
        <p:spPr>
          <a:xfrm>
            <a:off x="2835025" y="2302700"/>
            <a:ext cx="3474000" cy="134003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mbria" panose="02040503050406030204" pitchFamily="18" charset="0"/>
                <a:ea typeface="Cambria" panose="02040503050406030204" pitchFamily="18" charset="0"/>
              </a:rPr>
              <a:t>ĐỌC – TÌM HIỂU CHUNG</a:t>
            </a:r>
            <a:endParaRPr dirty="0">
              <a:latin typeface="Cambria" panose="02040503050406030204" pitchFamily="18" charset="0"/>
              <a:ea typeface="Cambria" panose="02040503050406030204" pitchFamily="18" charset="0"/>
            </a:endParaRPr>
          </a:p>
        </p:txBody>
      </p:sp>
      <p:pic>
        <p:nvPicPr>
          <p:cNvPr id="343" name="Google Shape;343;p36"/>
          <p:cNvPicPr preferRelativeResize="0"/>
          <p:nvPr/>
        </p:nvPicPr>
        <p:blipFill>
          <a:blip r:embed="rId3">
            <a:alphaModFix/>
          </a:blip>
          <a:stretch>
            <a:fillRect/>
          </a:stretch>
        </p:blipFill>
        <p:spPr>
          <a:xfrm>
            <a:off x="6268703" y="1122975"/>
            <a:ext cx="1476396" cy="1016749"/>
          </a:xfrm>
          <a:prstGeom prst="rect">
            <a:avLst/>
          </a:prstGeom>
          <a:noFill/>
          <a:ln>
            <a:noFill/>
          </a:ln>
        </p:spPr>
      </p:pic>
      <p:pic>
        <p:nvPicPr>
          <p:cNvPr id="344" name="Google Shape;344;p36"/>
          <p:cNvPicPr preferRelativeResize="0"/>
          <p:nvPr/>
        </p:nvPicPr>
        <p:blipFill>
          <a:blip r:embed="rId4">
            <a:alphaModFix/>
          </a:blip>
          <a:stretch>
            <a:fillRect/>
          </a:stretch>
        </p:blipFill>
        <p:spPr>
          <a:xfrm rot="6136195">
            <a:off x="7801243" y="1181668"/>
            <a:ext cx="526613" cy="29111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8" name="Google Shape;628;p44"/>
          <p:cNvSpPr txBox="1">
            <a:spLocks noGrp="1"/>
          </p:cNvSpPr>
          <p:nvPr>
            <p:ph type="subTitle" idx="1"/>
          </p:nvPr>
        </p:nvSpPr>
        <p:spPr>
          <a:xfrm>
            <a:off x="1187900" y="1020131"/>
            <a:ext cx="6768300" cy="247391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2000" b="1" i="1" dirty="0">
                <a:latin typeface="Cambria" panose="02040503050406030204" pitchFamily="18" charset="0"/>
                <a:ea typeface="Cambria" panose="02040503050406030204" pitchFamily="18" charset="0"/>
              </a:rPr>
              <a:t>Câu chuyện cuộc chạm trán và chinh phục chiếc tàu ngầm trên đại dương chính là khát vọng chinh phục những điều mới lạ, bí ẩn mà con người luôn khao khát hướng tới.</a:t>
            </a:r>
          </a:p>
          <a:p>
            <a:pPr marL="0" lvl="0" indent="0" algn="l" rtl="0">
              <a:lnSpc>
                <a:spcPct val="150000"/>
              </a:lnSpc>
              <a:spcBef>
                <a:spcPts val="0"/>
              </a:spcBef>
              <a:spcAft>
                <a:spcPts val="0"/>
              </a:spcAft>
              <a:buNone/>
            </a:pPr>
            <a:r>
              <a:rPr lang="en" sz="2000" b="1" i="1" dirty="0">
                <a:latin typeface="Cambria" panose="02040503050406030204" pitchFamily="18" charset="0"/>
                <a:ea typeface="Cambria" panose="02040503050406030204" pitchFamily="18" charset="0"/>
              </a:rPr>
              <a:t>Chiếc tàu ngầm ở thời điểm ấy là điều không tưởng, đó là sáng tạo của tác giả và cũng là khát vọng của con người.</a:t>
            </a:r>
            <a:endParaRPr sz="2000" b="1" i="1" dirty="0">
              <a:latin typeface="Cambria" panose="02040503050406030204" pitchFamily="18" charset="0"/>
              <a:ea typeface="Cambria" panose="02040503050406030204" pitchFamily="18" charset="0"/>
            </a:endParaRPr>
          </a:p>
        </p:txBody>
      </p:sp>
      <p:pic>
        <p:nvPicPr>
          <p:cNvPr id="629" name="Google Shape;629;p44"/>
          <p:cNvPicPr preferRelativeResize="0"/>
          <p:nvPr/>
        </p:nvPicPr>
        <p:blipFill>
          <a:blip r:embed="rId3">
            <a:alphaModFix/>
          </a:blip>
          <a:stretch>
            <a:fillRect/>
          </a:stretch>
        </p:blipFill>
        <p:spPr>
          <a:xfrm flipH="1">
            <a:off x="99719" y="3151431"/>
            <a:ext cx="1197825" cy="1992069"/>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3"/>
          <p:cNvSpPr txBox="1">
            <a:spLocks noGrp="1"/>
          </p:cNvSpPr>
          <p:nvPr>
            <p:ph type="title"/>
          </p:nvPr>
        </p:nvSpPr>
        <p:spPr>
          <a:xfrm>
            <a:off x="1388100" y="1124100"/>
            <a:ext cx="6367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accent1">
                    <a:lumMod val="75000"/>
                  </a:schemeClr>
                </a:solidFill>
                <a:latin typeface="Cambria" panose="02040503050406030204" pitchFamily="18" charset="0"/>
                <a:ea typeface="Cambria" panose="02040503050406030204" pitchFamily="18" charset="0"/>
              </a:rPr>
              <a:t>III. </a:t>
            </a:r>
            <a:r>
              <a:rPr lang="en" sz="4800" dirty="0">
                <a:latin typeface="Cambria" panose="02040503050406030204" pitchFamily="18" charset="0"/>
                <a:ea typeface="Cambria" panose="02040503050406030204" pitchFamily="18" charset="0"/>
              </a:rPr>
              <a:t/>
            </a:r>
            <a:br>
              <a:rPr lang="en" sz="4800" dirty="0">
                <a:latin typeface="Cambria" panose="02040503050406030204" pitchFamily="18" charset="0"/>
                <a:ea typeface="Cambria" panose="02040503050406030204" pitchFamily="18" charset="0"/>
              </a:rPr>
            </a:br>
            <a:r>
              <a:rPr lang="en" sz="4800" dirty="0">
                <a:latin typeface="Cambria" panose="02040503050406030204" pitchFamily="18" charset="0"/>
                <a:ea typeface="Cambria" panose="02040503050406030204" pitchFamily="18" charset="0"/>
              </a:rPr>
              <a:t>TỔNG KẾT</a:t>
            </a:r>
            <a:endParaRPr sz="4800" dirty="0">
              <a:solidFill>
                <a:schemeClr val="lt2"/>
              </a:solidFill>
              <a:latin typeface="Cambria" panose="02040503050406030204" pitchFamily="18" charset="0"/>
              <a:ea typeface="Cambria" panose="02040503050406030204" pitchFamily="18" charset="0"/>
            </a:endParaRPr>
          </a:p>
        </p:txBody>
      </p:sp>
      <p:pic>
        <p:nvPicPr>
          <p:cNvPr id="622" name="Google Shape;622;p43"/>
          <p:cNvPicPr preferRelativeResize="0"/>
          <p:nvPr/>
        </p:nvPicPr>
        <p:blipFill>
          <a:blip r:embed="rId3">
            <a:alphaModFix/>
          </a:blip>
          <a:stretch>
            <a:fillRect/>
          </a:stretch>
        </p:blipFill>
        <p:spPr>
          <a:xfrm>
            <a:off x="6823374" y="531127"/>
            <a:ext cx="1040400" cy="839060"/>
          </a:xfrm>
          <a:prstGeom prst="rect">
            <a:avLst/>
          </a:prstGeom>
          <a:noFill/>
          <a:ln>
            <a:noFill/>
          </a:ln>
        </p:spPr>
      </p:pic>
    </p:spTree>
    <p:extLst>
      <p:ext uri="{BB962C8B-B14F-4D97-AF65-F5344CB8AC3E}">
        <p14:creationId xmlns:p14="http://schemas.microsoft.com/office/powerpoint/2010/main" val="1528659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43F90D28-4841-4F37-B1DB-9F7C78C31560}"/>
              </a:ext>
            </a:extLst>
          </p:cNvPr>
          <p:cNvSpPr>
            <a:spLocks noGrp="1"/>
          </p:cNvSpPr>
          <p:nvPr>
            <p:ph type="subTitle" idx="4"/>
          </p:nvPr>
        </p:nvSpPr>
        <p:spPr>
          <a:xfrm>
            <a:off x="720000" y="1339677"/>
            <a:ext cx="5784878" cy="2882918"/>
          </a:xfrm>
        </p:spPr>
        <p:txBody>
          <a:bodyPr/>
          <a:lstStyle/>
          <a:p>
            <a:pPr algn="l">
              <a:lnSpc>
                <a:spcPct val="150000"/>
              </a:lnSpc>
              <a:buFontTx/>
              <a:buChar char="-"/>
            </a:pPr>
            <a:r>
              <a:rPr lang="en-US" sz="1800" dirty="0" err="1">
                <a:latin typeface="Cambria" panose="02040503050406030204" pitchFamily="18" charset="0"/>
                <a:ea typeface="Cambria" panose="02040503050406030204" pitchFamily="18" charset="0"/>
              </a:rPr>
              <a:t>Ngôi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kể</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thứ</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nhất</a:t>
            </a:r>
            <a:r>
              <a:rPr lang="en-US" sz="1800" dirty="0">
                <a:latin typeface="Cambria" panose="02040503050406030204" pitchFamily="18" charset="0"/>
                <a:ea typeface="Cambria" panose="02040503050406030204" pitchFamily="18" charset="0"/>
              </a:rPr>
              <a:t>.</a:t>
            </a:r>
          </a:p>
          <a:p>
            <a:pPr algn="l">
              <a:lnSpc>
                <a:spcPct val="150000"/>
              </a:lnSpc>
              <a:buFontTx/>
              <a:buChar char="-"/>
            </a:pPr>
            <a:r>
              <a:rPr lang="en-US" sz="1800" dirty="0" err="1">
                <a:latin typeface="Cambria" panose="02040503050406030204" pitchFamily="18" charset="0"/>
                <a:ea typeface="Cambria" panose="02040503050406030204" pitchFamily="18" charset="0"/>
              </a:rPr>
              <a:t>Các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sự</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việc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sắp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xếp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bất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ngờ</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thú</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vị</a:t>
            </a:r>
            <a:r>
              <a:rPr lang="en-US" sz="1800" dirty="0">
                <a:latin typeface="Cambria" panose="02040503050406030204" pitchFamily="18" charset="0"/>
                <a:ea typeface="Cambria" panose="02040503050406030204" pitchFamily="18" charset="0"/>
              </a:rPr>
              <a:t>.</a:t>
            </a:r>
          </a:p>
          <a:p>
            <a:pPr algn="l">
              <a:lnSpc>
                <a:spcPct val="150000"/>
              </a:lnSpc>
              <a:buFontTx/>
              <a:buChar char="-"/>
            </a:pPr>
            <a:r>
              <a:rPr lang="en-US" sz="1800" dirty="0" err="1">
                <a:latin typeface="Cambria" panose="02040503050406030204" pitchFamily="18" charset="0"/>
                <a:ea typeface="Cambria" panose="02040503050406030204" pitchFamily="18" charset="0"/>
              </a:rPr>
              <a:t>Cách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dẫn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truyện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hấp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dẫn</a:t>
            </a:r>
            <a:r>
              <a:rPr lang="en-US" sz="1800" dirty="0">
                <a:latin typeface="Cambria" panose="02040503050406030204" pitchFamily="18" charset="0"/>
                <a:ea typeface="Cambria" panose="02040503050406030204" pitchFamily="18" charset="0"/>
              </a:rPr>
              <a:t>.</a:t>
            </a:r>
          </a:p>
          <a:p>
            <a:pPr algn="l">
              <a:lnSpc>
                <a:spcPct val="150000"/>
              </a:lnSpc>
              <a:buFontTx/>
              <a:buChar char="-"/>
            </a:pPr>
            <a:r>
              <a:rPr lang="en-US" sz="1800" dirty="0" err="1">
                <a:latin typeface="Cambria" panose="02040503050406030204" pitchFamily="18" charset="0"/>
                <a:ea typeface="Cambria" panose="02040503050406030204" pitchFamily="18" charset="0"/>
              </a:rPr>
              <a:t>Nhiều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yếu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tố</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liên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quan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đến</a:t>
            </a:r>
            <a:r>
              <a:rPr lang="en-US" sz="1800" dirty="0">
                <a:latin typeface="Cambria" panose="02040503050406030204" pitchFamily="18" charset="0"/>
                <a:ea typeface="Cambria" panose="02040503050406030204" pitchFamily="18" charset="0"/>
              </a:rPr>
              <a:t> khoa </a:t>
            </a:r>
            <a:r>
              <a:rPr lang="en-US" sz="1800" dirty="0" err="1">
                <a:latin typeface="Cambria" panose="02040503050406030204" pitchFamily="18" charset="0"/>
                <a:ea typeface="Cambria" panose="02040503050406030204" pitchFamily="18" charset="0"/>
              </a:rPr>
              <a:t>học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kĩ</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thuật</a:t>
            </a:r>
            <a:r>
              <a:rPr lang="en-US" sz="1800" dirty="0">
                <a:latin typeface="Cambria" panose="02040503050406030204" pitchFamily="18" charset="0"/>
                <a:ea typeface="Cambria" panose="02040503050406030204" pitchFamily="18" charset="0"/>
              </a:rPr>
              <a:t>.</a:t>
            </a:r>
          </a:p>
        </p:txBody>
      </p:sp>
      <p:sp>
        <p:nvSpPr>
          <p:cNvPr id="4" name="Title 3">
            <a:extLst>
              <a:ext uri="{FF2B5EF4-FFF2-40B4-BE49-F238E27FC236}">
                <a16:creationId xmlns:a16="http://schemas.microsoft.com/office/drawing/2014/main" id="{5B6D7FD6-64C2-4EEE-9D83-54FB2B89996E}"/>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1. </a:t>
            </a:r>
            <a:r>
              <a:rPr lang="en-US" dirty="0" err="1">
                <a:latin typeface="Cambria" panose="02040503050406030204" pitchFamily="18" charset="0"/>
                <a:ea typeface="Cambria" panose="02040503050406030204" pitchFamily="18" charset="0"/>
              </a:rPr>
              <a:t>Nghệ</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thuật</a:t>
            </a:r>
            <a:endParaRPr lang="en-US" dirty="0">
              <a:latin typeface="Cambria" panose="02040503050406030204" pitchFamily="18" charset="0"/>
              <a:ea typeface="Cambria" panose="02040503050406030204" pitchFamily="18" charset="0"/>
            </a:endParaRPr>
          </a:p>
        </p:txBody>
      </p:sp>
      <p:pic>
        <p:nvPicPr>
          <p:cNvPr id="6146" name="Picture 2" descr="Hình ảnh Tàu Ngầm Phim Hoạt Hình Màu Sắc Màu Nước PNG , Clipart Tàu Ngầm,  Chiếc Tàu Ngầm, Hoạt Hình PNG miễn phí tải tập tin PSDComment và Vector">
            <a:extLst>
              <a:ext uri="{FF2B5EF4-FFF2-40B4-BE49-F238E27FC236}">
                <a16:creationId xmlns:a16="http://schemas.microsoft.com/office/drawing/2014/main" id="{C48305C6-910E-46DB-9125-E614672B7F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563" r="93281">
                        <a14:foregroundMark x1="11406" y1="63750" x2="11406" y2="63750"/>
                        <a14:foregroundMark x1="6563" y1="65938" x2="6563" y2="65938"/>
                        <a14:foregroundMark x1="92656" y1="65781" x2="92656" y2="65781"/>
                        <a14:foregroundMark x1="93281" y1="47969" x2="93281" y2="47969"/>
                      </a14:backgroundRemoval>
                    </a14:imgEffect>
                  </a14:imgLayer>
                </a14:imgProps>
              </a:ext>
              <a:ext uri="{28A0092B-C50C-407E-A947-70E740481C1C}">
                <a14:useLocalDpi xmlns:a14="http://schemas.microsoft.com/office/drawing/2010/main" val="0"/>
              </a:ext>
            </a:extLst>
          </a:blip>
          <a:srcRect/>
          <a:stretch>
            <a:fillRect/>
          </a:stretch>
        </p:blipFill>
        <p:spPr bwMode="auto">
          <a:xfrm>
            <a:off x="5650414" y="487634"/>
            <a:ext cx="3734961" cy="373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0295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146"/>
                                        </p:tgtEl>
                                        <p:attrNameLst>
                                          <p:attrName>style.visibility</p:attrName>
                                        </p:attrNameLst>
                                      </p:cBhvr>
                                      <p:to>
                                        <p:strVal val="visible"/>
                                      </p:to>
                                    </p:set>
                                    <p:animEffect transition="in" filter="fade">
                                      <p:cBhvr>
                                        <p:cTn id="40" dur="1000"/>
                                        <p:tgtEl>
                                          <p:spTgt spid="6146"/>
                                        </p:tgtEl>
                                      </p:cBhvr>
                                    </p:animEffect>
                                    <p:anim calcmode="lin" valueType="num">
                                      <p:cBhvr>
                                        <p:cTn id="41" dur="1000" fill="hold"/>
                                        <p:tgtEl>
                                          <p:spTgt spid="6146"/>
                                        </p:tgtEl>
                                        <p:attrNameLst>
                                          <p:attrName>ppt_x</p:attrName>
                                        </p:attrNameLst>
                                      </p:cBhvr>
                                      <p:tavLst>
                                        <p:tav tm="0">
                                          <p:val>
                                            <p:strVal val="#ppt_x"/>
                                          </p:val>
                                        </p:tav>
                                        <p:tav tm="100000">
                                          <p:val>
                                            <p:strVal val="#ppt_x"/>
                                          </p:val>
                                        </p:tav>
                                      </p:tavLst>
                                    </p:anim>
                                    <p:anim calcmode="lin" valueType="num">
                                      <p:cBhvr>
                                        <p:cTn id="42"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43F90D28-4841-4F37-B1DB-9F7C78C31560}"/>
              </a:ext>
            </a:extLst>
          </p:cNvPr>
          <p:cNvSpPr>
            <a:spLocks noGrp="1"/>
          </p:cNvSpPr>
          <p:nvPr>
            <p:ph type="subTitle" idx="4"/>
          </p:nvPr>
        </p:nvSpPr>
        <p:spPr>
          <a:xfrm>
            <a:off x="2697483" y="1130291"/>
            <a:ext cx="5784878" cy="2882918"/>
          </a:xfrm>
        </p:spPr>
        <p:txBody>
          <a:bodyPr/>
          <a:lstStyle/>
          <a:p>
            <a:pPr algn="l">
              <a:lnSpc>
                <a:spcPct val="150000"/>
              </a:lnSpc>
              <a:buFontTx/>
              <a:buChar char="-"/>
            </a:pPr>
            <a:r>
              <a:rPr lang="en-US" sz="1800" dirty="0" err="1">
                <a:latin typeface="Cambria" panose="02040503050406030204" pitchFamily="18" charset="0"/>
                <a:ea typeface="Cambria" panose="02040503050406030204" pitchFamily="18" charset="0"/>
              </a:rPr>
              <a:t>Cuộc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rượt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đuổi</a:t>
            </a:r>
            <a:r>
              <a:rPr lang="en-US" sz="1800" dirty="0">
                <a:latin typeface="Cambria" panose="02040503050406030204" pitchFamily="18" charset="0"/>
                <a:ea typeface="Cambria" panose="02040503050406030204" pitchFamily="18" charset="0"/>
              </a:rPr>
              <a:t> gay </a:t>
            </a:r>
            <a:r>
              <a:rPr lang="en-US" sz="1800" dirty="0" err="1">
                <a:latin typeface="Cambria" panose="02040503050406030204" pitchFamily="18" charset="0"/>
                <a:ea typeface="Cambria" panose="02040503050406030204" pitchFamily="18" charset="0"/>
              </a:rPr>
              <a:t>cấn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hấp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dẫn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giữa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đoàn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thủy</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thủ</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con </a:t>
            </a:r>
            <a:r>
              <a:rPr lang="en-US" sz="1800" dirty="0" err="1">
                <a:latin typeface="Cambria" panose="02040503050406030204" pitchFamily="18" charset="0"/>
                <a:ea typeface="Cambria" panose="02040503050406030204" pitchFamily="18" charset="0"/>
              </a:rPr>
              <a:t>cá</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thiết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kình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đem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lại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bất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ngờ</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chiếc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tàu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ngầm</a:t>
            </a:r>
            <a:r>
              <a:rPr lang="en-US" sz="1800" dirty="0">
                <a:latin typeface="Cambria" panose="02040503050406030204" pitchFamily="18" charset="0"/>
                <a:ea typeface="Cambria" panose="02040503050406030204" pitchFamily="18" charset="0"/>
              </a:rPr>
              <a:t> do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con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chế</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tạo</a:t>
            </a:r>
            <a:r>
              <a:rPr lang="en-US" sz="1800" dirty="0">
                <a:latin typeface="Cambria" panose="02040503050406030204" pitchFamily="18" charset="0"/>
                <a:ea typeface="Cambria" panose="02040503050406030204" pitchFamily="18" charset="0"/>
              </a:rPr>
              <a:t>.</a:t>
            </a:r>
          </a:p>
          <a:p>
            <a:pPr algn="l">
              <a:lnSpc>
                <a:spcPct val="150000"/>
              </a:lnSpc>
              <a:buFontTx/>
              <a:buChar char="-"/>
            </a:pPr>
            <a:r>
              <a:rPr lang="en-US" sz="1800" dirty="0" err="1">
                <a:latin typeface="Cambria" panose="02040503050406030204" pitchFamily="18" charset="0"/>
                <a:ea typeface="Cambria" panose="02040503050406030204" pitchFamily="18" charset="0"/>
              </a:rPr>
              <a:t>Khát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vọng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chinh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phục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biển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cả</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vươn</a:t>
            </a:r>
            <a:r>
              <a:rPr lang="en-US" sz="1800" dirty="0">
                <a:latin typeface="Cambria" panose="02040503050406030204" pitchFamily="18" charset="0"/>
                <a:ea typeface="Cambria" panose="02040503050406030204" pitchFamily="18" charset="0"/>
              </a:rPr>
              <a:t> ra </a:t>
            </a:r>
            <a:r>
              <a:rPr lang="en-US" sz="1800" dirty="0" err="1">
                <a:latin typeface="Cambria" panose="02040503050406030204" pitchFamily="18" charset="0"/>
                <a:ea typeface="Cambria" panose="02040503050406030204" pitchFamily="18" charset="0"/>
              </a:rPr>
              <a:t>đại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dương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xa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xôi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bí</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ẩn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của</a:t>
            </a:r>
            <a:r>
              <a:rPr lang="en-US" sz="1800" dirty="0">
                <a:latin typeface="Cambria" panose="02040503050406030204" pitchFamily="18" charset="0"/>
                <a:ea typeface="Cambria" panose="02040503050406030204" pitchFamily="18" charset="0"/>
              </a:rPr>
              <a:t> con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a:t>
            </a:r>
          </a:p>
        </p:txBody>
      </p:sp>
      <p:sp>
        <p:nvSpPr>
          <p:cNvPr id="4" name="Title 3">
            <a:extLst>
              <a:ext uri="{FF2B5EF4-FFF2-40B4-BE49-F238E27FC236}">
                <a16:creationId xmlns:a16="http://schemas.microsoft.com/office/drawing/2014/main" id="{5B6D7FD6-64C2-4EEE-9D83-54FB2B89996E}"/>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2. </a:t>
            </a:r>
            <a:r>
              <a:rPr lang="en-US" dirty="0" err="1">
                <a:latin typeface="Cambria" panose="02040503050406030204" pitchFamily="18" charset="0"/>
                <a:ea typeface="Cambria" panose="02040503050406030204" pitchFamily="18" charset="0"/>
              </a:rPr>
              <a:t>Nội</a:t>
            </a:r>
            <a:r>
              <a:rPr lang="en-US" dirty="0">
                <a:latin typeface="Cambria" panose="02040503050406030204" pitchFamily="18" charset="0"/>
                <a:ea typeface="Cambria" panose="02040503050406030204" pitchFamily="18" charset="0"/>
              </a:rPr>
              <a:t> dung</a:t>
            </a:r>
          </a:p>
        </p:txBody>
      </p:sp>
      <p:pic>
        <p:nvPicPr>
          <p:cNvPr id="7172" name="Picture 4" descr="Tàu Ngầm Hoạt Hình Minh Họa - Hình dạng cá tàu vũ trụ nhân vật phản diện  png tải về - Miễn phí trong suốt Công Nghệ png Tải về.">
            <a:extLst>
              <a:ext uri="{FF2B5EF4-FFF2-40B4-BE49-F238E27FC236}">
                <a16:creationId xmlns:a16="http://schemas.microsoft.com/office/drawing/2014/main" id="{E87732F0-F6D5-40F7-98F8-4EB64A0CA6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5000" y1="59556" x2="15000" y2="59556"/>
                        <a14:foregroundMark x1="15444" y1="73111" x2="15444" y2="73111"/>
                        <a14:foregroundMark x1="15222" y1="70778" x2="15222" y2="70778"/>
                        <a14:foregroundMark x1="49444" y1="42111" x2="46556" y2="44222"/>
                      </a14:backgroundRemoval>
                    </a14:imgEffect>
                  </a14:imgLayer>
                </a14:imgProps>
              </a:ext>
              <a:ext uri="{28A0092B-C50C-407E-A947-70E740481C1C}">
                <a14:useLocalDpi xmlns:a14="http://schemas.microsoft.com/office/drawing/2010/main" val="0"/>
              </a:ext>
            </a:extLst>
          </a:blip>
          <a:srcRect/>
          <a:stretch>
            <a:fillRect/>
          </a:stretch>
        </p:blipFill>
        <p:spPr bwMode="auto">
          <a:xfrm>
            <a:off x="0" y="1054431"/>
            <a:ext cx="3263414" cy="326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859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arn(inVertical)">
                                      <p:cBhvr>
                                        <p:cTn id="7" dur="500"/>
                                        <p:tgtEl>
                                          <p:spTgt spid="717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C3EA7B-CF18-4520-A588-8BDC38FD39B1}"/>
              </a:ext>
            </a:extLst>
          </p:cNvPr>
          <p:cNvSpPr>
            <a:spLocks noGrp="1"/>
          </p:cNvSpPr>
          <p:nvPr>
            <p:ph type="ctrTitle"/>
          </p:nvPr>
        </p:nvSpPr>
        <p:spPr>
          <a:xfrm>
            <a:off x="1013460" y="1081500"/>
            <a:ext cx="4874520" cy="1806300"/>
          </a:xfrm>
        </p:spPr>
        <p:txBody>
          <a:bodyPr/>
          <a:lstStyle/>
          <a:p>
            <a:pPr>
              <a:lnSpc>
                <a:spcPct val="150000"/>
              </a:lnSpc>
            </a:pPr>
            <a:r>
              <a:rPr lang="en-US" sz="4400" dirty="0">
                <a:latin typeface="Cambria" panose="02040503050406030204" pitchFamily="18" charset="0"/>
                <a:ea typeface="Cambria" panose="02040503050406030204" pitchFamily="18" charset="0"/>
              </a:rPr>
              <a:t>LUYỆN TẬP </a:t>
            </a:r>
            <a:br>
              <a:rPr lang="en-US" sz="4400" dirty="0">
                <a:latin typeface="Cambria" panose="02040503050406030204" pitchFamily="18" charset="0"/>
                <a:ea typeface="Cambria" panose="02040503050406030204" pitchFamily="18" charset="0"/>
              </a:rPr>
            </a:br>
            <a:r>
              <a:rPr lang="en-US" sz="4400" dirty="0">
                <a:latin typeface="Cambria" panose="02040503050406030204" pitchFamily="18" charset="0"/>
                <a:ea typeface="Cambria" panose="02040503050406030204" pitchFamily="18" charset="0"/>
              </a:rPr>
              <a:t>MỞ RỘNG</a:t>
            </a:r>
          </a:p>
        </p:txBody>
      </p:sp>
      <p:pic>
        <p:nvPicPr>
          <p:cNvPr id="8194" name="Picture 2" descr="Hello ">
            <a:extLst>
              <a:ext uri="{FF2B5EF4-FFF2-40B4-BE49-F238E27FC236}">
                <a16:creationId xmlns:a16="http://schemas.microsoft.com/office/drawing/2014/main" id="{7112DA7D-62F8-4228-BCE5-22552F1DE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640" y="16686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24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09886-9582-4C46-A157-11A94E98123D}"/>
              </a:ext>
            </a:extLst>
          </p:cNvPr>
          <p:cNvSpPr>
            <a:spLocks noGrp="1"/>
          </p:cNvSpPr>
          <p:nvPr>
            <p:ph type="title"/>
          </p:nvPr>
        </p:nvSpPr>
        <p:spPr/>
        <p:txBody>
          <a:bodyPr/>
          <a:lstStyle/>
          <a:p>
            <a:pPr algn="ct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hãy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lựa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chọn</a:t>
            </a:r>
            <a:r>
              <a:rPr lang="en-US" sz="2000" dirty="0">
                <a:latin typeface="Cambria" panose="02040503050406030204" pitchFamily="18" charset="0"/>
                <a:ea typeface="Cambria" panose="02040503050406030204" pitchFamily="18" charset="0"/>
              </a:rPr>
              <a:t> 1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nhiệm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vụ</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thành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vở</a:t>
            </a:r>
            <a:r>
              <a:rPr lang="en-US" sz="20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A87C1A81-A4F7-4F11-9420-EA2C06DAB70D}"/>
              </a:ext>
            </a:extLst>
          </p:cNvPr>
          <p:cNvSpPr/>
          <p:nvPr/>
        </p:nvSpPr>
        <p:spPr>
          <a:xfrm>
            <a:off x="520390" y="1263805"/>
            <a:ext cx="2453269" cy="24235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lumMod val="50000"/>
                  </a:schemeClr>
                </a:solidFill>
                <a:latin typeface="Cambria" panose="02040503050406030204" pitchFamily="18" charset="0"/>
                <a:ea typeface="Cambria" panose="02040503050406030204" pitchFamily="18" charset="0"/>
              </a:rPr>
              <a:t>Em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hãy</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vẽ</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lại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hình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ảnh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chiếc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tàu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ngầm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theo</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trí</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tưởng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tượng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của</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mình</a:t>
            </a:r>
            <a:r>
              <a:rPr lang="en-US" sz="1800" dirty="0">
                <a:solidFill>
                  <a:schemeClr val="tx1">
                    <a:lumMod val="50000"/>
                  </a:schemeClr>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BDF53D82-CB46-4D28-8B50-D27E5893CADE}"/>
              </a:ext>
            </a:extLst>
          </p:cNvPr>
          <p:cNvSpPr/>
          <p:nvPr/>
        </p:nvSpPr>
        <p:spPr>
          <a:xfrm>
            <a:off x="3126059" y="1263805"/>
            <a:ext cx="2453269" cy="24235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lumMod val="50000"/>
                  </a:schemeClr>
                </a:solidFill>
                <a:latin typeface="Cambria" panose="02040503050406030204" pitchFamily="18" charset="0"/>
                <a:ea typeface="Cambria" panose="02040503050406030204" pitchFamily="18" charset="0"/>
              </a:rPr>
              <a:t>Em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hãy</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viết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đoạn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văn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kể</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tiếp</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các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sự</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việc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diễn</a:t>
            </a:r>
            <a:r>
              <a:rPr lang="en-US" sz="1800" dirty="0">
                <a:solidFill>
                  <a:schemeClr val="tx1">
                    <a:lumMod val="50000"/>
                  </a:schemeClr>
                </a:solidFill>
                <a:latin typeface="Cambria" panose="02040503050406030204" pitchFamily="18" charset="0"/>
                <a:ea typeface="Cambria" panose="02040503050406030204" pitchFamily="18" charset="0"/>
              </a:rPr>
              <a:t> ra </a:t>
            </a:r>
            <a:r>
              <a:rPr lang="en-US" sz="1800" dirty="0" err="1">
                <a:solidFill>
                  <a:schemeClr val="tx1">
                    <a:lumMod val="50000"/>
                  </a:schemeClr>
                </a:solidFill>
                <a:latin typeface="Cambria" panose="02040503050406030204" pitchFamily="18" charset="0"/>
                <a:ea typeface="Cambria" panose="02040503050406030204" pitchFamily="18" charset="0"/>
              </a:rPr>
              <a:t>sau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khi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mọi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người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vị</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kéo</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vào</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trong</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tàu</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ngầm</a:t>
            </a:r>
            <a:endParaRPr lang="en-US" sz="1800" dirty="0">
              <a:solidFill>
                <a:schemeClr val="tx1">
                  <a:lumMod val="50000"/>
                </a:schemeClr>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8FA72EE-4135-4EC4-8048-1452A5719998}"/>
              </a:ext>
            </a:extLst>
          </p:cNvPr>
          <p:cNvSpPr/>
          <p:nvPr/>
        </p:nvSpPr>
        <p:spPr>
          <a:xfrm>
            <a:off x="5731728" y="1263805"/>
            <a:ext cx="2639121" cy="24235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lumMod val="50000"/>
                  </a:schemeClr>
                </a:solidFill>
                <a:latin typeface="Cambria" panose="02040503050406030204" pitchFamily="18" charset="0"/>
                <a:ea typeface="Cambria" panose="02040503050406030204" pitchFamily="18" charset="0"/>
              </a:rPr>
              <a:t>Em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hãy</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viết</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đoạn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văn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thể</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hiện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quan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điểm</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của</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mình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đối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với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vấn</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đề</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chinh</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phục</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đại</a:t>
            </a:r>
            <a:r>
              <a:rPr lang="en-US" sz="1800" dirty="0">
                <a:solidFill>
                  <a:schemeClr val="tx1">
                    <a:lumMod val="50000"/>
                  </a:schemeClr>
                </a:solidFill>
                <a:latin typeface="Cambria" panose="02040503050406030204" pitchFamily="18" charset="0"/>
                <a:ea typeface="Cambria" panose="02040503050406030204" pitchFamily="18" charset="0"/>
              </a:rPr>
              <a:t> </a:t>
            </a:r>
            <a:r>
              <a:rPr lang="en-US" sz="1800" dirty="0" err="1">
                <a:solidFill>
                  <a:schemeClr val="tx1">
                    <a:lumMod val="50000"/>
                  </a:schemeClr>
                </a:solidFill>
                <a:latin typeface="Cambria" panose="02040503050406030204" pitchFamily="18" charset="0"/>
                <a:ea typeface="Cambria" panose="02040503050406030204" pitchFamily="18" charset="0"/>
              </a:rPr>
              <a:t>dương</a:t>
            </a:r>
            <a:r>
              <a:rPr lang="en-US" sz="1800" dirty="0">
                <a:solidFill>
                  <a:schemeClr val="tx1">
                    <a:lumMod val="50000"/>
                  </a:schemeClr>
                </a:solidFill>
                <a:latin typeface="Cambria" panose="02040503050406030204" pitchFamily="18" charset="0"/>
                <a:ea typeface="Cambria" panose="02040503050406030204" pitchFamily="18" charset="0"/>
              </a:rPr>
              <a:t> (5-7 </a:t>
            </a:r>
            <a:r>
              <a:rPr lang="en-US" sz="1800" dirty="0" err="1">
                <a:solidFill>
                  <a:schemeClr val="tx1">
                    <a:lumMod val="50000"/>
                  </a:schemeClr>
                </a:solidFill>
                <a:latin typeface="Cambria" panose="02040503050406030204" pitchFamily="18" charset="0"/>
                <a:ea typeface="Cambria" panose="02040503050406030204" pitchFamily="18" charset="0"/>
              </a:rPr>
              <a:t>câu</a:t>
            </a:r>
            <a:r>
              <a:rPr lang="en-US" sz="1800" dirty="0">
                <a:solidFill>
                  <a:schemeClr val="tx1">
                    <a:lumMod val="50000"/>
                  </a:schemeClr>
                </a:solidFill>
                <a:latin typeface="Cambria" panose="02040503050406030204" pitchFamily="18" charset="0"/>
                <a:ea typeface="Cambria" panose="02040503050406030204" pitchFamily="18" charset="0"/>
              </a:rPr>
              <a:t>)</a:t>
            </a:r>
          </a:p>
        </p:txBody>
      </p:sp>
      <p:pic>
        <p:nvPicPr>
          <p:cNvPr id="9218" name="Picture 2" descr="Whale ">
            <a:extLst>
              <a:ext uri="{FF2B5EF4-FFF2-40B4-BE49-F238E27FC236}">
                <a16:creationId xmlns:a16="http://schemas.microsoft.com/office/drawing/2014/main" id="{C21D1723-BC5E-4761-B1A6-83E236D96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404375"/>
            <a:ext cx="1434790" cy="14347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ave ">
            <a:extLst>
              <a:ext uri="{FF2B5EF4-FFF2-40B4-BE49-F238E27FC236}">
                <a16:creationId xmlns:a16="http://schemas.microsoft.com/office/drawing/2014/main" id="{F8E8CE0D-0CAF-493D-8B0E-C206D82AB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695" y="3270560"/>
            <a:ext cx="1702420" cy="170242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ình ảnh Vẽ Tay Vật Liệu Png Tàu Ngầm Màu Vàng PNG Miễn Phí Tải Về - Lovepik">
            <a:extLst>
              <a:ext uri="{FF2B5EF4-FFF2-40B4-BE49-F238E27FC236}">
                <a16:creationId xmlns:a16="http://schemas.microsoft.com/office/drawing/2014/main" id="{BA1D6722-6ED6-487B-A735-21FE394CD64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698">
                        <a14:foregroundMark x1="90698" y1="55930" x2="90698" y2="55930"/>
                      </a14:backgroundRemoval>
                    </a14:imgEffect>
                  </a14:imgLayer>
                </a14:imgProps>
              </a:ext>
              <a:ext uri="{28A0092B-C50C-407E-A947-70E740481C1C}">
                <a14:useLocalDpi xmlns:a14="http://schemas.microsoft.com/office/drawing/2010/main" val="0"/>
              </a:ext>
            </a:extLst>
          </a:blip>
          <a:srcRect/>
          <a:stretch>
            <a:fillRect/>
          </a:stretch>
        </p:blipFill>
        <p:spPr bwMode="auto">
          <a:xfrm>
            <a:off x="830303" y="3063892"/>
            <a:ext cx="1634583" cy="163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74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Jules Verne | The Sanctuary Network | Fandom">
            <a:extLst>
              <a:ext uri="{FF2B5EF4-FFF2-40B4-BE49-F238E27FC236}">
                <a16:creationId xmlns:a16="http://schemas.microsoft.com/office/drawing/2014/main" id="{D61C9F1E-AACD-4163-BA0B-7FFED3CFB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55" t="2886" r="472" b="1159"/>
          <a:stretch>
            <a:fillRect/>
          </a:stretch>
        </p:blipFill>
        <p:spPr bwMode="auto">
          <a:xfrm>
            <a:off x="5679688" y="721112"/>
            <a:ext cx="2877014" cy="3769112"/>
          </a:xfrm>
          <a:custGeom>
            <a:avLst/>
            <a:gdLst>
              <a:gd name="connsiteX0" fmla="*/ 479512 w 2877014"/>
              <a:gd name="connsiteY0" fmla="*/ 0 h 3769112"/>
              <a:gd name="connsiteX1" fmla="*/ 2397502 w 2877014"/>
              <a:gd name="connsiteY1" fmla="*/ 0 h 3769112"/>
              <a:gd name="connsiteX2" fmla="*/ 2877014 w 2877014"/>
              <a:gd name="connsiteY2" fmla="*/ 479512 h 3769112"/>
              <a:gd name="connsiteX3" fmla="*/ 2877014 w 2877014"/>
              <a:gd name="connsiteY3" fmla="*/ 3289600 h 3769112"/>
              <a:gd name="connsiteX4" fmla="*/ 2397502 w 2877014"/>
              <a:gd name="connsiteY4" fmla="*/ 3769112 h 3769112"/>
              <a:gd name="connsiteX5" fmla="*/ 479512 w 2877014"/>
              <a:gd name="connsiteY5" fmla="*/ 3769112 h 3769112"/>
              <a:gd name="connsiteX6" fmla="*/ 0 w 2877014"/>
              <a:gd name="connsiteY6" fmla="*/ 3289600 h 3769112"/>
              <a:gd name="connsiteX7" fmla="*/ 0 w 2877014"/>
              <a:gd name="connsiteY7" fmla="*/ 479512 h 3769112"/>
              <a:gd name="connsiteX8" fmla="*/ 479512 w 2877014"/>
              <a:gd name="connsiteY8" fmla="*/ 0 h 376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014" h="3769112">
                <a:moveTo>
                  <a:pt x="479512" y="0"/>
                </a:moveTo>
                <a:lnTo>
                  <a:pt x="2397502" y="0"/>
                </a:lnTo>
                <a:cubicBezTo>
                  <a:pt x="2662329" y="0"/>
                  <a:pt x="2877014" y="214685"/>
                  <a:pt x="2877014" y="479512"/>
                </a:cubicBezTo>
                <a:lnTo>
                  <a:pt x="2877014" y="3289600"/>
                </a:lnTo>
                <a:cubicBezTo>
                  <a:pt x="2877014" y="3554427"/>
                  <a:pt x="2662329" y="3769112"/>
                  <a:pt x="2397502" y="3769112"/>
                </a:cubicBezTo>
                <a:lnTo>
                  <a:pt x="479512" y="3769112"/>
                </a:lnTo>
                <a:cubicBezTo>
                  <a:pt x="214685" y="3769112"/>
                  <a:pt x="0" y="3554427"/>
                  <a:pt x="0" y="3289600"/>
                </a:cubicBezTo>
                <a:lnTo>
                  <a:pt x="0" y="479512"/>
                </a:lnTo>
                <a:cubicBezTo>
                  <a:pt x="0" y="214685"/>
                  <a:pt x="214685" y="0"/>
                  <a:pt x="479512" y="0"/>
                </a:cubicBezTo>
                <a:close/>
              </a:path>
            </a:pathLst>
          </a:custGeom>
          <a:noFill/>
          <a:extLst>
            <a:ext uri="{909E8E84-426E-40DD-AFC4-6F175D3DCCD1}">
              <a14:hiddenFill xmlns:a14="http://schemas.microsoft.com/office/drawing/2010/main">
                <a:solidFill>
                  <a:srgbClr val="FFFFFF"/>
                </a:solidFill>
              </a14:hiddenFill>
            </a:ext>
          </a:extLst>
        </p:spPr>
      </p:pic>
      <p:sp>
        <p:nvSpPr>
          <p:cNvPr id="8" name="Google Shape;645;p61">
            <a:extLst>
              <a:ext uri="{FF2B5EF4-FFF2-40B4-BE49-F238E27FC236}">
                <a16:creationId xmlns:a16="http://schemas.microsoft.com/office/drawing/2014/main" id="{8D43E132-6E32-4D07-943B-E604452DB5A8}"/>
              </a:ext>
            </a:extLst>
          </p:cNvPr>
          <p:cNvSpPr txBox="1">
            <a:spLocks/>
          </p:cNvSpPr>
          <p:nvPr/>
        </p:nvSpPr>
        <p:spPr>
          <a:xfrm>
            <a:off x="587298" y="789400"/>
            <a:ext cx="4127500" cy="978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1pPr>
            <a:lvl2pPr marR="0" lvl="1"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2pPr>
            <a:lvl3pPr marR="0" lvl="2"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3pPr>
            <a:lvl4pPr marR="0" lvl="3"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4pPr>
            <a:lvl5pPr marR="0" lvl="4"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5pPr>
            <a:lvl6pPr marR="0" lvl="5"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6pPr>
            <a:lvl7pPr marR="0" lvl="6"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7pPr>
            <a:lvl8pPr marR="0" lvl="7"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8pPr>
            <a:lvl9pPr marR="0" lvl="8" algn="l" rtl="0">
              <a:lnSpc>
                <a:spcPct val="100000"/>
              </a:lnSpc>
              <a:spcBef>
                <a:spcPts val="0"/>
              </a:spcBef>
              <a:spcAft>
                <a:spcPts val="0"/>
              </a:spcAft>
              <a:buClr>
                <a:schemeClr val="dk1"/>
              </a:buClr>
              <a:buSzPts val="3700"/>
              <a:buFont typeface="Handlee"/>
              <a:buNone/>
              <a:defRPr sz="3700" b="1" i="0" u="none" strike="noStrike" cap="none">
                <a:solidFill>
                  <a:schemeClr val="dk1"/>
                </a:solidFill>
                <a:latin typeface="Handlee"/>
                <a:ea typeface="Handlee"/>
                <a:cs typeface="Handlee"/>
                <a:sym typeface="Handlee"/>
              </a:defRPr>
            </a:lvl9pPr>
          </a:lstStyle>
          <a:p>
            <a:pPr>
              <a:buClr>
                <a:schemeClr val="accent4"/>
              </a:buClr>
              <a:buSzPts val="1100"/>
              <a:buFont typeface="Arial"/>
              <a:buNone/>
            </a:pPr>
            <a:r>
              <a:rPr lang="vi-VN" sz="2800">
                <a:solidFill>
                  <a:schemeClr val="tx1">
                    <a:lumMod val="50000"/>
                  </a:schemeClr>
                </a:solidFill>
                <a:latin typeface="Cambria" panose="02040503050406030204" pitchFamily="18" charset="0"/>
                <a:ea typeface="Cambria" panose="02040503050406030204" pitchFamily="18" charset="0"/>
              </a:rPr>
              <a:t>1. Tác giả Giuyn Vec-nơ</a:t>
            </a:r>
            <a:endParaRPr lang="vi-VN" sz="2800" dirty="0">
              <a:solidFill>
                <a:schemeClr val="tx1">
                  <a:lumMod val="50000"/>
                </a:schemeClr>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3724F691-4FE6-46E1-90F6-7742287627CE}"/>
              </a:ext>
            </a:extLst>
          </p:cNvPr>
          <p:cNvSpPr/>
          <p:nvPr/>
        </p:nvSpPr>
        <p:spPr>
          <a:xfrm>
            <a:off x="1084468" y="1503562"/>
            <a:ext cx="4302884" cy="7363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dirty="0" err="1">
                <a:solidFill>
                  <a:schemeClr val="tx1">
                    <a:lumMod val="50000"/>
                  </a:schemeClr>
                </a:solidFill>
                <a:latin typeface="Cambria" panose="02040503050406030204" pitchFamily="18" charset="0"/>
                <a:ea typeface="Cambria" panose="02040503050406030204" pitchFamily="18" charset="0"/>
              </a:rPr>
              <a:t>Quê</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hương</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Thành</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phố</a:t>
            </a:r>
            <a:r>
              <a:rPr lang="en-US" sz="1600" dirty="0">
                <a:solidFill>
                  <a:schemeClr val="tx1">
                    <a:lumMod val="50000"/>
                  </a:schemeClr>
                </a:solidFill>
                <a:latin typeface="Cambria" panose="02040503050406030204" pitchFamily="18" charset="0"/>
                <a:ea typeface="Cambria" panose="02040503050406030204" pitchFamily="18" charset="0"/>
              </a:rPr>
              <a:t> Nantes, </a:t>
            </a:r>
            <a:r>
              <a:rPr lang="en-US" sz="1600" dirty="0" err="1">
                <a:solidFill>
                  <a:schemeClr val="tx1">
                    <a:lumMod val="50000"/>
                  </a:schemeClr>
                </a:solidFill>
                <a:latin typeface="Cambria" panose="02040503050406030204" pitchFamily="18" charset="0"/>
                <a:ea typeface="Cambria" panose="02040503050406030204" pitchFamily="18" charset="0"/>
              </a:rPr>
              <a:t>Pháp</a:t>
            </a:r>
            <a:r>
              <a:rPr lang="en-US" sz="1600" dirty="0">
                <a:solidFill>
                  <a:schemeClr val="tx1">
                    <a:lumMod val="50000"/>
                  </a:schemeClr>
                </a:solidFill>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4E642FCF-2394-4F9B-8845-F4CC045A5A4A}"/>
              </a:ext>
            </a:extLst>
          </p:cNvPr>
          <p:cNvSpPr/>
          <p:nvPr/>
        </p:nvSpPr>
        <p:spPr>
          <a:xfrm>
            <a:off x="1102571" y="2391267"/>
            <a:ext cx="4302884" cy="11023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dirty="0" err="1">
                <a:solidFill>
                  <a:schemeClr val="tx1">
                    <a:lumMod val="50000"/>
                  </a:schemeClr>
                </a:solidFill>
                <a:latin typeface="Cambria" panose="02040503050406030204" pitchFamily="18" charset="0"/>
                <a:ea typeface="Cambria" panose="02040503050406030204" pitchFamily="18" charset="0"/>
              </a:rPr>
              <a:t>Sự</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nghiệp</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Là</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người</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tiên</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phong</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trong</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thể</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loại</a:t>
            </a:r>
            <a:r>
              <a:rPr lang="en-US" sz="1600" dirty="0">
                <a:solidFill>
                  <a:schemeClr val="tx1">
                    <a:lumMod val="50000"/>
                  </a:schemeClr>
                </a:solidFill>
                <a:latin typeface="Cambria" panose="02040503050406030204" pitchFamily="18" charset="0"/>
                <a:ea typeface="Cambria" panose="02040503050406030204" pitchFamily="18" charset="0"/>
              </a:rPr>
              <a:t> khoa </a:t>
            </a:r>
            <a:r>
              <a:rPr lang="en-US" sz="1600" dirty="0" err="1">
                <a:solidFill>
                  <a:schemeClr val="tx1">
                    <a:lumMod val="50000"/>
                  </a:schemeClr>
                </a:solidFill>
                <a:latin typeface="Cambria" panose="02040503050406030204" pitchFamily="18" charset="0"/>
                <a:ea typeface="Cambria" panose="02040503050406030204" pitchFamily="18" charset="0"/>
              </a:rPr>
              <a:t>học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viễn</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tưởng</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được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mệnh</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danh</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là</a:t>
            </a:r>
            <a:r>
              <a:rPr lang="en-US" sz="1600" dirty="0">
                <a:solidFill>
                  <a:schemeClr val="tx1">
                    <a:lumMod val="50000"/>
                  </a:schemeClr>
                </a:solidFill>
                <a:latin typeface="Cambria" panose="02040503050406030204" pitchFamily="18" charset="0"/>
                <a:ea typeface="Cambria" panose="02040503050406030204" pitchFamily="18" charset="0"/>
              </a:rPr>
              <a:t> cha </a:t>
            </a:r>
            <a:r>
              <a:rPr lang="en-US" sz="1600" dirty="0" err="1">
                <a:solidFill>
                  <a:schemeClr val="tx1">
                    <a:lumMod val="50000"/>
                  </a:schemeClr>
                </a:solidFill>
                <a:latin typeface="Cambria" panose="02040503050406030204" pitchFamily="18" charset="0"/>
                <a:ea typeface="Cambria" panose="02040503050406030204" pitchFamily="18" charset="0"/>
              </a:rPr>
              <a:t>đẻ</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của</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thể</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loại</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này</a:t>
            </a:r>
            <a:r>
              <a:rPr lang="en-US" sz="1600" dirty="0">
                <a:solidFill>
                  <a:schemeClr val="tx1">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47113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31" name="Google Shape;331;p35"/>
          <p:cNvPicPr preferRelativeResize="0"/>
          <p:nvPr/>
        </p:nvPicPr>
        <p:blipFill>
          <a:blip r:embed="rId3">
            <a:alphaModFix/>
          </a:blip>
          <a:stretch>
            <a:fillRect/>
          </a:stretch>
        </p:blipFill>
        <p:spPr>
          <a:xfrm>
            <a:off x="946746" y="3599351"/>
            <a:ext cx="1335946" cy="1531501"/>
          </a:xfrm>
          <a:prstGeom prst="rect">
            <a:avLst/>
          </a:prstGeom>
          <a:noFill/>
          <a:ln>
            <a:noFill/>
          </a:ln>
        </p:spPr>
      </p:pic>
      <p:pic>
        <p:nvPicPr>
          <p:cNvPr id="332" name="Google Shape;332;p35"/>
          <p:cNvPicPr preferRelativeResize="0"/>
          <p:nvPr/>
        </p:nvPicPr>
        <p:blipFill>
          <a:blip r:embed="rId4">
            <a:alphaModFix/>
          </a:blip>
          <a:stretch>
            <a:fillRect/>
          </a:stretch>
        </p:blipFill>
        <p:spPr>
          <a:xfrm rot="128830">
            <a:off x="956441" y="4688137"/>
            <a:ext cx="1703550" cy="549849"/>
          </a:xfrm>
          <a:prstGeom prst="rect">
            <a:avLst/>
          </a:prstGeom>
          <a:noFill/>
          <a:ln>
            <a:noFill/>
          </a:ln>
        </p:spPr>
      </p:pic>
      <p:pic>
        <p:nvPicPr>
          <p:cNvPr id="333" name="Google Shape;333;p35"/>
          <p:cNvPicPr preferRelativeResize="0"/>
          <p:nvPr/>
        </p:nvPicPr>
        <p:blipFill>
          <a:blip r:embed="rId5">
            <a:alphaModFix/>
          </a:blip>
          <a:stretch>
            <a:fillRect/>
          </a:stretch>
        </p:blipFill>
        <p:spPr>
          <a:xfrm rot="442380">
            <a:off x="1996583" y="3971577"/>
            <a:ext cx="1426648" cy="1636846"/>
          </a:xfrm>
          <a:prstGeom prst="rect">
            <a:avLst/>
          </a:prstGeom>
          <a:noFill/>
          <a:ln>
            <a:noFill/>
          </a:ln>
        </p:spPr>
      </p:pic>
      <p:pic>
        <p:nvPicPr>
          <p:cNvPr id="334" name="Google Shape;334;p35"/>
          <p:cNvPicPr preferRelativeResize="0"/>
          <p:nvPr/>
        </p:nvPicPr>
        <p:blipFill>
          <a:blip r:embed="rId6">
            <a:alphaModFix/>
          </a:blip>
          <a:stretch>
            <a:fillRect/>
          </a:stretch>
        </p:blipFill>
        <p:spPr>
          <a:xfrm>
            <a:off x="5949600" y="1189550"/>
            <a:ext cx="1566949" cy="1102830"/>
          </a:xfrm>
          <a:prstGeom prst="rect">
            <a:avLst/>
          </a:prstGeom>
          <a:noFill/>
          <a:ln>
            <a:noFill/>
          </a:ln>
        </p:spPr>
      </p:pic>
      <p:pic>
        <p:nvPicPr>
          <p:cNvPr id="335" name="Google Shape;335;p35"/>
          <p:cNvPicPr preferRelativeResize="0"/>
          <p:nvPr/>
        </p:nvPicPr>
        <p:blipFill>
          <a:blip r:embed="rId7">
            <a:alphaModFix/>
          </a:blip>
          <a:stretch>
            <a:fillRect/>
          </a:stretch>
        </p:blipFill>
        <p:spPr>
          <a:xfrm rot="6136195">
            <a:off x="5487993" y="1130318"/>
            <a:ext cx="526613" cy="291112"/>
          </a:xfrm>
          <a:prstGeom prst="rect">
            <a:avLst/>
          </a:prstGeom>
          <a:noFill/>
          <a:ln>
            <a:noFill/>
          </a:ln>
        </p:spPr>
      </p:pic>
      <p:sp>
        <p:nvSpPr>
          <p:cNvPr id="14" name="TextBox 13">
            <a:extLst>
              <a:ext uri="{FF2B5EF4-FFF2-40B4-BE49-F238E27FC236}">
                <a16:creationId xmlns:a16="http://schemas.microsoft.com/office/drawing/2014/main" id="{FA84A43C-DEDF-4B64-A16D-872D696D922F}"/>
              </a:ext>
            </a:extLst>
          </p:cNvPr>
          <p:cNvSpPr txBox="1"/>
          <p:nvPr/>
        </p:nvSpPr>
        <p:spPr>
          <a:xfrm>
            <a:off x="1064837" y="1158342"/>
            <a:ext cx="4510668" cy="2343655"/>
          </a:xfrm>
          <a:prstGeom prst="rect">
            <a:avLst/>
          </a:prstGeom>
          <a:noFill/>
        </p:spPr>
        <p:txBody>
          <a:bodyPr wrap="square">
            <a:spAutoFit/>
          </a:bodyPr>
          <a:lstStyle/>
          <a:p>
            <a:pPr>
              <a:lnSpc>
                <a:spcPct val="150000"/>
              </a:lnSpc>
            </a:pPr>
            <a:r>
              <a:rPr lang="en-US" sz="2000" b="1" i="1" dirty="0" err="1">
                <a:latin typeface="Cambria" panose="02040503050406030204" pitchFamily="18" charset="0"/>
                <a:ea typeface="Cambria" panose="02040503050406030204" pitchFamily="18" charset="0"/>
              </a:rPr>
              <a:t>Dựa</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vào</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những</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kiến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thức</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và</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phần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chuẩn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bị</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bài</a:t>
            </a:r>
            <a:r>
              <a:rPr lang="en-US" sz="2000" b="1" i="1" dirty="0">
                <a:latin typeface="Cambria" panose="02040503050406030204" pitchFamily="18" charset="0"/>
                <a:ea typeface="Cambria" panose="02040503050406030204" pitchFamily="18" charset="0"/>
              </a:rPr>
              <a:t> ở </a:t>
            </a:r>
            <a:r>
              <a:rPr lang="en-US" sz="2000" b="1" i="1" dirty="0" err="1">
                <a:latin typeface="Cambria" panose="02040503050406030204" pitchFamily="18" charset="0"/>
                <a:ea typeface="Cambria" panose="02040503050406030204" pitchFamily="18" charset="0"/>
              </a:rPr>
              <a:t>nhà</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em</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hãy</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hoàn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thành</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phiếu</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đọc</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hiểu</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về</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văn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bản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Cuộc</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chạm</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trán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trên</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đại</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dương</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sau</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đây</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trong</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thời</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gian</a:t>
            </a:r>
            <a:r>
              <a:rPr lang="en-US" sz="2000" b="1" i="1" dirty="0">
                <a:latin typeface="Cambria" panose="02040503050406030204" pitchFamily="18" charset="0"/>
                <a:ea typeface="Cambria" panose="02040503050406030204" pitchFamily="18" charset="0"/>
              </a:rPr>
              <a:t> 2 </a:t>
            </a:r>
            <a:r>
              <a:rPr lang="en-US" sz="2000" b="1" i="1" dirty="0" err="1">
                <a:latin typeface="Cambria" panose="02040503050406030204" pitchFamily="18" charset="0"/>
                <a:ea typeface="Cambria" panose="02040503050406030204" pitchFamily="18" charset="0"/>
              </a:rPr>
              <a:t>phút</a:t>
            </a:r>
            <a:endParaRPr lang="en-US" sz="2000" b="1"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C0498C-F504-4DFA-8508-9D879740DF9D}"/>
              </a:ext>
            </a:extLst>
          </p:cNvPr>
          <p:cNvSpPr/>
          <p:nvPr/>
        </p:nvSpPr>
        <p:spPr>
          <a:xfrm>
            <a:off x="185852" y="965510"/>
            <a:ext cx="4021873" cy="1657814"/>
          </a:xfrm>
          <a:custGeom>
            <a:avLst/>
            <a:gdLst>
              <a:gd name="connsiteX0" fmla="*/ 0 w 4021873"/>
              <a:gd name="connsiteY0" fmla="*/ 276308 h 1657814"/>
              <a:gd name="connsiteX1" fmla="*/ 276308 w 4021873"/>
              <a:gd name="connsiteY1" fmla="*/ 0 h 1657814"/>
              <a:gd name="connsiteX2" fmla="*/ 900774 w 4021873"/>
              <a:gd name="connsiteY2" fmla="*/ 0 h 1657814"/>
              <a:gd name="connsiteX3" fmla="*/ 1594626 w 4021873"/>
              <a:gd name="connsiteY3" fmla="*/ 0 h 1657814"/>
              <a:gd name="connsiteX4" fmla="*/ 2184399 w 4021873"/>
              <a:gd name="connsiteY4" fmla="*/ 0 h 1657814"/>
              <a:gd name="connsiteX5" fmla="*/ 2774173 w 4021873"/>
              <a:gd name="connsiteY5" fmla="*/ 0 h 1657814"/>
              <a:gd name="connsiteX6" fmla="*/ 3745565 w 4021873"/>
              <a:gd name="connsiteY6" fmla="*/ 0 h 1657814"/>
              <a:gd name="connsiteX7" fmla="*/ 4021873 w 4021873"/>
              <a:gd name="connsiteY7" fmla="*/ 276308 h 1657814"/>
              <a:gd name="connsiteX8" fmla="*/ 4021873 w 4021873"/>
              <a:gd name="connsiteY8" fmla="*/ 851011 h 1657814"/>
              <a:gd name="connsiteX9" fmla="*/ 4021873 w 4021873"/>
              <a:gd name="connsiteY9" fmla="*/ 1381506 h 1657814"/>
              <a:gd name="connsiteX10" fmla="*/ 3745565 w 4021873"/>
              <a:gd name="connsiteY10" fmla="*/ 1657814 h 1657814"/>
              <a:gd name="connsiteX11" fmla="*/ 3017021 w 4021873"/>
              <a:gd name="connsiteY11" fmla="*/ 1657814 h 1657814"/>
              <a:gd name="connsiteX12" fmla="*/ 2253784 w 4021873"/>
              <a:gd name="connsiteY12" fmla="*/ 1657814 h 1657814"/>
              <a:gd name="connsiteX13" fmla="*/ 1629318 w 4021873"/>
              <a:gd name="connsiteY13" fmla="*/ 1657814 h 1657814"/>
              <a:gd name="connsiteX14" fmla="*/ 935467 w 4021873"/>
              <a:gd name="connsiteY14" fmla="*/ 1657814 h 1657814"/>
              <a:gd name="connsiteX15" fmla="*/ 276308 w 4021873"/>
              <a:gd name="connsiteY15" fmla="*/ 1657814 h 1657814"/>
              <a:gd name="connsiteX16" fmla="*/ 0 w 4021873"/>
              <a:gd name="connsiteY16" fmla="*/ 1381506 h 1657814"/>
              <a:gd name="connsiteX17" fmla="*/ 0 w 4021873"/>
              <a:gd name="connsiteY17" fmla="*/ 828907 h 1657814"/>
              <a:gd name="connsiteX18" fmla="*/ 0 w 4021873"/>
              <a:gd name="connsiteY18" fmla="*/ 276308 h 165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873" h="1657814" extrusionOk="0">
                <a:moveTo>
                  <a:pt x="0" y="276308"/>
                </a:moveTo>
                <a:cubicBezTo>
                  <a:pt x="8442" y="152931"/>
                  <a:pt x="146517" y="-4081"/>
                  <a:pt x="276308" y="0"/>
                </a:cubicBezTo>
                <a:cubicBezTo>
                  <a:pt x="563052" y="4834"/>
                  <a:pt x="687728" y="2779"/>
                  <a:pt x="900774" y="0"/>
                </a:cubicBezTo>
                <a:cubicBezTo>
                  <a:pt x="1113820" y="-2779"/>
                  <a:pt x="1364944" y="20190"/>
                  <a:pt x="1594626" y="0"/>
                </a:cubicBezTo>
                <a:cubicBezTo>
                  <a:pt x="1824308" y="-20190"/>
                  <a:pt x="2003461" y="12812"/>
                  <a:pt x="2184399" y="0"/>
                </a:cubicBezTo>
                <a:cubicBezTo>
                  <a:pt x="2365337" y="-12812"/>
                  <a:pt x="2552580" y="36"/>
                  <a:pt x="2774173" y="0"/>
                </a:cubicBezTo>
                <a:cubicBezTo>
                  <a:pt x="2995766" y="-36"/>
                  <a:pt x="3452968" y="32773"/>
                  <a:pt x="3745565" y="0"/>
                </a:cubicBezTo>
                <a:cubicBezTo>
                  <a:pt x="3902555" y="-949"/>
                  <a:pt x="4030227" y="133221"/>
                  <a:pt x="4021873" y="276308"/>
                </a:cubicBezTo>
                <a:cubicBezTo>
                  <a:pt x="4036388" y="464305"/>
                  <a:pt x="4002300" y="731931"/>
                  <a:pt x="4021873" y="851011"/>
                </a:cubicBezTo>
                <a:cubicBezTo>
                  <a:pt x="4041446" y="970091"/>
                  <a:pt x="4033455" y="1124378"/>
                  <a:pt x="4021873" y="1381506"/>
                </a:cubicBezTo>
                <a:cubicBezTo>
                  <a:pt x="4026211" y="1522237"/>
                  <a:pt x="3888880" y="1675792"/>
                  <a:pt x="3745565" y="1657814"/>
                </a:cubicBezTo>
                <a:cubicBezTo>
                  <a:pt x="3504504" y="1689983"/>
                  <a:pt x="3326274" y="1639967"/>
                  <a:pt x="3017021" y="1657814"/>
                </a:cubicBezTo>
                <a:cubicBezTo>
                  <a:pt x="2707768" y="1675661"/>
                  <a:pt x="2427678" y="1661361"/>
                  <a:pt x="2253784" y="1657814"/>
                </a:cubicBezTo>
                <a:cubicBezTo>
                  <a:pt x="2079890" y="1654267"/>
                  <a:pt x="1899102" y="1659460"/>
                  <a:pt x="1629318" y="1657814"/>
                </a:cubicBezTo>
                <a:cubicBezTo>
                  <a:pt x="1359534" y="1656168"/>
                  <a:pt x="1184898" y="1659322"/>
                  <a:pt x="935467" y="1657814"/>
                </a:cubicBezTo>
                <a:cubicBezTo>
                  <a:pt x="686036" y="1656306"/>
                  <a:pt x="493844" y="1683991"/>
                  <a:pt x="276308" y="1657814"/>
                </a:cubicBezTo>
                <a:cubicBezTo>
                  <a:pt x="87106" y="1651347"/>
                  <a:pt x="16234" y="1535716"/>
                  <a:pt x="0" y="1381506"/>
                </a:cubicBezTo>
                <a:cubicBezTo>
                  <a:pt x="-926" y="1200421"/>
                  <a:pt x="-7684" y="988038"/>
                  <a:pt x="0" y="828907"/>
                </a:cubicBezTo>
                <a:cubicBezTo>
                  <a:pt x="7684" y="669776"/>
                  <a:pt x="-22931" y="458044"/>
                  <a:pt x="0" y="276308"/>
                </a:cubicBezTo>
                <a:close/>
              </a:path>
            </a:pathLst>
          </a:custGeom>
          <a:noFill/>
          <a:ln w="9525">
            <a:solidFill>
              <a:srgbClr val="002060"/>
            </a:solidFill>
            <a:extLst>
              <a:ext uri="{C807C97D-BFC1-408E-A445-0C87EB9F89A2}">
                <ask:lineSketchStyleProps xmlns:ask="http://schemas.microsoft.com/office/drawing/2018/sketchyshapes" xmlns="" sd="148510718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err="1">
                <a:solidFill>
                  <a:schemeClr val="tx1">
                    <a:lumMod val="50000"/>
                  </a:schemeClr>
                </a:solidFill>
                <a:latin typeface="Cambria" panose="02040503050406030204" pitchFamily="18" charset="0"/>
                <a:ea typeface="Cambria" panose="02040503050406030204" pitchFamily="18" charset="0"/>
              </a:rPr>
              <a:t>Nhân</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vật</a:t>
            </a:r>
            <a:endParaRPr lang="en-US" sz="1600" b="1" dirty="0">
              <a:solidFill>
                <a:schemeClr val="tx1">
                  <a:lumMod val="50000"/>
                </a:schemeClr>
              </a:solidFill>
              <a:latin typeface="Cambria" panose="02040503050406030204" pitchFamily="18" charset="0"/>
              <a:ea typeface="Cambria" panose="02040503050406030204" pitchFamily="18" charset="0"/>
            </a:endParaRPr>
          </a:p>
          <a:p>
            <a:pPr algn="ctr"/>
            <a:r>
              <a:rPr lang="en-US" sz="1600" dirty="0">
                <a:solidFill>
                  <a:schemeClr val="tx1">
                    <a:lumMod val="50000"/>
                  </a:schemeClr>
                </a:solidFill>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2ED6C580-C972-4913-A289-3B98D17057E1}"/>
              </a:ext>
            </a:extLst>
          </p:cNvPr>
          <p:cNvSpPr/>
          <p:nvPr/>
        </p:nvSpPr>
        <p:spPr>
          <a:xfrm>
            <a:off x="185850" y="2760392"/>
            <a:ext cx="4021873" cy="1022194"/>
          </a:xfrm>
          <a:custGeom>
            <a:avLst/>
            <a:gdLst>
              <a:gd name="connsiteX0" fmla="*/ 0 w 4021873"/>
              <a:gd name="connsiteY0" fmla="*/ 170369 h 1022194"/>
              <a:gd name="connsiteX1" fmla="*/ 170369 w 4021873"/>
              <a:gd name="connsiteY1" fmla="*/ 0 h 1022194"/>
              <a:gd name="connsiteX2" fmla="*/ 673457 w 4021873"/>
              <a:gd name="connsiteY2" fmla="*/ 0 h 1022194"/>
              <a:gd name="connsiteX3" fmla="*/ 1286980 w 4021873"/>
              <a:gd name="connsiteY3" fmla="*/ 0 h 1022194"/>
              <a:gd name="connsiteX4" fmla="*/ 1826880 w 4021873"/>
              <a:gd name="connsiteY4" fmla="*/ 0 h 1022194"/>
              <a:gd name="connsiteX5" fmla="*/ 2514025 w 4021873"/>
              <a:gd name="connsiteY5" fmla="*/ 0 h 1022194"/>
              <a:gd name="connsiteX6" fmla="*/ 3017113 w 4021873"/>
              <a:gd name="connsiteY6" fmla="*/ 0 h 1022194"/>
              <a:gd name="connsiteX7" fmla="*/ 3851504 w 4021873"/>
              <a:gd name="connsiteY7" fmla="*/ 0 h 1022194"/>
              <a:gd name="connsiteX8" fmla="*/ 4021873 w 4021873"/>
              <a:gd name="connsiteY8" fmla="*/ 170369 h 1022194"/>
              <a:gd name="connsiteX9" fmla="*/ 4021873 w 4021873"/>
              <a:gd name="connsiteY9" fmla="*/ 851825 h 1022194"/>
              <a:gd name="connsiteX10" fmla="*/ 3851504 w 4021873"/>
              <a:gd name="connsiteY10" fmla="*/ 1022194 h 1022194"/>
              <a:gd name="connsiteX11" fmla="*/ 3274793 w 4021873"/>
              <a:gd name="connsiteY11" fmla="*/ 1022194 h 1022194"/>
              <a:gd name="connsiteX12" fmla="*/ 2771704 w 4021873"/>
              <a:gd name="connsiteY12" fmla="*/ 1022194 h 1022194"/>
              <a:gd name="connsiteX13" fmla="*/ 2121371 w 4021873"/>
              <a:gd name="connsiteY13" fmla="*/ 1022194 h 1022194"/>
              <a:gd name="connsiteX14" fmla="*/ 1544659 w 4021873"/>
              <a:gd name="connsiteY14" fmla="*/ 1022194 h 1022194"/>
              <a:gd name="connsiteX15" fmla="*/ 857514 w 4021873"/>
              <a:gd name="connsiteY15" fmla="*/ 1022194 h 1022194"/>
              <a:gd name="connsiteX16" fmla="*/ 170369 w 4021873"/>
              <a:gd name="connsiteY16" fmla="*/ 1022194 h 1022194"/>
              <a:gd name="connsiteX17" fmla="*/ 0 w 4021873"/>
              <a:gd name="connsiteY17" fmla="*/ 851825 h 1022194"/>
              <a:gd name="connsiteX18" fmla="*/ 0 w 4021873"/>
              <a:gd name="connsiteY18" fmla="*/ 170369 h 102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873" h="1022194" extrusionOk="0">
                <a:moveTo>
                  <a:pt x="0" y="170369"/>
                </a:moveTo>
                <a:cubicBezTo>
                  <a:pt x="1391" y="86369"/>
                  <a:pt x="88420" y="-9892"/>
                  <a:pt x="170369" y="0"/>
                </a:cubicBezTo>
                <a:cubicBezTo>
                  <a:pt x="343939" y="-24341"/>
                  <a:pt x="475834" y="-13593"/>
                  <a:pt x="673457" y="0"/>
                </a:cubicBezTo>
                <a:cubicBezTo>
                  <a:pt x="871080" y="13593"/>
                  <a:pt x="1043652" y="29466"/>
                  <a:pt x="1286980" y="0"/>
                </a:cubicBezTo>
                <a:cubicBezTo>
                  <a:pt x="1530308" y="-29466"/>
                  <a:pt x="1692618" y="-22415"/>
                  <a:pt x="1826880" y="0"/>
                </a:cubicBezTo>
                <a:cubicBezTo>
                  <a:pt x="1961142" y="22415"/>
                  <a:pt x="2267118" y="28153"/>
                  <a:pt x="2514025" y="0"/>
                </a:cubicBezTo>
                <a:cubicBezTo>
                  <a:pt x="2760933" y="-28153"/>
                  <a:pt x="2787861" y="-14247"/>
                  <a:pt x="3017113" y="0"/>
                </a:cubicBezTo>
                <a:cubicBezTo>
                  <a:pt x="3246365" y="14247"/>
                  <a:pt x="3440308" y="-17620"/>
                  <a:pt x="3851504" y="0"/>
                </a:cubicBezTo>
                <a:cubicBezTo>
                  <a:pt x="3941902" y="15711"/>
                  <a:pt x="4017057" y="81773"/>
                  <a:pt x="4021873" y="170369"/>
                </a:cubicBezTo>
                <a:cubicBezTo>
                  <a:pt x="4041733" y="439124"/>
                  <a:pt x="4046890" y="616646"/>
                  <a:pt x="4021873" y="851825"/>
                </a:cubicBezTo>
                <a:cubicBezTo>
                  <a:pt x="4018176" y="923675"/>
                  <a:pt x="3930617" y="1034352"/>
                  <a:pt x="3851504" y="1022194"/>
                </a:cubicBezTo>
                <a:cubicBezTo>
                  <a:pt x="3711199" y="995273"/>
                  <a:pt x="3485618" y="1003556"/>
                  <a:pt x="3274793" y="1022194"/>
                </a:cubicBezTo>
                <a:cubicBezTo>
                  <a:pt x="3063968" y="1040832"/>
                  <a:pt x="2952653" y="1007402"/>
                  <a:pt x="2771704" y="1022194"/>
                </a:cubicBezTo>
                <a:cubicBezTo>
                  <a:pt x="2590755" y="1036986"/>
                  <a:pt x="2318852" y="1045190"/>
                  <a:pt x="2121371" y="1022194"/>
                </a:cubicBezTo>
                <a:cubicBezTo>
                  <a:pt x="1923890" y="999198"/>
                  <a:pt x="1734055" y="1013849"/>
                  <a:pt x="1544659" y="1022194"/>
                </a:cubicBezTo>
                <a:cubicBezTo>
                  <a:pt x="1355263" y="1030539"/>
                  <a:pt x="1168844" y="1021089"/>
                  <a:pt x="857514" y="1022194"/>
                </a:cubicBezTo>
                <a:cubicBezTo>
                  <a:pt x="546184" y="1023299"/>
                  <a:pt x="361622" y="1006846"/>
                  <a:pt x="170369" y="1022194"/>
                </a:cubicBezTo>
                <a:cubicBezTo>
                  <a:pt x="65581" y="1028553"/>
                  <a:pt x="12760" y="962116"/>
                  <a:pt x="0" y="851825"/>
                </a:cubicBezTo>
                <a:cubicBezTo>
                  <a:pt x="19744" y="617385"/>
                  <a:pt x="18013" y="379143"/>
                  <a:pt x="0" y="170369"/>
                </a:cubicBezTo>
                <a:close/>
              </a:path>
            </a:pathLst>
          </a:custGeom>
          <a:noFill/>
          <a:ln w="9525">
            <a:solidFill>
              <a:srgbClr val="002060"/>
            </a:solidFill>
            <a:extLst>
              <a:ext uri="{C807C97D-BFC1-408E-A445-0C87EB9F89A2}">
                <ask:lineSketchStyleProps xmlns:ask="http://schemas.microsoft.com/office/drawing/2018/sketchyshapes" xmlns="" sd="278301573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err="1">
                <a:solidFill>
                  <a:schemeClr val="tx1">
                    <a:lumMod val="50000"/>
                  </a:schemeClr>
                </a:solidFill>
                <a:latin typeface="Cambria" panose="02040503050406030204" pitchFamily="18" charset="0"/>
                <a:ea typeface="Cambria" panose="02040503050406030204" pitchFamily="18" charset="0"/>
              </a:rPr>
              <a:t>Thể</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loại</a:t>
            </a:r>
            <a:endParaRPr lang="en-US" sz="1600" b="1" dirty="0">
              <a:solidFill>
                <a:schemeClr val="tx1">
                  <a:lumMod val="50000"/>
                </a:schemeClr>
              </a:solidFill>
              <a:latin typeface="Cambria" panose="02040503050406030204" pitchFamily="18" charset="0"/>
              <a:ea typeface="Cambria" panose="02040503050406030204" pitchFamily="18" charset="0"/>
            </a:endParaRPr>
          </a:p>
          <a:p>
            <a:pPr algn="ctr"/>
            <a:r>
              <a:rPr lang="en-US" sz="1600" dirty="0">
                <a:solidFill>
                  <a:schemeClr val="tx1">
                    <a:lumMod val="50000"/>
                  </a:schemeClr>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1A3B4C78-817E-419D-814A-4F6EA67318CE}"/>
              </a:ext>
            </a:extLst>
          </p:cNvPr>
          <p:cNvSpPr/>
          <p:nvPr/>
        </p:nvSpPr>
        <p:spPr>
          <a:xfrm>
            <a:off x="185850" y="3919654"/>
            <a:ext cx="4021873" cy="1022194"/>
          </a:xfrm>
          <a:custGeom>
            <a:avLst/>
            <a:gdLst>
              <a:gd name="connsiteX0" fmla="*/ 0 w 4021873"/>
              <a:gd name="connsiteY0" fmla="*/ 170369 h 1022194"/>
              <a:gd name="connsiteX1" fmla="*/ 170369 w 4021873"/>
              <a:gd name="connsiteY1" fmla="*/ 0 h 1022194"/>
              <a:gd name="connsiteX2" fmla="*/ 820703 w 4021873"/>
              <a:gd name="connsiteY2" fmla="*/ 0 h 1022194"/>
              <a:gd name="connsiteX3" fmla="*/ 1360603 w 4021873"/>
              <a:gd name="connsiteY3" fmla="*/ 0 h 1022194"/>
              <a:gd name="connsiteX4" fmla="*/ 1974125 w 4021873"/>
              <a:gd name="connsiteY4" fmla="*/ 0 h 1022194"/>
              <a:gd name="connsiteX5" fmla="*/ 2477214 w 4021873"/>
              <a:gd name="connsiteY5" fmla="*/ 0 h 1022194"/>
              <a:gd name="connsiteX6" fmla="*/ 3127547 w 4021873"/>
              <a:gd name="connsiteY6" fmla="*/ 0 h 1022194"/>
              <a:gd name="connsiteX7" fmla="*/ 3851504 w 4021873"/>
              <a:gd name="connsiteY7" fmla="*/ 0 h 1022194"/>
              <a:gd name="connsiteX8" fmla="*/ 4021873 w 4021873"/>
              <a:gd name="connsiteY8" fmla="*/ 170369 h 1022194"/>
              <a:gd name="connsiteX9" fmla="*/ 4021873 w 4021873"/>
              <a:gd name="connsiteY9" fmla="*/ 851825 h 1022194"/>
              <a:gd name="connsiteX10" fmla="*/ 3851504 w 4021873"/>
              <a:gd name="connsiteY10" fmla="*/ 1022194 h 1022194"/>
              <a:gd name="connsiteX11" fmla="*/ 3201170 w 4021873"/>
              <a:gd name="connsiteY11" fmla="*/ 1022194 h 1022194"/>
              <a:gd name="connsiteX12" fmla="*/ 2514025 w 4021873"/>
              <a:gd name="connsiteY12" fmla="*/ 1022194 h 1022194"/>
              <a:gd name="connsiteX13" fmla="*/ 1974125 w 4021873"/>
              <a:gd name="connsiteY13" fmla="*/ 1022194 h 1022194"/>
              <a:gd name="connsiteX14" fmla="*/ 1471037 w 4021873"/>
              <a:gd name="connsiteY14" fmla="*/ 1022194 h 1022194"/>
              <a:gd name="connsiteX15" fmla="*/ 967948 w 4021873"/>
              <a:gd name="connsiteY15" fmla="*/ 1022194 h 1022194"/>
              <a:gd name="connsiteX16" fmla="*/ 170369 w 4021873"/>
              <a:gd name="connsiteY16" fmla="*/ 1022194 h 1022194"/>
              <a:gd name="connsiteX17" fmla="*/ 0 w 4021873"/>
              <a:gd name="connsiteY17" fmla="*/ 851825 h 1022194"/>
              <a:gd name="connsiteX18" fmla="*/ 0 w 4021873"/>
              <a:gd name="connsiteY18" fmla="*/ 170369 h 102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873" h="1022194" extrusionOk="0">
                <a:moveTo>
                  <a:pt x="0" y="170369"/>
                </a:moveTo>
                <a:cubicBezTo>
                  <a:pt x="6054" y="66499"/>
                  <a:pt x="97801" y="-5196"/>
                  <a:pt x="170369" y="0"/>
                </a:cubicBezTo>
                <a:cubicBezTo>
                  <a:pt x="348509" y="-2945"/>
                  <a:pt x="657889" y="29167"/>
                  <a:pt x="820703" y="0"/>
                </a:cubicBezTo>
                <a:cubicBezTo>
                  <a:pt x="983517" y="-29167"/>
                  <a:pt x="1109437" y="1213"/>
                  <a:pt x="1360603" y="0"/>
                </a:cubicBezTo>
                <a:cubicBezTo>
                  <a:pt x="1611769" y="-1213"/>
                  <a:pt x="1819638" y="20556"/>
                  <a:pt x="1974125" y="0"/>
                </a:cubicBezTo>
                <a:cubicBezTo>
                  <a:pt x="2128612" y="-20556"/>
                  <a:pt x="2317028" y="2353"/>
                  <a:pt x="2477214" y="0"/>
                </a:cubicBezTo>
                <a:cubicBezTo>
                  <a:pt x="2637400" y="-2353"/>
                  <a:pt x="2993553" y="3444"/>
                  <a:pt x="3127547" y="0"/>
                </a:cubicBezTo>
                <a:cubicBezTo>
                  <a:pt x="3261541" y="-3444"/>
                  <a:pt x="3560141" y="14011"/>
                  <a:pt x="3851504" y="0"/>
                </a:cubicBezTo>
                <a:cubicBezTo>
                  <a:pt x="3946084" y="-2488"/>
                  <a:pt x="4010061" y="88227"/>
                  <a:pt x="4021873" y="170369"/>
                </a:cubicBezTo>
                <a:cubicBezTo>
                  <a:pt x="4034629" y="325783"/>
                  <a:pt x="4036906" y="511526"/>
                  <a:pt x="4021873" y="851825"/>
                </a:cubicBezTo>
                <a:cubicBezTo>
                  <a:pt x="4021861" y="961509"/>
                  <a:pt x="3931769" y="1031631"/>
                  <a:pt x="3851504" y="1022194"/>
                </a:cubicBezTo>
                <a:cubicBezTo>
                  <a:pt x="3592769" y="998269"/>
                  <a:pt x="3354899" y="1052237"/>
                  <a:pt x="3201170" y="1022194"/>
                </a:cubicBezTo>
                <a:cubicBezTo>
                  <a:pt x="3047441" y="992151"/>
                  <a:pt x="2810018" y="1052895"/>
                  <a:pt x="2514025" y="1022194"/>
                </a:cubicBezTo>
                <a:cubicBezTo>
                  <a:pt x="2218033" y="991493"/>
                  <a:pt x="2176529" y="1009939"/>
                  <a:pt x="1974125" y="1022194"/>
                </a:cubicBezTo>
                <a:cubicBezTo>
                  <a:pt x="1771721" y="1034449"/>
                  <a:pt x="1687162" y="1000427"/>
                  <a:pt x="1471037" y="1022194"/>
                </a:cubicBezTo>
                <a:cubicBezTo>
                  <a:pt x="1254912" y="1043961"/>
                  <a:pt x="1129028" y="1046372"/>
                  <a:pt x="967948" y="1022194"/>
                </a:cubicBezTo>
                <a:cubicBezTo>
                  <a:pt x="806868" y="998016"/>
                  <a:pt x="393852" y="1038596"/>
                  <a:pt x="170369" y="1022194"/>
                </a:cubicBezTo>
                <a:cubicBezTo>
                  <a:pt x="59679" y="1011414"/>
                  <a:pt x="13663" y="951516"/>
                  <a:pt x="0" y="851825"/>
                </a:cubicBezTo>
                <a:cubicBezTo>
                  <a:pt x="2987" y="569817"/>
                  <a:pt x="-29014" y="481769"/>
                  <a:pt x="0" y="170369"/>
                </a:cubicBezTo>
                <a:close/>
              </a:path>
            </a:pathLst>
          </a:custGeom>
          <a:noFill/>
          <a:ln w="9525">
            <a:solidFill>
              <a:srgbClr val="002060"/>
            </a:solidFill>
            <a:extLst>
              <a:ext uri="{C807C97D-BFC1-408E-A445-0C87EB9F89A2}">
                <ask:lineSketchStyleProps xmlns:ask="http://schemas.microsoft.com/office/drawing/2018/sketchyshapes" xmlns="" sd="36243669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err="1">
                <a:solidFill>
                  <a:schemeClr val="tx1">
                    <a:lumMod val="50000"/>
                  </a:schemeClr>
                </a:solidFill>
                <a:latin typeface="Cambria" panose="02040503050406030204" pitchFamily="18" charset="0"/>
                <a:ea typeface="Cambria" panose="02040503050406030204" pitchFamily="18" charset="0"/>
              </a:rPr>
              <a:t>Phương</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thức</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biểu</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đạt</a:t>
            </a:r>
            <a:endParaRPr lang="en-US" sz="1600" b="1" dirty="0">
              <a:solidFill>
                <a:schemeClr val="tx1">
                  <a:lumMod val="50000"/>
                </a:schemeClr>
              </a:solidFill>
              <a:latin typeface="Cambria" panose="02040503050406030204" pitchFamily="18" charset="0"/>
              <a:ea typeface="Cambria" panose="02040503050406030204" pitchFamily="18" charset="0"/>
            </a:endParaRPr>
          </a:p>
          <a:p>
            <a:pPr algn="ctr"/>
            <a:r>
              <a:rPr lang="en-US" sz="1600" dirty="0">
                <a:solidFill>
                  <a:schemeClr val="tx1">
                    <a:lumMod val="50000"/>
                  </a:schemeClr>
                </a:solidFill>
                <a:latin typeface="Cambria" panose="02040503050406030204" pitchFamily="18" charset="0"/>
                <a:ea typeface="Cambria" panose="02040503050406030204" pitchFamily="18" charset="0"/>
              </a:rPr>
              <a:t>………………………………………………………………………………………………………………………………</a:t>
            </a:r>
          </a:p>
          <a:p>
            <a:pPr algn="ctr"/>
            <a:endParaRPr lang="en-US" sz="1600" b="1" dirty="0">
              <a:solidFill>
                <a:schemeClr val="tx1">
                  <a:lumMod val="50000"/>
                </a:schemeClr>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C2DDF1D-59EA-42F1-9683-6AEDDA7F1E94}"/>
              </a:ext>
            </a:extLst>
          </p:cNvPr>
          <p:cNvSpPr/>
          <p:nvPr/>
        </p:nvSpPr>
        <p:spPr>
          <a:xfrm>
            <a:off x="4563305" y="1015664"/>
            <a:ext cx="4021873" cy="1872939"/>
          </a:xfrm>
          <a:custGeom>
            <a:avLst/>
            <a:gdLst>
              <a:gd name="connsiteX0" fmla="*/ 0 w 4021873"/>
              <a:gd name="connsiteY0" fmla="*/ 312163 h 1872939"/>
              <a:gd name="connsiteX1" fmla="*/ 312163 w 4021873"/>
              <a:gd name="connsiteY1" fmla="*/ 0 h 1872939"/>
              <a:gd name="connsiteX2" fmla="*/ 991672 w 4021873"/>
              <a:gd name="connsiteY2" fmla="*/ 0 h 1872939"/>
              <a:gd name="connsiteX3" fmla="*/ 1603231 w 4021873"/>
              <a:gd name="connsiteY3" fmla="*/ 0 h 1872939"/>
              <a:gd name="connsiteX4" fmla="*/ 2180814 w 4021873"/>
              <a:gd name="connsiteY4" fmla="*/ 0 h 1872939"/>
              <a:gd name="connsiteX5" fmla="*/ 2928274 w 4021873"/>
              <a:gd name="connsiteY5" fmla="*/ 0 h 1872939"/>
              <a:gd name="connsiteX6" fmla="*/ 3709710 w 4021873"/>
              <a:gd name="connsiteY6" fmla="*/ 0 h 1872939"/>
              <a:gd name="connsiteX7" fmla="*/ 4021873 w 4021873"/>
              <a:gd name="connsiteY7" fmla="*/ 312163 h 1872939"/>
              <a:gd name="connsiteX8" fmla="*/ 4021873 w 4021873"/>
              <a:gd name="connsiteY8" fmla="*/ 961442 h 1872939"/>
              <a:gd name="connsiteX9" fmla="*/ 4021873 w 4021873"/>
              <a:gd name="connsiteY9" fmla="*/ 1560776 h 1872939"/>
              <a:gd name="connsiteX10" fmla="*/ 3709710 w 4021873"/>
              <a:gd name="connsiteY10" fmla="*/ 1872939 h 1872939"/>
              <a:gd name="connsiteX11" fmla="*/ 3030201 w 4021873"/>
              <a:gd name="connsiteY11" fmla="*/ 1872939 h 1872939"/>
              <a:gd name="connsiteX12" fmla="*/ 2418642 w 4021873"/>
              <a:gd name="connsiteY12" fmla="*/ 1872939 h 1872939"/>
              <a:gd name="connsiteX13" fmla="*/ 1739133 w 4021873"/>
              <a:gd name="connsiteY13" fmla="*/ 1872939 h 1872939"/>
              <a:gd name="connsiteX14" fmla="*/ 1093599 w 4021873"/>
              <a:gd name="connsiteY14" fmla="*/ 1872939 h 1872939"/>
              <a:gd name="connsiteX15" fmla="*/ 312163 w 4021873"/>
              <a:gd name="connsiteY15" fmla="*/ 1872939 h 1872939"/>
              <a:gd name="connsiteX16" fmla="*/ 0 w 4021873"/>
              <a:gd name="connsiteY16" fmla="*/ 1560776 h 1872939"/>
              <a:gd name="connsiteX17" fmla="*/ 0 w 4021873"/>
              <a:gd name="connsiteY17" fmla="*/ 948956 h 1872939"/>
              <a:gd name="connsiteX18" fmla="*/ 0 w 4021873"/>
              <a:gd name="connsiteY18" fmla="*/ 312163 h 18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873" h="1872939" extrusionOk="0">
                <a:moveTo>
                  <a:pt x="0" y="312163"/>
                </a:moveTo>
                <a:cubicBezTo>
                  <a:pt x="10807" y="145967"/>
                  <a:pt x="141582" y="9650"/>
                  <a:pt x="312163" y="0"/>
                </a:cubicBezTo>
                <a:cubicBezTo>
                  <a:pt x="506109" y="10068"/>
                  <a:pt x="705791" y="24003"/>
                  <a:pt x="991672" y="0"/>
                </a:cubicBezTo>
                <a:cubicBezTo>
                  <a:pt x="1277553" y="-24003"/>
                  <a:pt x="1314350" y="-28630"/>
                  <a:pt x="1603231" y="0"/>
                </a:cubicBezTo>
                <a:cubicBezTo>
                  <a:pt x="1892112" y="28630"/>
                  <a:pt x="2039837" y="27841"/>
                  <a:pt x="2180814" y="0"/>
                </a:cubicBezTo>
                <a:cubicBezTo>
                  <a:pt x="2321791" y="-27841"/>
                  <a:pt x="2653959" y="-34672"/>
                  <a:pt x="2928274" y="0"/>
                </a:cubicBezTo>
                <a:cubicBezTo>
                  <a:pt x="3202589" y="34672"/>
                  <a:pt x="3352605" y="-6529"/>
                  <a:pt x="3709710" y="0"/>
                </a:cubicBezTo>
                <a:cubicBezTo>
                  <a:pt x="3896564" y="1824"/>
                  <a:pt x="4041139" y="165785"/>
                  <a:pt x="4021873" y="312163"/>
                </a:cubicBezTo>
                <a:cubicBezTo>
                  <a:pt x="4007209" y="606624"/>
                  <a:pt x="4018681" y="744743"/>
                  <a:pt x="4021873" y="961442"/>
                </a:cubicBezTo>
                <a:cubicBezTo>
                  <a:pt x="4025065" y="1178141"/>
                  <a:pt x="4004199" y="1352196"/>
                  <a:pt x="4021873" y="1560776"/>
                </a:cubicBezTo>
                <a:cubicBezTo>
                  <a:pt x="4013956" y="1773130"/>
                  <a:pt x="3891006" y="1831601"/>
                  <a:pt x="3709710" y="1872939"/>
                </a:cubicBezTo>
                <a:cubicBezTo>
                  <a:pt x="3445946" y="1843158"/>
                  <a:pt x="3207813" y="1860161"/>
                  <a:pt x="3030201" y="1872939"/>
                </a:cubicBezTo>
                <a:cubicBezTo>
                  <a:pt x="2852589" y="1885717"/>
                  <a:pt x="2621353" y="1846684"/>
                  <a:pt x="2418642" y="1872939"/>
                </a:cubicBezTo>
                <a:cubicBezTo>
                  <a:pt x="2215931" y="1899194"/>
                  <a:pt x="2045286" y="1843905"/>
                  <a:pt x="1739133" y="1872939"/>
                </a:cubicBezTo>
                <a:cubicBezTo>
                  <a:pt x="1432980" y="1901973"/>
                  <a:pt x="1240026" y="1874019"/>
                  <a:pt x="1093599" y="1872939"/>
                </a:cubicBezTo>
                <a:cubicBezTo>
                  <a:pt x="947172" y="1871859"/>
                  <a:pt x="599974" y="1873558"/>
                  <a:pt x="312163" y="1872939"/>
                </a:cubicBezTo>
                <a:cubicBezTo>
                  <a:pt x="115297" y="1879566"/>
                  <a:pt x="-856" y="1728288"/>
                  <a:pt x="0" y="1560776"/>
                </a:cubicBezTo>
                <a:cubicBezTo>
                  <a:pt x="-24642" y="1284446"/>
                  <a:pt x="20310" y="1105091"/>
                  <a:pt x="0" y="948956"/>
                </a:cubicBezTo>
                <a:cubicBezTo>
                  <a:pt x="-20310" y="792821"/>
                  <a:pt x="23602" y="563145"/>
                  <a:pt x="0" y="312163"/>
                </a:cubicBezTo>
                <a:close/>
              </a:path>
            </a:pathLst>
          </a:custGeom>
          <a:noFill/>
          <a:ln w="9525">
            <a:solidFill>
              <a:srgbClr val="002060"/>
            </a:solidFill>
            <a:extLst>
              <a:ext uri="{C807C97D-BFC1-408E-A445-0C87EB9F89A2}">
                <ask:lineSketchStyleProps xmlns:ask="http://schemas.microsoft.com/office/drawing/2018/sketchyshapes" xmlns="" sd="32868801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err="1">
                <a:solidFill>
                  <a:schemeClr val="tx1">
                    <a:lumMod val="50000"/>
                  </a:schemeClr>
                </a:solidFill>
                <a:latin typeface="Cambria" panose="02040503050406030204" pitchFamily="18" charset="0"/>
                <a:ea typeface="Cambria" panose="02040503050406030204" pitchFamily="18" charset="0"/>
              </a:rPr>
              <a:t>Bố</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cục</a:t>
            </a:r>
            <a:endParaRPr lang="en-US" sz="1600" b="1" dirty="0">
              <a:solidFill>
                <a:schemeClr val="tx1">
                  <a:lumMod val="50000"/>
                </a:schemeClr>
              </a:solidFill>
              <a:latin typeface="Cambria" panose="02040503050406030204" pitchFamily="18" charset="0"/>
              <a:ea typeface="Cambria" panose="02040503050406030204" pitchFamily="18" charset="0"/>
            </a:endParaRPr>
          </a:p>
          <a:p>
            <a:pPr algn="ctr"/>
            <a:r>
              <a:rPr lang="en-US" sz="1600" dirty="0">
                <a:solidFill>
                  <a:schemeClr val="tx1">
                    <a:lumMod val="50000"/>
                  </a:schemeClr>
                </a:solidFill>
                <a:latin typeface="Cambria" panose="02040503050406030204" pitchFamily="18" charset="0"/>
                <a:ea typeface="Cambria" panose="02040503050406030204" pitchFamily="18" charset="0"/>
              </a:rPr>
              <a:t>…………………………………………………………………………………………………………………………</a:t>
            </a:r>
          </a:p>
          <a:p>
            <a:pPr algn="ctr"/>
            <a:r>
              <a:rPr lang="en-US" sz="1600" dirty="0">
                <a:solidFill>
                  <a:schemeClr val="tx1">
                    <a:lumMod val="50000"/>
                  </a:schemeClr>
                </a:solidFill>
                <a:latin typeface="Cambria" panose="02040503050406030204" pitchFamily="18" charset="0"/>
                <a:ea typeface="Cambria" panose="02040503050406030204" pitchFamily="18" charset="0"/>
              </a:rPr>
              <a:t>…………………………………………………………………………………………………………………………</a:t>
            </a:r>
          </a:p>
          <a:p>
            <a:pPr algn="ctr"/>
            <a:r>
              <a:rPr lang="en-US" sz="1600" dirty="0">
                <a:solidFill>
                  <a:schemeClr val="tx1">
                    <a:lumMod val="50000"/>
                  </a:schemeClr>
                </a:solidFill>
                <a:latin typeface="Cambria" panose="02040503050406030204" pitchFamily="18" charset="0"/>
                <a:ea typeface="Cambria" panose="02040503050406030204" pitchFamily="18" charset="0"/>
              </a:rPr>
              <a:t>…………………………………………………………………………………………………………………………</a:t>
            </a:r>
          </a:p>
          <a:p>
            <a:pPr algn="ctr"/>
            <a:endParaRPr lang="en-US" sz="1600" b="1" dirty="0">
              <a:solidFill>
                <a:schemeClr val="tx1">
                  <a:lumMod val="50000"/>
                </a:schemeClr>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053CBD4-3AC4-49E9-8630-7E7DE0D509EE}"/>
              </a:ext>
            </a:extLst>
          </p:cNvPr>
          <p:cNvSpPr/>
          <p:nvPr/>
        </p:nvSpPr>
        <p:spPr>
          <a:xfrm>
            <a:off x="4563304" y="2985352"/>
            <a:ext cx="4021873" cy="921266"/>
          </a:xfrm>
          <a:custGeom>
            <a:avLst/>
            <a:gdLst>
              <a:gd name="connsiteX0" fmla="*/ 0 w 4021873"/>
              <a:gd name="connsiteY0" fmla="*/ 153547 h 921266"/>
              <a:gd name="connsiteX1" fmla="*/ 153547 w 4021873"/>
              <a:gd name="connsiteY1" fmla="*/ 0 h 921266"/>
              <a:gd name="connsiteX2" fmla="*/ 698381 w 4021873"/>
              <a:gd name="connsiteY2" fmla="*/ 0 h 921266"/>
              <a:gd name="connsiteX3" fmla="*/ 1354659 w 4021873"/>
              <a:gd name="connsiteY3" fmla="*/ 0 h 921266"/>
              <a:gd name="connsiteX4" fmla="*/ 1862345 w 4021873"/>
              <a:gd name="connsiteY4" fmla="*/ 0 h 921266"/>
              <a:gd name="connsiteX5" fmla="*/ 2555771 w 4021873"/>
              <a:gd name="connsiteY5" fmla="*/ 0 h 921266"/>
              <a:gd name="connsiteX6" fmla="*/ 3100605 w 4021873"/>
              <a:gd name="connsiteY6" fmla="*/ 0 h 921266"/>
              <a:gd name="connsiteX7" fmla="*/ 3868326 w 4021873"/>
              <a:gd name="connsiteY7" fmla="*/ 0 h 921266"/>
              <a:gd name="connsiteX8" fmla="*/ 4021873 w 4021873"/>
              <a:gd name="connsiteY8" fmla="*/ 153547 h 921266"/>
              <a:gd name="connsiteX9" fmla="*/ 4021873 w 4021873"/>
              <a:gd name="connsiteY9" fmla="*/ 767719 h 921266"/>
              <a:gd name="connsiteX10" fmla="*/ 3868326 w 4021873"/>
              <a:gd name="connsiteY10" fmla="*/ 921266 h 921266"/>
              <a:gd name="connsiteX11" fmla="*/ 3174901 w 4021873"/>
              <a:gd name="connsiteY11" fmla="*/ 921266 h 921266"/>
              <a:gd name="connsiteX12" fmla="*/ 2667214 w 4021873"/>
              <a:gd name="connsiteY12" fmla="*/ 921266 h 921266"/>
              <a:gd name="connsiteX13" fmla="*/ 2048084 w 4021873"/>
              <a:gd name="connsiteY13" fmla="*/ 921266 h 921266"/>
              <a:gd name="connsiteX14" fmla="*/ 1540398 w 4021873"/>
              <a:gd name="connsiteY14" fmla="*/ 921266 h 921266"/>
              <a:gd name="connsiteX15" fmla="*/ 846972 w 4021873"/>
              <a:gd name="connsiteY15" fmla="*/ 921266 h 921266"/>
              <a:gd name="connsiteX16" fmla="*/ 153547 w 4021873"/>
              <a:gd name="connsiteY16" fmla="*/ 921266 h 921266"/>
              <a:gd name="connsiteX17" fmla="*/ 0 w 4021873"/>
              <a:gd name="connsiteY17" fmla="*/ 767719 h 921266"/>
              <a:gd name="connsiteX18" fmla="*/ 0 w 4021873"/>
              <a:gd name="connsiteY18" fmla="*/ 153547 h 9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873" h="921266" extrusionOk="0">
                <a:moveTo>
                  <a:pt x="0" y="153547"/>
                </a:moveTo>
                <a:cubicBezTo>
                  <a:pt x="13684" y="58139"/>
                  <a:pt x="63463" y="14106"/>
                  <a:pt x="153547" y="0"/>
                </a:cubicBezTo>
                <a:cubicBezTo>
                  <a:pt x="316160" y="3218"/>
                  <a:pt x="458142" y="-5412"/>
                  <a:pt x="698381" y="0"/>
                </a:cubicBezTo>
                <a:cubicBezTo>
                  <a:pt x="938620" y="5412"/>
                  <a:pt x="1060481" y="13903"/>
                  <a:pt x="1354659" y="0"/>
                </a:cubicBezTo>
                <a:cubicBezTo>
                  <a:pt x="1648837" y="-13903"/>
                  <a:pt x="1684526" y="-5395"/>
                  <a:pt x="1862345" y="0"/>
                </a:cubicBezTo>
                <a:cubicBezTo>
                  <a:pt x="2040164" y="5395"/>
                  <a:pt x="2220200" y="-23205"/>
                  <a:pt x="2555771" y="0"/>
                </a:cubicBezTo>
                <a:cubicBezTo>
                  <a:pt x="2891342" y="23205"/>
                  <a:pt x="2954713" y="-13218"/>
                  <a:pt x="3100605" y="0"/>
                </a:cubicBezTo>
                <a:cubicBezTo>
                  <a:pt x="3246497" y="13218"/>
                  <a:pt x="3501442" y="36002"/>
                  <a:pt x="3868326" y="0"/>
                </a:cubicBezTo>
                <a:cubicBezTo>
                  <a:pt x="3945775" y="4900"/>
                  <a:pt x="4022270" y="61991"/>
                  <a:pt x="4021873" y="153547"/>
                </a:cubicBezTo>
                <a:cubicBezTo>
                  <a:pt x="4035659" y="443511"/>
                  <a:pt x="4017147" y="508733"/>
                  <a:pt x="4021873" y="767719"/>
                </a:cubicBezTo>
                <a:cubicBezTo>
                  <a:pt x="4008858" y="852157"/>
                  <a:pt x="3958466" y="931403"/>
                  <a:pt x="3868326" y="921266"/>
                </a:cubicBezTo>
                <a:cubicBezTo>
                  <a:pt x="3706274" y="906604"/>
                  <a:pt x="3344862" y="911599"/>
                  <a:pt x="3174901" y="921266"/>
                </a:cubicBezTo>
                <a:cubicBezTo>
                  <a:pt x="3004940" y="930933"/>
                  <a:pt x="2830448" y="909451"/>
                  <a:pt x="2667214" y="921266"/>
                </a:cubicBezTo>
                <a:cubicBezTo>
                  <a:pt x="2503980" y="933081"/>
                  <a:pt x="2208074" y="913070"/>
                  <a:pt x="2048084" y="921266"/>
                </a:cubicBezTo>
                <a:cubicBezTo>
                  <a:pt x="1888094" y="929463"/>
                  <a:pt x="1709919" y="908786"/>
                  <a:pt x="1540398" y="921266"/>
                </a:cubicBezTo>
                <a:cubicBezTo>
                  <a:pt x="1370877" y="933746"/>
                  <a:pt x="1105476" y="930347"/>
                  <a:pt x="846972" y="921266"/>
                </a:cubicBezTo>
                <a:cubicBezTo>
                  <a:pt x="588468" y="912185"/>
                  <a:pt x="387390" y="910219"/>
                  <a:pt x="153547" y="921266"/>
                </a:cubicBezTo>
                <a:cubicBezTo>
                  <a:pt x="86200" y="911578"/>
                  <a:pt x="3874" y="845252"/>
                  <a:pt x="0" y="767719"/>
                </a:cubicBezTo>
                <a:cubicBezTo>
                  <a:pt x="27051" y="617206"/>
                  <a:pt x="-16118" y="448881"/>
                  <a:pt x="0" y="153547"/>
                </a:cubicBezTo>
                <a:close/>
              </a:path>
            </a:pathLst>
          </a:custGeom>
          <a:noFill/>
          <a:ln w="9525">
            <a:solidFill>
              <a:srgbClr val="002060"/>
            </a:solidFill>
            <a:extLst>
              <a:ext uri="{C807C97D-BFC1-408E-A445-0C87EB9F89A2}">
                <ask:lineSketchStyleProps xmlns:ask="http://schemas.microsoft.com/office/drawing/2018/sketchyshapes" xmlns="" sd="195329355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err="1">
                <a:solidFill>
                  <a:schemeClr val="tx1">
                    <a:lumMod val="50000"/>
                  </a:schemeClr>
                </a:solidFill>
                <a:latin typeface="Cambria" panose="02040503050406030204" pitchFamily="18" charset="0"/>
                <a:ea typeface="Cambria" panose="02040503050406030204" pitchFamily="18" charset="0"/>
              </a:rPr>
              <a:t>Xuất</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xứ</a:t>
            </a:r>
            <a:endParaRPr lang="en-US" sz="1600" b="1" dirty="0">
              <a:solidFill>
                <a:schemeClr val="tx1">
                  <a:lumMod val="50000"/>
                </a:schemeClr>
              </a:solidFill>
              <a:latin typeface="Cambria" panose="02040503050406030204" pitchFamily="18" charset="0"/>
              <a:ea typeface="Cambria" panose="02040503050406030204" pitchFamily="18" charset="0"/>
            </a:endParaRPr>
          </a:p>
          <a:p>
            <a:pPr algn="ctr"/>
            <a:r>
              <a:rPr lang="en-US" sz="1600" dirty="0">
                <a:solidFill>
                  <a:schemeClr val="tx1">
                    <a:lumMod val="50000"/>
                  </a:schemeClr>
                </a:solidFill>
                <a:latin typeface="Cambria" panose="02040503050406030204" pitchFamily="18" charset="0"/>
                <a:ea typeface="Cambria" panose="02040503050406030204" pitchFamily="18" charset="0"/>
              </a:rPr>
              <a:t>………………………………………………………………………………………………………………………………</a:t>
            </a:r>
          </a:p>
          <a:p>
            <a:pPr algn="ctr"/>
            <a:endParaRPr lang="en-US" sz="1600" b="1" dirty="0">
              <a:solidFill>
                <a:schemeClr val="tx1">
                  <a:lumMod val="50000"/>
                </a:schemeClr>
              </a:solidFill>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7245CE13-CC90-4EE3-B746-443ADF0B035F}"/>
              </a:ext>
            </a:extLst>
          </p:cNvPr>
          <p:cNvSpPr/>
          <p:nvPr/>
        </p:nvSpPr>
        <p:spPr>
          <a:xfrm>
            <a:off x="1784195" y="89210"/>
            <a:ext cx="5352585" cy="748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schemeClr>
                </a:solidFill>
                <a:latin typeface="#9Slide03 SFU Grenoble" panose="00000500000000000000" pitchFamily="2" charset="0"/>
              </a:rPr>
              <a:t>PHIẾU ĐỌC HIỂU VĂN BẢN</a:t>
            </a:r>
          </a:p>
        </p:txBody>
      </p:sp>
      <p:pic>
        <p:nvPicPr>
          <p:cNvPr id="9" name="Picture 8" descr="Anchor">
            <a:extLst>
              <a:ext uri="{FF2B5EF4-FFF2-40B4-BE49-F238E27FC236}">
                <a16:creationId xmlns:a16="http://schemas.microsoft.com/office/drawing/2014/main" id="{CE1466EF-E543-4B08-A77B-591EF9A0726C}"/>
              </a:ext>
            </a:extLst>
          </p:cNvPr>
          <p:cNvPicPr>
            <a:picLocks noChangeAspect="1"/>
          </p:cNvPicPr>
          <p:nvPr/>
        </p:nvPicPr>
        <p:blipFill>
          <a:blip r:embed="rId2"/>
          <a:stretch>
            <a:fillRect/>
          </a:stretch>
        </p:blipFill>
        <p:spPr>
          <a:xfrm>
            <a:off x="8103223" y="3457655"/>
            <a:ext cx="854927" cy="1177175"/>
          </a:xfrm>
          <a:prstGeom prst="rect">
            <a:avLst/>
          </a:prstGeom>
        </p:spPr>
      </p:pic>
      <p:pic>
        <p:nvPicPr>
          <p:cNvPr id="1028" name="Picture 4" descr="Reading ">
            <a:extLst>
              <a:ext uri="{FF2B5EF4-FFF2-40B4-BE49-F238E27FC236}">
                <a16:creationId xmlns:a16="http://schemas.microsoft.com/office/drawing/2014/main" id="{08F6D9D4-1710-4CF4-BA7B-780E60172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0761" y="965510"/>
            <a:ext cx="1022194" cy="10221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ad ">
            <a:extLst>
              <a:ext uri="{FF2B5EF4-FFF2-40B4-BE49-F238E27FC236}">
                <a16:creationId xmlns:a16="http://schemas.microsoft.com/office/drawing/2014/main" id="{751DCDDA-6590-4D6E-A7B6-8933F3813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44" y="4075176"/>
            <a:ext cx="859238" cy="859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usiness report">
            <a:extLst>
              <a:ext uri="{FF2B5EF4-FFF2-40B4-BE49-F238E27FC236}">
                <a16:creationId xmlns:a16="http://schemas.microsoft.com/office/drawing/2014/main" id="{2E3F41A5-91AD-403F-A6B2-46E67F42C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335" y="2383108"/>
            <a:ext cx="1271239" cy="12712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F24714C-96CC-4FD6-9AB1-427A4557643D}"/>
              </a:ext>
            </a:extLst>
          </p:cNvPr>
          <p:cNvSpPr/>
          <p:nvPr/>
        </p:nvSpPr>
        <p:spPr>
          <a:xfrm>
            <a:off x="4519962" y="4044162"/>
            <a:ext cx="4021873" cy="921266"/>
          </a:xfrm>
          <a:custGeom>
            <a:avLst/>
            <a:gdLst>
              <a:gd name="connsiteX0" fmla="*/ 0 w 4021873"/>
              <a:gd name="connsiteY0" fmla="*/ 153547 h 921266"/>
              <a:gd name="connsiteX1" fmla="*/ 153547 w 4021873"/>
              <a:gd name="connsiteY1" fmla="*/ 0 h 921266"/>
              <a:gd name="connsiteX2" fmla="*/ 698381 w 4021873"/>
              <a:gd name="connsiteY2" fmla="*/ 0 h 921266"/>
              <a:gd name="connsiteX3" fmla="*/ 1354659 w 4021873"/>
              <a:gd name="connsiteY3" fmla="*/ 0 h 921266"/>
              <a:gd name="connsiteX4" fmla="*/ 1862345 w 4021873"/>
              <a:gd name="connsiteY4" fmla="*/ 0 h 921266"/>
              <a:gd name="connsiteX5" fmla="*/ 2555771 w 4021873"/>
              <a:gd name="connsiteY5" fmla="*/ 0 h 921266"/>
              <a:gd name="connsiteX6" fmla="*/ 3100605 w 4021873"/>
              <a:gd name="connsiteY6" fmla="*/ 0 h 921266"/>
              <a:gd name="connsiteX7" fmla="*/ 3868326 w 4021873"/>
              <a:gd name="connsiteY7" fmla="*/ 0 h 921266"/>
              <a:gd name="connsiteX8" fmla="*/ 4021873 w 4021873"/>
              <a:gd name="connsiteY8" fmla="*/ 153547 h 921266"/>
              <a:gd name="connsiteX9" fmla="*/ 4021873 w 4021873"/>
              <a:gd name="connsiteY9" fmla="*/ 767719 h 921266"/>
              <a:gd name="connsiteX10" fmla="*/ 3868326 w 4021873"/>
              <a:gd name="connsiteY10" fmla="*/ 921266 h 921266"/>
              <a:gd name="connsiteX11" fmla="*/ 3174901 w 4021873"/>
              <a:gd name="connsiteY11" fmla="*/ 921266 h 921266"/>
              <a:gd name="connsiteX12" fmla="*/ 2667214 w 4021873"/>
              <a:gd name="connsiteY12" fmla="*/ 921266 h 921266"/>
              <a:gd name="connsiteX13" fmla="*/ 2048084 w 4021873"/>
              <a:gd name="connsiteY13" fmla="*/ 921266 h 921266"/>
              <a:gd name="connsiteX14" fmla="*/ 1540398 w 4021873"/>
              <a:gd name="connsiteY14" fmla="*/ 921266 h 921266"/>
              <a:gd name="connsiteX15" fmla="*/ 846972 w 4021873"/>
              <a:gd name="connsiteY15" fmla="*/ 921266 h 921266"/>
              <a:gd name="connsiteX16" fmla="*/ 153547 w 4021873"/>
              <a:gd name="connsiteY16" fmla="*/ 921266 h 921266"/>
              <a:gd name="connsiteX17" fmla="*/ 0 w 4021873"/>
              <a:gd name="connsiteY17" fmla="*/ 767719 h 921266"/>
              <a:gd name="connsiteX18" fmla="*/ 0 w 4021873"/>
              <a:gd name="connsiteY18" fmla="*/ 153547 h 92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21873" h="921266" extrusionOk="0">
                <a:moveTo>
                  <a:pt x="0" y="153547"/>
                </a:moveTo>
                <a:cubicBezTo>
                  <a:pt x="13684" y="58139"/>
                  <a:pt x="63463" y="14106"/>
                  <a:pt x="153547" y="0"/>
                </a:cubicBezTo>
                <a:cubicBezTo>
                  <a:pt x="316160" y="3218"/>
                  <a:pt x="458142" y="-5412"/>
                  <a:pt x="698381" y="0"/>
                </a:cubicBezTo>
                <a:cubicBezTo>
                  <a:pt x="938620" y="5412"/>
                  <a:pt x="1060481" y="13903"/>
                  <a:pt x="1354659" y="0"/>
                </a:cubicBezTo>
                <a:cubicBezTo>
                  <a:pt x="1648837" y="-13903"/>
                  <a:pt x="1684526" y="-5395"/>
                  <a:pt x="1862345" y="0"/>
                </a:cubicBezTo>
                <a:cubicBezTo>
                  <a:pt x="2040164" y="5395"/>
                  <a:pt x="2220200" y="-23205"/>
                  <a:pt x="2555771" y="0"/>
                </a:cubicBezTo>
                <a:cubicBezTo>
                  <a:pt x="2891342" y="23205"/>
                  <a:pt x="2954713" y="-13218"/>
                  <a:pt x="3100605" y="0"/>
                </a:cubicBezTo>
                <a:cubicBezTo>
                  <a:pt x="3246497" y="13218"/>
                  <a:pt x="3501442" y="36002"/>
                  <a:pt x="3868326" y="0"/>
                </a:cubicBezTo>
                <a:cubicBezTo>
                  <a:pt x="3945775" y="4900"/>
                  <a:pt x="4022270" y="61991"/>
                  <a:pt x="4021873" y="153547"/>
                </a:cubicBezTo>
                <a:cubicBezTo>
                  <a:pt x="4035659" y="443511"/>
                  <a:pt x="4017147" y="508733"/>
                  <a:pt x="4021873" y="767719"/>
                </a:cubicBezTo>
                <a:cubicBezTo>
                  <a:pt x="4008858" y="852157"/>
                  <a:pt x="3958466" y="931403"/>
                  <a:pt x="3868326" y="921266"/>
                </a:cubicBezTo>
                <a:cubicBezTo>
                  <a:pt x="3706274" y="906604"/>
                  <a:pt x="3344862" y="911599"/>
                  <a:pt x="3174901" y="921266"/>
                </a:cubicBezTo>
                <a:cubicBezTo>
                  <a:pt x="3004940" y="930933"/>
                  <a:pt x="2830448" y="909451"/>
                  <a:pt x="2667214" y="921266"/>
                </a:cubicBezTo>
                <a:cubicBezTo>
                  <a:pt x="2503980" y="933081"/>
                  <a:pt x="2208074" y="913070"/>
                  <a:pt x="2048084" y="921266"/>
                </a:cubicBezTo>
                <a:cubicBezTo>
                  <a:pt x="1888094" y="929463"/>
                  <a:pt x="1709919" y="908786"/>
                  <a:pt x="1540398" y="921266"/>
                </a:cubicBezTo>
                <a:cubicBezTo>
                  <a:pt x="1370877" y="933746"/>
                  <a:pt x="1105476" y="930347"/>
                  <a:pt x="846972" y="921266"/>
                </a:cubicBezTo>
                <a:cubicBezTo>
                  <a:pt x="588468" y="912185"/>
                  <a:pt x="387390" y="910219"/>
                  <a:pt x="153547" y="921266"/>
                </a:cubicBezTo>
                <a:cubicBezTo>
                  <a:pt x="86200" y="911578"/>
                  <a:pt x="3874" y="845252"/>
                  <a:pt x="0" y="767719"/>
                </a:cubicBezTo>
                <a:cubicBezTo>
                  <a:pt x="27051" y="617206"/>
                  <a:pt x="-16118" y="448881"/>
                  <a:pt x="0" y="153547"/>
                </a:cubicBezTo>
                <a:close/>
              </a:path>
            </a:pathLst>
          </a:custGeom>
          <a:noFill/>
          <a:ln w="9525">
            <a:solidFill>
              <a:srgbClr val="002060"/>
            </a:solidFill>
            <a:extLst>
              <a:ext uri="{C807C97D-BFC1-408E-A445-0C87EB9F89A2}">
                <ask:lineSketchStyleProps xmlns:ask="http://schemas.microsoft.com/office/drawing/2018/sketchyshapes" xmlns="" sd="195329355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err="1">
                <a:solidFill>
                  <a:schemeClr val="tx1">
                    <a:lumMod val="50000"/>
                  </a:schemeClr>
                </a:solidFill>
                <a:latin typeface="Cambria" panose="02040503050406030204" pitchFamily="18" charset="0"/>
                <a:ea typeface="Cambria" panose="02040503050406030204" pitchFamily="18" charset="0"/>
              </a:rPr>
              <a:t>Ngôi</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kể</a:t>
            </a:r>
            <a:endParaRPr lang="en-US" sz="1600" b="1" dirty="0">
              <a:solidFill>
                <a:schemeClr val="tx1">
                  <a:lumMod val="50000"/>
                </a:schemeClr>
              </a:solidFill>
              <a:latin typeface="Cambria" panose="02040503050406030204" pitchFamily="18" charset="0"/>
              <a:ea typeface="Cambria" panose="02040503050406030204" pitchFamily="18" charset="0"/>
            </a:endParaRPr>
          </a:p>
          <a:p>
            <a:pPr algn="ctr"/>
            <a:r>
              <a:rPr lang="en-US" sz="1600" dirty="0">
                <a:solidFill>
                  <a:schemeClr val="tx1">
                    <a:lumMod val="50000"/>
                  </a:schemeClr>
                </a:solidFill>
                <a:latin typeface="Cambria" panose="02040503050406030204" pitchFamily="18" charset="0"/>
                <a:ea typeface="Cambria" panose="02040503050406030204" pitchFamily="18" charset="0"/>
              </a:rPr>
              <a:t>………………………………………………………………………………………………………………………………</a:t>
            </a:r>
          </a:p>
          <a:p>
            <a:pPr algn="ctr"/>
            <a:endParaRPr lang="en-US" sz="1600" b="1" dirty="0">
              <a:solidFill>
                <a:schemeClr val="tx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9264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2"/>
          <p:cNvSpPr txBox="1">
            <a:spLocks noGrp="1"/>
          </p:cNvSpPr>
          <p:nvPr>
            <p:ph type="title" idx="4294967295"/>
          </p:nvPr>
        </p:nvSpPr>
        <p:spPr>
          <a:xfrm>
            <a:off x="513421" y="431743"/>
            <a:ext cx="7095169" cy="468312"/>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accent4"/>
              </a:buClr>
              <a:buSzPts val="1100"/>
              <a:buFont typeface="Arial"/>
              <a:buNone/>
            </a:pPr>
            <a:r>
              <a:rPr lang="en" b="1" dirty="0">
                <a:solidFill>
                  <a:schemeClr val="tx1">
                    <a:lumMod val="50000"/>
                  </a:schemeClr>
                </a:solidFill>
                <a:latin typeface="Cambria" panose="02040503050406030204" pitchFamily="18" charset="0"/>
                <a:ea typeface="Cambria" panose="02040503050406030204" pitchFamily="18" charset="0"/>
              </a:rPr>
              <a:t>2. Văn bản</a:t>
            </a:r>
            <a:endParaRPr b="1" dirty="0">
              <a:solidFill>
                <a:schemeClr val="tx1">
                  <a:lumMod val="50000"/>
                </a:schemeClr>
              </a:solidFill>
              <a:latin typeface="Cambria" panose="02040503050406030204" pitchFamily="18" charset="0"/>
              <a:ea typeface="Cambria" panose="02040503050406030204" pitchFamily="18" charset="0"/>
            </a:endParaRPr>
          </a:p>
        </p:txBody>
      </p:sp>
      <p:grpSp>
        <p:nvGrpSpPr>
          <p:cNvPr id="483" name="Google Shape;483;p52"/>
          <p:cNvGrpSpPr/>
          <p:nvPr/>
        </p:nvGrpSpPr>
        <p:grpSpPr>
          <a:xfrm rot="-435889">
            <a:off x="610725" y="744786"/>
            <a:ext cx="3510046" cy="486007"/>
            <a:chOff x="3191625" y="1122075"/>
            <a:chExt cx="123450" cy="65900"/>
          </a:xfrm>
        </p:grpSpPr>
        <p:sp>
          <p:nvSpPr>
            <p:cNvPr id="484" name="Google Shape;484;p52"/>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schemeClr>
                </a:solidFill>
                <a:latin typeface="Cambria" panose="02040503050406030204" pitchFamily="18" charset="0"/>
                <a:ea typeface="Cambria" panose="02040503050406030204" pitchFamily="18" charset="0"/>
              </a:endParaRPr>
            </a:p>
          </p:txBody>
        </p:sp>
        <p:sp>
          <p:nvSpPr>
            <p:cNvPr id="485" name="Google Shape;485;p52"/>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schemeClr>
                </a:solidFill>
                <a:latin typeface="Cambria" panose="02040503050406030204" pitchFamily="18" charset="0"/>
                <a:ea typeface="Cambria" panose="02040503050406030204" pitchFamily="18" charset="0"/>
              </a:endParaRPr>
            </a:p>
          </p:txBody>
        </p:sp>
      </p:grpSp>
      <p:sp>
        <p:nvSpPr>
          <p:cNvPr id="9" name="Rectangle: Rounded Corners 8">
            <a:extLst>
              <a:ext uri="{FF2B5EF4-FFF2-40B4-BE49-F238E27FC236}">
                <a16:creationId xmlns:a16="http://schemas.microsoft.com/office/drawing/2014/main" id="{5407307B-CAA4-4EAC-AEA0-4E8695081F18}"/>
              </a:ext>
            </a:extLst>
          </p:cNvPr>
          <p:cNvSpPr/>
          <p:nvPr/>
        </p:nvSpPr>
        <p:spPr>
          <a:xfrm>
            <a:off x="357290" y="1593883"/>
            <a:ext cx="4705364" cy="736381"/>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lumMod val="50000"/>
                  </a:schemeClr>
                </a:solidFill>
                <a:latin typeface="Cambria" panose="02040503050406030204" pitchFamily="18" charset="0"/>
                <a:ea typeface="Cambria" panose="02040503050406030204" pitchFamily="18" charset="0"/>
              </a:rPr>
              <a:t>Xuất</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xứ</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Trích</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từ</a:t>
            </a:r>
            <a:r>
              <a:rPr lang="en-US" sz="1600" dirty="0">
                <a:solidFill>
                  <a:schemeClr val="tx1">
                    <a:lumMod val="50000"/>
                  </a:schemeClr>
                </a:solidFill>
                <a:latin typeface="Cambria" panose="02040503050406030204" pitchFamily="18" charset="0"/>
                <a:ea typeface="Cambria" panose="02040503050406030204" pitchFamily="18" charset="0"/>
              </a:rPr>
              <a:t> Hai </a:t>
            </a:r>
            <a:r>
              <a:rPr lang="en-US" sz="1600" dirty="0" err="1">
                <a:solidFill>
                  <a:schemeClr val="tx1">
                    <a:lumMod val="50000"/>
                  </a:schemeClr>
                </a:solidFill>
                <a:latin typeface="Cambria" panose="02040503050406030204" pitchFamily="18" charset="0"/>
                <a:ea typeface="Cambria" panose="02040503050406030204" pitchFamily="18" charset="0"/>
              </a:rPr>
              <a:t>vạn</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dặm</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dưới</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đáy</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biển</a:t>
            </a:r>
            <a:r>
              <a:rPr lang="en-US" sz="1600" dirty="0">
                <a:solidFill>
                  <a:schemeClr val="tx1">
                    <a:lumMod val="50000"/>
                  </a:schemeClr>
                </a:solidFill>
                <a:latin typeface="Cambria" panose="02040503050406030204" pitchFamily="18" charset="0"/>
                <a:ea typeface="Cambria" panose="02040503050406030204" pitchFamily="18" charset="0"/>
              </a:rPr>
              <a:t> (1970)</a:t>
            </a:r>
          </a:p>
        </p:txBody>
      </p:sp>
      <p:sp>
        <p:nvSpPr>
          <p:cNvPr id="10" name="Rectangle: Rounded Corners 9">
            <a:extLst>
              <a:ext uri="{FF2B5EF4-FFF2-40B4-BE49-F238E27FC236}">
                <a16:creationId xmlns:a16="http://schemas.microsoft.com/office/drawing/2014/main" id="{DF9134B6-7A70-47ED-982B-7896179FDBFF}"/>
              </a:ext>
            </a:extLst>
          </p:cNvPr>
          <p:cNvSpPr/>
          <p:nvPr/>
        </p:nvSpPr>
        <p:spPr>
          <a:xfrm>
            <a:off x="357290" y="2417997"/>
            <a:ext cx="4705364" cy="736381"/>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lumMod val="50000"/>
                  </a:schemeClr>
                </a:solidFill>
                <a:latin typeface="Cambria" panose="02040503050406030204" pitchFamily="18" charset="0"/>
                <a:ea typeface="Cambria" panose="02040503050406030204" pitchFamily="18" charset="0"/>
              </a:rPr>
              <a:t>Thể</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loại</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Tiểu</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thuyết</a:t>
            </a:r>
            <a:r>
              <a:rPr lang="en-US" sz="1600" dirty="0">
                <a:solidFill>
                  <a:schemeClr val="tx1">
                    <a:lumMod val="50000"/>
                  </a:schemeClr>
                </a:solidFill>
                <a:latin typeface="Cambria" panose="02040503050406030204" pitchFamily="18" charset="0"/>
                <a:ea typeface="Cambria" panose="02040503050406030204" pitchFamily="18" charset="0"/>
              </a:rPr>
              <a:t> </a:t>
            </a:r>
          </a:p>
          <a:p>
            <a:r>
              <a:rPr lang="en-US" sz="1600" dirty="0">
                <a:solidFill>
                  <a:schemeClr val="tx1">
                    <a:lumMod val="50000"/>
                  </a:schemeClr>
                </a:solidFill>
                <a:latin typeface="Cambria" panose="02040503050406030204" pitchFamily="18" charset="0"/>
                <a:ea typeface="Cambria" panose="02040503050406030204" pitchFamily="18" charset="0"/>
              </a:rPr>
              <a:t>(</a:t>
            </a:r>
            <a:r>
              <a:rPr lang="en-US" sz="1600" dirty="0" err="1">
                <a:solidFill>
                  <a:schemeClr val="tx1">
                    <a:lumMod val="50000"/>
                  </a:schemeClr>
                </a:solidFill>
                <a:latin typeface="Cambria" panose="02040503050406030204" pitchFamily="18" charset="0"/>
                <a:ea typeface="Cambria" panose="02040503050406030204" pitchFamily="18" charset="0"/>
              </a:rPr>
              <a:t>Truyện</a:t>
            </a:r>
            <a:r>
              <a:rPr lang="en-US" sz="1600" dirty="0">
                <a:solidFill>
                  <a:schemeClr val="tx1">
                    <a:lumMod val="50000"/>
                  </a:schemeClr>
                </a:solidFill>
                <a:latin typeface="Cambria" panose="02040503050406030204" pitchFamily="18" charset="0"/>
                <a:ea typeface="Cambria" panose="02040503050406030204" pitchFamily="18" charset="0"/>
              </a:rPr>
              <a:t> khoa </a:t>
            </a:r>
            <a:r>
              <a:rPr lang="en-US" sz="1600" dirty="0" err="1">
                <a:solidFill>
                  <a:schemeClr val="tx1">
                    <a:lumMod val="50000"/>
                  </a:schemeClr>
                </a:solidFill>
                <a:latin typeface="Cambria" panose="02040503050406030204" pitchFamily="18" charset="0"/>
                <a:ea typeface="Cambria" panose="02040503050406030204" pitchFamily="18" charset="0"/>
              </a:rPr>
              <a:t>học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viễn</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tưởng</a:t>
            </a:r>
            <a:r>
              <a:rPr lang="en-US" sz="1600" dirty="0">
                <a:solidFill>
                  <a:schemeClr val="tx1">
                    <a:lumMod val="50000"/>
                  </a:schemeClr>
                </a:solidFill>
                <a:latin typeface="Cambria" panose="02040503050406030204" pitchFamily="18" charset="0"/>
                <a:ea typeface="Cambria" panose="02040503050406030204" pitchFamily="18" charset="0"/>
              </a:rPr>
              <a:t>)</a:t>
            </a:r>
          </a:p>
        </p:txBody>
      </p:sp>
      <p:pic>
        <p:nvPicPr>
          <p:cNvPr id="1026" name="Picture 2" descr="Hai vạn dặm dưới biển – huyhoangbookstore">
            <a:extLst>
              <a:ext uri="{FF2B5EF4-FFF2-40B4-BE49-F238E27FC236}">
                <a16:creationId xmlns:a16="http://schemas.microsoft.com/office/drawing/2014/main" id="{DD38A62A-5FE4-4B65-A9C6-2D50ADA422D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73" b="89891" l="5500" r="91900">
                        <a14:foregroundMark x1="12400" y1="80533" x2="38000" y2="84426"/>
                        <a14:foregroundMark x1="91900" y1="52049" x2="84900" y2="66803"/>
                        <a14:foregroundMark x1="16500" y1="69194" x2="14300" y2="72131"/>
                        <a14:backgroundMark x1="8700" y1="64891" x2="6400" y2="70014"/>
                        <a14:backgroundMark x1="9400" y1="63320" x2="3700" y2="60861"/>
                        <a14:backgroundMark x1="6700" y1="53962" x2="8400" y2="62500"/>
                        <a14:backgroundMark x1="9100" y1="73429" x2="5100" y2="75410"/>
                        <a14:backgroundMark x1="7600" y1="76776" x2="7600" y2="77596"/>
                      </a14:backgroundRemoval>
                    </a14:imgEffect>
                  </a14:imgLayer>
                </a14:imgProps>
              </a:ext>
              <a:ext uri="{28A0092B-C50C-407E-A947-70E740481C1C}">
                <a14:useLocalDpi xmlns:a14="http://schemas.microsoft.com/office/drawing/2010/main" val="0"/>
              </a:ext>
            </a:extLst>
          </a:blip>
          <a:srcRect t="32879" r="5943"/>
          <a:stretch/>
        </p:blipFill>
        <p:spPr bwMode="auto">
          <a:xfrm>
            <a:off x="4480423" y="987788"/>
            <a:ext cx="4627844" cy="48351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BE0E102-6DBA-471E-99C0-D1DF0A3E12A6}"/>
              </a:ext>
            </a:extLst>
          </p:cNvPr>
          <p:cNvSpPr/>
          <p:nvPr/>
        </p:nvSpPr>
        <p:spPr>
          <a:xfrm>
            <a:off x="357290" y="3384099"/>
            <a:ext cx="4705364" cy="1269677"/>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lumMod val="50000"/>
                  </a:schemeClr>
                </a:solidFill>
                <a:latin typeface="Cambria" panose="02040503050406030204" pitchFamily="18" charset="0"/>
                <a:ea typeface="Cambria" panose="02040503050406030204" pitchFamily="18" charset="0"/>
              </a:rPr>
              <a:t>Nhân</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vật</a:t>
            </a:r>
            <a:r>
              <a:rPr lang="en-US" sz="1600" b="1" dirty="0">
                <a:solidFill>
                  <a:schemeClr val="tx1">
                    <a:lumMod val="50000"/>
                  </a:schemeClr>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en-US" sz="1600" dirty="0" err="1">
                <a:solidFill>
                  <a:schemeClr val="tx1">
                    <a:lumMod val="50000"/>
                  </a:schemeClr>
                </a:solidFill>
                <a:latin typeface="Cambria" panose="02040503050406030204" pitchFamily="18" charset="0"/>
                <a:ea typeface="Cambria" panose="02040503050406030204" pitchFamily="18" charset="0"/>
              </a:rPr>
              <a:t>Giáo</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sư</a:t>
            </a:r>
            <a:r>
              <a:rPr lang="en-US" sz="1600" dirty="0">
                <a:solidFill>
                  <a:schemeClr val="tx1">
                    <a:lumMod val="50000"/>
                  </a:schemeClr>
                </a:solidFill>
                <a:latin typeface="Cambria" panose="02040503050406030204" pitchFamily="18" charset="0"/>
                <a:ea typeface="Cambria" panose="02040503050406030204" pitchFamily="18" charset="0"/>
              </a:rPr>
              <a:t> A-</a:t>
            </a:r>
            <a:r>
              <a:rPr lang="en-US" sz="1600" dirty="0" err="1">
                <a:solidFill>
                  <a:schemeClr val="tx1">
                    <a:lumMod val="50000"/>
                  </a:schemeClr>
                </a:solidFill>
                <a:latin typeface="Cambria" panose="02040503050406030204" pitchFamily="18" charset="0"/>
                <a:ea typeface="Cambria" panose="02040503050406030204" pitchFamily="18" charset="0"/>
              </a:rPr>
              <a:t>rôn</a:t>
            </a:r>
            <a:r>
              <a:rPr lang="en-US" sz="1600" dirty="0">
                <a:solidFill>
                  <a:schemeClr val="tx1">
                    <a:lumMod val="50000"/>
                  </a:schemeClr>
                </a:solidFill>
                <a:latin typeface="Cambria" panose="02040503050406030204" pitchFamily="18" charset="0"/>
                <a:ea typeface="Cambria" panose="02040503050406030204" pitchFamily="18" charset="0"/>
              </a:rPr>
              <a:t>-</a:t>
            </a:r>
            <a:r>
              <a:rPr lang="en-US" sz="1600" dirty="0" err="1">
                <a:solidFill>
                  <a:schemeClr val="tx1">
                    <a:lumMod val="50000"/>
                  </a:schemeClr>
                </a:solidFill>
                <a:latin typeface="Cambria" panose="02040503050406030204" pitchFamily="18" charset="0"/>
                <a:ea typeface="Cambria" panose="02040503050406030204" pitchFamily="18" charset="0"/>
              </a:rPr>
              <a:t>nác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tôi</a:t>
            </a:r>
            <a:r>
              <a:rPr lang="en-US" sz="1600" dirty="0">
                <a:solidFill>
                  <a:schemeClr val="tx1">
                    <a:lumMod val="50000"/>
                  </a:schemeClr>
                </a:solidFill>
                <a:latin typeface="Cambria" panose="02040503050406030204" pitchFamily="18" charset="0"/>
                <a:ea typeface="Cambria" panose="02040503050406030204" pitchFamily="18" charset="0"/>
              </a:rPr>
              <a:t> – </a:t>
            </a:r>
            <a:r>
              <a:rPr lang="en-US" sz="1600" dirty="0" err="1">
                <a:solidFill>
                  <a:schemeClr val="tx1">
                    <a:lumMod val="50000"/>
                  </a:schemeClr>
                </a:solidFill>
                <a:latin typeface="Cambria" panose="02040503050406030204" pitchFamily="18" charset="0"/>
                <a:ea typeface="Cambria" panose="02040503050406030204" pitchFamily="18" charset="0"/>
              </a:rPr>
              <a:t>người</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kể</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chuyện</a:t>
            </a:r>
            <a:r>
              <a:rPr lang="en-US" sz="1600" dirty="0">
                <a:solidFill>
                  <a:schemeClr val="tx1">
                    <a:lumMod val="50000"/>
                  </a:schemeClr>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en-US" sz="1600" dirty="0" err="1">
                <a:solidFill>
                  <a:schemeClr val="tx1">
                    <a:lumMod val="50000"/>
                  </a:schemeClr>
                </a:solidFill>
                <a:latin typeface="Cambria" panose="02040503050406030204" pitchFamily="18" charset="0"/>
                <a:ea typeface="Cambria" panose="02040503050406030204" pitchFamily="18" charset="0"/>
              </a:rPr>
              <a:t>Công-xây</a:t>
            </a:r>
            <a:r>
              <a:rPr lang="en-US" sz="1600" dirty="0">
                <a:solidFill>
                  <a:schemeClr val="tx1">
                    <a:lumMod val="50000"/>
                  </a:schemeClr>
                </a:solidFill>
                <a:latin typeface="Cambria" panose="02040503050406030204" pitchFamily="18" charset="0"/>
                <a:ea typeface="Cambria" panose="02040503050406030204" pitchFamily="18" charset="0"/>
              </a:rPr>
              <a:t>.</a:t>
            </a:r>
          </a:p>
          <a:p>
            <a:pPr marL="285750" indent="-285750">
              <a:buFont typeface="Arial" panose="020B0604020202020204" pitchFamily="34" charset="0"/>
              <a:buChar char="•"/>
            </a:pPr>
            <a:r>
              <a:rPr lang="en-US" sz="1600" dirty="0" err="1">
                <a:solidFill>
                  <a:schemeClr val="tx1">
                    <a:lumMod val="50000"/>
                  </a:schemeClr>
                </a:solidFill>
                <a:latin typeface="Cambria" panose="02040503050406030204" pitchFamily="18" charset="0"/>
                <a:ea typeface="Cambria" panose="02040503050406030204" pitchFamily="18" charset="0"/>
              </a:rPr>
              <a:t>Nét</a:t>
            </a:r>
            <a:r>
              <a:rPr lang="en-US" sz="1600" dirty="0">
                <a:solidFill>
                  <a:schemeClr val="tx1">
                    <a:lumMod val="50000"/>
                  </a:schemeClr>
                </a:solidFill>
                <a:latin typeface="Cambria" panose="02040503050406030204" pitchFamily="18" charset="0"/>
                <a:ea typeface="Cambria" panose="02040503050406030204" pitchFamily="18" charset="0"/>
              </a:rPr>
              <a:t> Len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000"/>
                                        <p:tgtEl>
                                          <p:spTgt spid="481"/>
                                        </p:tgtEl>
                                      </p:cBhvr>
                                    </p:animEffect>
                                    <p:anim calcmode="lin" valueType="num">
                                      <p:cBhvr>
                                        <p:cTn id="8" dur="1000" fill="hold"/>
                                        <p:tgtEl>
                                          <p:spTgt spid="481"/>
                                        </p:tgtEl>
                                        <p:attrNameLst>
                                          <p:attrName>ppt_x</p:attrName>
                                        </p:attrNameLst>
                                      </p:cBhvr>
                                      <p:tavLst>
                                        <p:tav tm="0">
                                          <p:val>
                                            <p:strVal val="#ppt_x"/>
                                          </p:val>
                                        </p:tav>
                                        <p:tav tm="100000">
                                          <p:val>
                                            <p:strVal val="#ppt_x"/>
                                          </p:val>
                                        </p:tav>
                                      </p:tavLst>
                                    </p:anim>
                                    <p:anim calcmode="lin" valueType="num">
                                      <p:cBhvr>
                                        <p:cTn id="9" dur="1000" fill="hold"/>
                                        <p:tgtEl>
                                          <p:spTgt spid="48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1000"/>
                                        <p:tgtEl>
                                          <p:spTgt spid="483"/>
                                        </p:tgtEl>
                                      </p:cBhvr>
                                    </p:animEffect>
                                    <p:anim calcmode="lin" valueType="num">
                                      <p:cBhvr>
                                        <p:cTn id="13" dur="1000" fill="hold"/>
                                        <p:tgtEl>
                                          <p:spTgt spid="483"/>
                                        </p:tgtEl>
                                        <p:attrNameLst>
                                          <p:attrName>ppt_x</p:attrName>
                                        </p:attrNameLst>
                                      </p:cBhvr>
                                      <p:tavLst>
                                        <p:tav tm="0">
                                          <p:val>
                                            <p:strVal val="#ppt_x"/>
                                          </p:val>
                                        </p:tav>
                                        <p:tav tm="100000">
                                          <p:val>
                                            <p:strVal val="#ppt_x"/>
                                          </p:val>
                                        </p:tav>
                                      </p:tavLst>
                                    </p:anim>
                                    <p:anim calcmode="lin" valueType="num">
                                      <p:cBhvr>
                                        <p:cTn id="14" dur="1000" fill="hold"/>
                                        <p:tgtEl>
                                          <p:spTgt spid="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2"/>
          <p:cNvSpPr txBox="1">
            <a:spLocks noGrp="1"/>
          </p:cNvSpPr>
          <p:nvPr>
            <p:ph type="title" idx="4294967295"/>
          </p:nvPr>
        </p:nvSpPr>
        <p:spPr>
          <a:xfrm>
            <a:off x="513421" y="431743"/>
            <a:ext cx="7095169" cy="468312"/>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accent4"/>
              </a:buClr>
              <a:buSzPts val="1100"/>
              <a:buFont typeface="Arial"/>
              <a:buNone/>
            </a:pPr>
            <a:r>
              <a:rPr lang="en" b="1" dirty="0">
                <a:solidFill>
                  <a:schemeClr val="tx1">
                    <a:lumMod val="50000"/>
                  </a:schemeClr>
                </a:solidFill>
                <a:latin typeface="Cambria" panose="02040503050406030204" pitchFamily="18" charset="0"/>
                <a:ea typeface="Cambria" panose="02040503050406030204" pitchFamily="18" charset="0"/>
              </a:rPr>
              <a:t>2. Văn bản</a:t>
            </a:r>
            <a:endParaRPr b="1" dirty="0">
              <a:solidFill>
                <a:schemeClr val="tx1">
                  <a:lumMod val="50000"/>
                </a:schemeClr>
              </a:solidFill>
              <a:latin typeface="Cambria" panose="02040503050406030204" pitchFamily="18" charset="0"/>
              <a:ea typeface="Cambria" panose="02040503050406030204" pitchFamily="18" charset="0"/>
            </a:endParaRPr>
          </a:p>
        </p:txBody>
      </p:sp>
      <p:grpSp>
        <p:nvGrpSpPr>
          <p:cNvPr id="483" name="Google Shape;483;p52"/>
          <p:cNvGrpSpPr/>
          <p:nvPr/>
        </p:nvGrpSpPr>
        <p:grpSpPr>
          <a:xfrm rot="-435889">
            <a:off x="610725" y="744786"/>
            <a:ext cx="3510046" cy="486007"/>
            <a:chOff x="3191625" y="1122075"/>
            <a:chExt cx="123450" cy="65900"/>
          </a:xfrm>
        </p:grpSpPr>
        <p:sp>
          <p:nvSpPr>
            <p:cNvPr id="484" name="Google Shape;484;p52"/>
            <p:cNvSpPr/>
            <p:nvPr/>
          </p:nvSpPr>
          <p:spPr>
            <a:xfrm>
              <a:off x="3191625" y="1122075"/>
              <a:ext cx="111122" cy="58400"/>
            </a:xfrm>
            <a:custGeom>
              <a:avLst/>
              <a:gdLst/>
              <a:ahLst/>
              <a:cxnLst/>
              <a:rect l="l" t="t" r="r" b="b"/>
              <a:pathLst>
                <a:path w="4204" h="2336" extrusionOk="0">
                  <a:moveTo>
                    <a:pt x="267" y="1"/>
                  </a:moveTo>
                  <a:cubicBezTo>
                    <a:pt x="0" y="134"/>
                    <a:pt x="34" y="301"/>
                    <a:pt x="200" y="401"/>
                  </a:cubicBezTo>
                  <a:cubicBezTo>
                    <a:pt x="467" y="601"/>
                    <a:pt x="767" y="768"/>
                    <a:pt x="1068" y="935"/>
                  </a:cubicBezTo>
                  <a:cubicBezTo>
                    <a:pt x="1501" y="1101"/>
                    <a:pt x="1935" y="1302"/>
                    <a:pt x="2335" y="1535"/>
                  </a:cubicBezTo>
                  <a:cubicBezTo>
                    <a:pt x="2869" y="1835"/>
                    <a:pt x="3403" y="2069"/>
                    <a:pt x="3970" y="2302"/>
                  </a:cubicBezTo>
                  <a:cubicBezTo>
                    <a:pt x="4036" y="2336"/>
                    <a:pt x="4136" y="2336"/>
                    <a:pt x="4203" y="2336"/>
                  </a:cubicBezTo>
                  <a:cubicBezTo>
                    <a:pt x="2936" y="1435"/>
                    <a:pt x="1435" y="968"/>
                    <a:pt x="2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schemeClr>
                </a:solidFill>
                <a:latin typeface="Cambria" panose="02040503050406030204" pitchFamily="18" charset="0"/>
                <a:ea typeface="Cambria" panose="02040503050406030204" pitchFamily="18" charset="0"/>
              </a:endParaRPr>
            </a:p>
          </p:txBody>
        </p:sp>
        <p:sp>
          <p:nvSpPr>
            <p:cNvPr id="485" name="Google Shape;485;p52"/>
            <p:cNvSpPr/>
            <p:nvPr/>
          </p:nvSpPr>
          <p:spPr>
            <a:xfrm>
              <a:off x="3305875" y="1182950"/>
              <a:ext cx="9200" cy="5025"/>
            </a:xfrm>
            <a:custGeom>
              <a:avLst/>
              <a:gdLst/>
              <a:ahLst/>
              <a:cxnLst/>
              <a:rect l="l" t="t" r="r" b="b"/>
              <a:pathLst>
                <a:path w="368" h="201" extrusionOk="0">
                  <a:moveTo>
                    <a:pt x="33" y="1"/>
                  </a:moveTo>
                  <a:lnTo>
                    <a:pt x="0" y="101"/>
                  </a:lnTo>
                  <a:lnTo>
                    <a:pt x="334" y="201"/>
                  </a:lnTo>
                  <a:lnTo>
                    <a:pt x="367" y="134"/>
                  </a:lnTo>
                  <a:lnTo>
                    <a:pt x="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schemeClr>
                </a:solidFill>
                <a:latin typeface="Cambria" panose="02040503050406030204" pitchFamily="18" charset="0"/>
                <a:ea typeface="Cambria" panose="02040503050406030204" pitchFamily="18" charset="0"/>
              </a:endParaRPr>
            </a:p>
          </p:txBody>
        </p:sp>
      </p:grpSp>
      <p:sp>
        <p:nvSpPr>
          <p:cNvPr id="9" name="Rectangle: Rounded Corners 8">
            <a:extLst>
              <a:ext uri="{FF2B5EF4-FFF2-40B4-BE49-F238E27FC236}">
                <a16:creationId xmlns:a16="http://schemas.microsoft.com/office/drawing/2014/main" id="{5407307B-CAA4-4EAC-AEA0-4E8695081F18}"/>
              </a:ext>
            </a:extLst>
          </p:cNvPr>
          <p:cNvSpPr/>
          <p:nvPr/>
        </p:nvSpPr>
        <p:spPr>
          <a:xfrm>
            <a:off x="4244898" y="1116596"/>
            <a:ext cx="4243176" cy="736381"/>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err="1">
                <a:solidFill>
                  <a:schemeClr val="tx1">
                    <a:lumMod val="50000"/>
                  </a:schemeClr>
                </a:solidFill>
                <a:latin typeface="Cambria" panose="02040503050406030204" pitchFamily="18" charset="0"/>
                <a:ea typeface="Cambria" panose="02040503050406030204" pitchFamily="18" charset="0"/>
              </a:rPr>
              <a:t>Ngôi</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kể</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Thứ</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nhất</a:t>
            </a:r>
            <a:endParaRPr lang="en-US" sz="1600" dirty="0">
              <a:solidFill>
                <a:schemeClr val="tx1">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DF9134B6-7A70-47ED-982B-7896179FDBFF}"/>
              </a:ext>
            </a:extLst>
          </p:cNvPr>
          <p:cNvSpPr/>
          <p:nvPr/>
        </p:nvSpPr>
        <p:spPr>
          <a:xfrm>
            <a:off x="4244898" y="1940710"/>
            <a:ext cx="4243176" cy="736381"/>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50000"/>
                  </a:schemeClr>
                </a:solidFill>
                <a:latin typeface="Cambria" panose="02040503050406030204" pitchFamily="18" charset="0"/>
                <a:ea typeface="Cambria" panose="02040503050406030204" pitchFamily="18" charset="0"/>
              </a:rPr>
              <a:t>PTBĐ: </a:t>
            </a:r>
            <a:r>
              <a:rPr lang="en-US" sz="1600" dirty="0" err="1">
                <a:solidFill>
                  <a:schemeClr val="tx1">
                    <a:lumMod val="50000"/>
                  </a:schemeClr>
                </a:solidFill>
                <a:latin typeface="Cambria" panose="02040503050406030204" pitchFamily="18" charset="0"/>
                <a:ea typeface="Cambria" panose="02040503050406030204" pitchFamily="18" charset="0"/>
              </a:rPr>
              <a:t>Tự</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sự</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miêu</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tả</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biểu</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cảm</a:t>
            </a:r>
            <a:r>
              <a:rPr lang="en-US" sz="1600" dirty="0">
                <a:solidFill>
                  <a:schemeClr val="tx1">
                    <a:lumMod val="50000"/>
                  </a:schemeClr>
                </a:solidFill>
                <a:latin typeface="Cambria" panose="02040503050406030204" pitchFamily="18" charset="0"/>
                <a:ea typeface="Cambria" panose="02040503050406030204" pitchFamily="18" charset="0"/>
              </a:rPr>
              <a:t>.</a:t>
            </a:r>
          </a:p>
        </p:txBody>
      </p:sp>
      <p:sp>
        <p:nvSpPr>
          <p:cNvPr id="11" name="Rectangle: Rounded Corners 10">
            <a:extLst>
              <a:ext uri="{FF2B5EF4-FFF2-40B4-BE49-F238E27FC236}">
                <a16:creationId xmlns:a16="http://schemas.microsoft.com/office/drawing/2014/main" id="{DBE0E102-6DBA-471E-99C0-D1DF0A3E12A6}"/>
              </a:ext>
            </a:extLst>
          </p:cNvPr>
          <p:cNvSpPr/>
          <p:nvPr/>
        </p:nvSpPr>
        <p:spPr>
          <a:xfrm>
            <a:off x="4244898" y="2764824"/>
            <a:ext cx="4243176" cy="2022766"/>
          </a:xfrm>
          <a:prstGeom prst="round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600" b="1" dirty="0" err="1">
                <a:solidFill>
                  <a:schemeClr val="tx1">
                    <a:lumMod val="50000"/>
                  </a:schemeClr>
                </a:solidFill>
                <a:latin typeface="Cambria" panose="02040503050406030204" pitchFamily="18" charset="0"/>
                <a:ea typeface="Cambria" panose="02040503050406030204" pitchFamily="18" charset="0"/>
              </a:rPr>
              <a:t>Bố</a:t>
            </a:r>
            <a:r>
              <a:rPr lang="en-US" sz="1600" b="1" dirty="0">
                <a:solidFill>
                  <a:schemeClr val="tx1">
                    <a:lumMod val="50000"/>
                  </a:schemeClr>
                </a:solidFill>
                <a:latin typeface="Cambria" panose="02040503050406030204" pitchFamily="18" charset="0"/>
                <a:ea typeface="Cambria" panose="02040503050406030204" pitchFamily="18" charset="0"/>
              </a:rPr>
              <a:t> </a:t>
            </a:r>
            <a:r>
              <a:rPr lang="en-US" sz="1600" b="1" dirty="0" err="1">
                <a:solidFill>
                  <a:schemeClr val="tx1">
                    <a:lumMod val="50000"/>
                  </a:schemeClr>
                </a:solidFill>
                <a:latin typeface="Cambria" panose="02040503050406030204" pitchFamily="18" charset="0"/>
                <a:ea typeface="Cambria" panose="02040503050406030204" pitchFamily="18" charset="0"/>
              </a:rPr>
              <a:t>cục</a:t>
            </a:r>
            <a:r>
              <a:rPr lang="en-US" sz="1600" b="1" dirty="0">
                <a:solidFill>
                  <a:schemeClr val="tx1">
                    <a:lumMod val="50000"/>
                  </a:schemeClr>
                </a:solidFill>
                <a:latin typeface="Cambria" panose="02040503050406030204" pitchFamily="18" charset="0"/>
                <a:ea typeface="Cambria" panose="02040503050406030204" pitchFamily="18" charset="0"/>
              </a:rPr>
              <a:t>: 3 </a:t>
            </a:r>
            <a:r>
              <a:rPr lang="en-US" sz="1600" b="1" dirty="0" err="1">
                <a:solidFill>
                  <a:schemeClr val="tx1">
                    <a:lumMod val="50000"/>
                  </a:schemeClr>
                </a:solidFill>
                <a:latin typeface="Cambria" panose="02040503050406030204" pitchFamily="18" charset="0"/>
                <a:ea typeface="Cambria" panose="02040503050406030204" pitchFamily="18" charset="0"/>
              </a:rPr>
              <a:t>phần</a:t>
            </a:r>
            <a:endParaRPr lang="en-US" sz="1600" b="1" dirty="0">
              <a:solidFill>
                <a:schemeClr val="tx1">
                  <a:lumMod val="50000"/>
                </a:schemeClr>
              </a:solidFill>
              <a:latin typeface="Cambria" panose="02040503050406030204" pitchFamily="18" charset="0"/>
              <a:ea typeface="Cambria" panose="02040503050406030204" pitchFamily="18" charset="0"/>
            </a:endParaRPr>
          </a:p>
          <a:p>
            <a:pPr>
              <a:lnSpc>
                <a:spcPct val="150000"/>
              </a:lnSpc>
            </a:pPr>
            <a:r>
              <a:rPr lang="en-US" sz="1600" dirty="0" err="1">
                <a:solidFill>
                  <a:schemeClr val="tx1">
                    <a:lumMod val="50000"/>
                  </a:schemeClr>
                </a:solidFill>
                <a:latin typeface="Cambria" panose="02040503050406030204" pitchFamily="18" charset="0"/>
                <a:ea typeface="Cambria" panose="02040503050406030204" pitchFamily="18" charset="0"/>
              </a:rPr>
              <a:t>Phần</a:t>
            </a:r>
            <a:r>
              <a:rPr lang="en-US" sz="1600" dirty="0">
                <a:solidFill>
                  <a:schemeClr val="tx1">
                    <a:lumMod val="50000"/>
                  </a:schemeClr>
                </a:solidFill>
                <a:latin typeface="Cambria" panose="02040503050406030204" pitchFamily="18" charset="0"/>
                <a:ea typeface="Cambria" panose="02040503050406030204" pitchFamily="18" charset="0"/>
              </a:rPr>
              <a:t> 1: </a:t>
            </a:r>
            <a:r>
              <a:rPr lang="en-US" sz="1600" dirty="0" err="1">
                <a:solidFill>
                  <a:schemeClr val="tx1">
                    <a:lumMod val="50000"/>
                  </a:schemeClr>
                </a:solidFill>
                <a:latin typeface="Cambria" panose="02040503050406030204" pitchFamily="18" charset="0"/>
                <a:ea typeface="Cambria" panose="02040503050406030204" pitchFamily="18" charset="0"/>
              </a:rPr>
              <a:t>Cuộc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rượt</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đuổi</a:t>
            </a:r>
            <a:r>
              <a:rPr lang="en-US" sz="1600" dirty="0">
                <a:solidFill>
                  <a:schemeClr val="tx1">
                    <a:lumMod val="50000"/>
                  </a:schemeClr>
                </a:solidFill>
                <a:latin typeface="Cambria" panose="02040503050406030204" pitchFamily="18" charset="0"/>
                <a:ea typeface="Cambria" panose="02040503050406030204" pitchFamily="18" charset="0"/>
              </a:rPr>
              <a:t> con </a:t>
            </a:r>
            <a:r>
              <a:rPr lang="en-US" sz="1600" dirty="0" err="1">
                <a:solidFill>
                  <a:schemeClr val="tx1">
                    <a:lumMod val="50000"/>
                  </a:schemeClr>
                </a:solidFill>
                <a:latin typeface="Cambria" panose="02040503050406030204" pitchFamily="18" charset="0"/>
                <a:ea typeface="Cambria" panose="02040503050406030204" pitchFamily="18" charset="0"/>
              </a:rPr>
              <a:t>cá</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của</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chiếc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tàu</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chiến</a:t>
            </a:r>
            <a:r>
              <a:rPr lang="en-US" sz="1600" dirty="0">
                <a:solidFill>
                  <a:schemeClr val="tx1">
                    <a:lumMod val="50000"/>
                  </a:schemeClr>
                </a:solidFill>
                <a:latin typeface="Cambria" panose="02040503050406030204" pitchFamily="18" charset="0"/>
                <a:ea typeface="Cambria" panose="02040503050406030204" pitchFamily="18" charset="0"/>
              </a:rPr>
              <a:t>.</a:t>
            </a:r>
          </a:p>
          <a:p>
            <a:pPr>
              <a:lnSpc>
                <a:spcPct val="150000"/>
              </a:lnSpc>
            </a:pPr>
            <a:r>
              <a:rPr lang="en-US" sz="1600" dirty="0" err="1">
                <a:solidFill>
                  <a:schemeClr val="tx1">
                    <a:lumMod val="50000"/>
                  </a:schemeClr>
                </a:solidFill>
                <a:latin typeface="Cambria" panose="02040503050406030204" pitchFamily="18" charset="0"/>
                <a:ea typeface="Cambria" panose="02040503050406030204" pitchFamily="18" charset="0"/>
              </a:rPr>
              <a:t>Phần</a:t>
            </a:r>
            <a:r>
              <a:rPr lang="en-US" sz="1600" dirty="0">
                <a:solidFill>
                  <a:schemeClr val="tx1">
                    <a:lumMod val="50000"/>
                  </a:schemeClr>
                </a:solidFill>
                <a:latin typeface="Cambria" panose="02040503050406030204" pitchFamily="18" charset="0"/>
                <a:ea typeface="Cambria" panose="02040503050406030204" pitchFamily="18" charset="0"/>
              </a:rPr>
              <a:t> 2: </a:t>
            </a:r>
            <a:r>
              <a:rPr lang="en-US" sz="1600" dirty="0" err="1">
                <a:solidFill>
                  <a:schemeClr val="tx1">
                    <a:lumMod val="50000"/>
                  </a:schemeClr>
                </a:solidFill>
                <a:latin typeface="Cambria" panose="02040503050406030204" pitchFamily="18" charset="0"/>
                <a:ea typeface="Cambria" panose="02040503050406030204" pitchFamily="18" charset="0"/>
              </a:rPr>
              <a:t>Cuộc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đọ</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sức</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của</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tàu</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chiến</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và</a:t>
            </a:r>
            <a:r>
              <a:rPr lang="en-US" sz="1600" dirty="0">
                <a:solidFill>
                  <a:schemeClr val="tx1">
                    <a:lumMod val="50000"/>
                  </a:schemeClr>
                </a:solidFill>
                <a:latin typeface="Cambria" panose="02040503050406030204" pitchFamily="18" charset="0"/>
                <a:ea typeface="Cambria" panose="02040503050406030204" pitchFamily="18" charset="0"/>
              </a:rPr>
              <a:t> con </a:t>
            </a:r>
            <a:r>
              <a:rPr lang="en-US" sz="1600" dirty="0" err="1">
                <a:solidFill>
                  <a:schemeClr val="tx1">
                    <a:lumMod val="50000"/>
                  </a:schemeClr>
                </a:solidFill>
                <a:latin typeface="Cambria" panose="02040503050406030204" pitchFamily="18" charset="0"/>
                <a:ea typeface="Cambria" panose="02040503050406030204" pitchFamily="18" charset="0"/>
              </a:rPr>
              <a:t>cá</a:t>
            </a:r>
            <a:r>
              <a:rPr lang="en-US" sz="1600" dirty="0">
                <a:solidFill>
                  <a:schemeClr val="tx1">
                    <a:lumMod val="50000"/>
                  </a:schemeClr>
                </a:solidFill>
                <a:latin typeface="Cambria" panose="02040503050406030204" pitchFamily="18" charset="0"/>
                <a:ea typeface="Cambria" panose="02040503050406030204" pitchFamily="18" charset="0"/>
              </a:rPr>
              <a:t>.</a:t>
            </a:r>
          </a:p>
          <a:p>
            <a:pPr>
              <a:lnSpc>
                <a:spcPct val="150000"/>
              </a:lnSpc>
            </a:pPr>
            <a:r>
              <a:rPr lang="en-US" sz="1600" dirty="0" err="1">
                <a:solidFill>
                  <a:schemeClr val="tx1">
                    <a:lumMod val="50000"/>
                  </a:schemeClr>
                </a:solidFill>
                <a:latin typeface="Cambria" panose="02040503050406030204" pitchFamily="18" charset="0"/>
                <a:ea typeface="Cambria" panose="02040503050406030204" pitchFamily="18" charset="0"/>
              </a:rPr>
              <a:t>Phần</a:t>
            </a:r>
            <a:r>
              <a:rPr lang="en-US" sz="1600" dirty="0">
                <a:solidFill>
                  <a:schemeClr val="tx1">
                    <a:lumMod val="50000"/>
                  </a:schemeClr>
                </a:solidFill>
                <a:latin typeface="Cambria" panose="02040503050406030204" pitchFamily="18" charset="0"/>
                <a:ea typeface="Cambria" panose="02040503050406030204" pitchFamily="18" charset="0"/>
              </a:rPr>
              <a:t> 3: </a:t>
            </a:r>
            <a:r>
              <a:rPr lang="en-US" sz="1600" dirty="0" err="1">
                <a:solidFill>
                  <a:schemeClr val="tx1">
                    <a:lumMod val="50000"/>
                  </a:schemeClr>
                </a:solidFill>
                <a:latin typeface="Cambria" panose="02040503050406030204" pitchFamily="18" charset="0"/>
                <a:ea typeface="Cambria" panose="02040503050406030204" pitchFamily="18" charset="0"/>
              </a:rPr>
              <a:t>Sự</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thật</a:t>
            </a:r>
            <a:r>
              <a:rPr lang="en-US" sz="1600" dirty="0">
                <a:solidFill>
                  <a:schemeClr val="tx1">
                    <a:lumMod val="50000"/>
                  </a:schemeClr>
                </a:solidFill>
                <a:latin typeface="Cambria" panose="02040503050406030204" pitchFamily="18" charset="0"/>
                <a:ea typeface="Cambria" panose="02040503050406030204" pitchFamily="18" charset="0"/>
              </a:rPr>
              <a:t> </a:t>
            </a:r>
            <a:r>
              <a:rPr lang="en-US" sz="1600" dirty="0" err="1">
                <a:solidFill>
                  <a:schemeClr val="tx1">
                    <a:lumMod val="50000"/>
                  </a:schemeClr>
                </a:solidFill>
                <a:latin typeface="Cambria" panose="02040503050406030204" pitchFamily="18" charset="0"/>
                <a:ea typeface="Cambria" panose="02040503050406030204" pitchFamily="18" charset="0"/>
              </a:rPr>
              <a:t>về</a:t>
            </a:r>
            <a:r>
              <a:rPr lang="en-US" sz="1600" dirty="0">
                <a:solidFill>
                  <a:schemeClr val="tx1">
                    <a:lumMod val="50000"/>
                  </a:schemeClr>
                </a:solidFill>
                <a:latin typeface="Cambria" panose="02040503050406030204" pitchFamily="18" charset="0"/>
                <a:ea typeface="Cambria" panose="02040503050406030204" pitchFamily="18" charset="0"/>
              </a:rPr>
              <a:t> con </a:t>
            </a:r>
            <a:r>
              <a:rPr lang="en-US" sz="1600" dirty="0" err="1">
                <a:solidFill>
                  <a:schemeClr val="tx1">
                    <a:lumMod val="50000"/>
                  </a:schemeClr>
                </a:solidFill>
                <a:latin typeface="Cambria" panose="02040503050406030204" pitchFamily="18" charset="0"/>
                <a:ea typeface="Cambria" panose="02040503050406030204" pitchFamily="18" charset="0"/>
              </a:rPr>
              <a:t>cá</a:t>
            </a:r>
            <a:r>
              <a:rPr lang="en-US" sz="1600" dirty="0">
                <a:solidFill>
                  <a:schemeClr val="tx1">
                    <a:lumMod val="50000"/>
                  </a:schemeClr>
                </a:solidFill>
                <a:latin typeface="Cambria" panose="02040503050406030204" pitchFamily="18" charset="0"/>
                <a:ea typeface="Cambria" panose="02040503050406030204" pitchFamily="18" charset="0"/>
              </a:rPr>
              <a:t>. </a:t>
            </a:r>
          </a:p>
        </p:txBody>
      </p:sp>
      <p:pic>
        <p:nvPicPr>
          <p:cNvPr id="2058" name="Picture 10" descr="hai vạn dặm dưới biển giá tốt Tháng 7, 2022 | Mua ngay | Shopee Việt Nam">
            <a:extLst>
              <a:ext uri="{FF2B5EF4-FFF2-40B4-BE49-F238E27FC236}">
                <a16:creationId xmlns:a16="http://schemas.microsoft.com/office/drawing/2014/main" id="{0C02018E-3613-4999-A89F-2738076E7FF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262" b="78613" l="28418" r="75391">
                        <a14:foregroundMark x1="64551" y1="43262" x2="67871" y2="55371"/>
                        <a14:foregroundMark x1="67383" y1="56934" x2="69043" y2="68066"/>
                        <a14:foregroundMark x1="75488" y1="74121" x2="37207" y2="69043"/>
                        <a14:foregroundMark x1="37207" y1="69043" x2="37207" y2="69043"/>
                        <a14:foregroundMark x1="58398" y1="63867" x2="37988" y2="67676"/>
                        <a14:foregroundMark x1="29492" y1="49805" x2="30273" y2="64551"/>
                        <a14:foregroundMark x1="30078" y1="73047" x2="48438" y2="77832"/>
                        <a14:foregroundMark x1="72559" y1="77832" x2="62109" y2="77637"/>
                        <a14:foregroundMark x1="28418" y1="76953" x2="42090" y2="77637"/>
                        <a14:foregroundMark x1="63086" y1="78516" x2="28809" y2="78516"/>
                        <a14:foregroundMark x1="28809" y1="78516" x2="28516" y2="78613"/>
                      </a14:backgroundRemoval>
                    </a14:imgEffect>
                  </a14:imgLayer>
                </a14:imgProps>
              </a:ext>
              <a:ext uri="{28A0092B-C50C-407E-A947-70E740481C1C}">
                <a14:useLocalDpi xmlns:a14="http://schemas.microsoft.com/office/drawing/2010/main" val="0"/>
              </a:ext>
            </a:extLst>
          </a:blip>
          <a:srcRect l="26296" t="39747" r="25140" b="21084"/>
          <a:stretch/>
        </p:blipFill>
        <p:spPr bwMode="auto">
          <a:xfrm>
            <a:off x="-1" y="1533294"/>
            <a:ext cx="4213216" cy="339816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6148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000"/>
                                        <p:tgtEl>
                                          <p:spTgt spid="481"/>
                                        </p:tgtEl>
                                      </p:cBhvr>
                                    </p:animEffect>
                                    <p:anim calcmode="lin" valueType="num">
                                      <p:cBhvr>
                                        <p:cTn id="8" dur="1000" fill="hold"/>
                                        <p:tgtEl>
                                          <p:spTgt spid="481"/>
                                        </p:tgtEl>
                                        <p:attrNameLst>
                                          <p:attrName>ppt_x</p:attrName>
                                        </p:attrNameLst>
                                      </p:cBhvr>
                                      <p:tavLst>
                                        <p:tav tm="0">
                                          <p:val>
                                            <p:strVal val="#ppt_x"/>
                                          </p:val>
                                        </p:tav>
                                        <p:tav tm="100000">
                                          <p:val>
                                            <p:strVal val="#ppt_x"/>
                                          </p:val>
                                        </p:tav>
                                      </p:tavLst>
                                    </p:anim>
                                    <p:anim calcmode="lin" valueType="num">
                                      <p:cBhvr>
                                        <p:cTn id="9" dur="1000" fill="hold"/>
                                        <p:tgtEl>
                                          <p:spTgt spid="48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fade">
                                      <p:cBhvr>
                                        <p:cTn id="12" dur="1000"/>
                                        <p:tgtEl>
                                          <p:spTgt spid="483"/>
                                        </p:tgtEl>
                                      </p:cBhvr>
                                    </p:animEffect>
                                    <p:anim calcmode="lin" valueType="num">
                                      <p:cBhvr>
                                        <p:cTn id="13" dur="1000" fill="hold"/>
                                        <p:tgtEl>
                                          <p:spTgt spid="483"/>
                                        </p:tgtEl>
                                        <p:attrNameLst>
                                          <p:attrName>ppt_x</p:attrName>
                                        </p:attrNameLst>
                                      </p:cBhvr>
                                      <p:tavLst>
                                        <p:tav tm="0">
                                          <p:val>
                                            <p:strVal val="#ppt_x"/>
                                          </p:val>
                                        </p:tav>
                                        <p:tav tm="100000">
                                          <p:val>
                                            <p:strVal val="#ppt_x"/>
                                          </p:val>
                                        </p:tav>
                                      </p:tavLst>
                                    </p:anim>
                                    <p:anim calcmode="lin" valueType="num">
                                      <p:cBhvr>
                                        <p:cTn id="14" dur="1000" fill="hold"/>
                                        <p:tgtEl>
                                          <p:spTgt spid="48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animEffect transition="in" filter="barn(inVertical)">
                                      <p:cBhvr>
                                        <p:cTn id="19" dur="500"/>
                                        <p:tgtEl>
                                          <p:spTgt spid="205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3"/>
          <p:cNvSpPr txBox="1">
            <a:spLocks noGrp="1"/>
          </p:cNvSpPr>
          <p:nvPr>
            <p:ph type="title"/>
          </p:nvPr>
        </p:nvSpPr>
        <p:spPr>
          <a:xfrm>
            <a:off x="1388100" y="1124100"/>
            <a:ext cx="6367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solidFill>
                  <a:schemeClr val="accent1">
                    <a:lumMod val="75000"/>
                  </a:schemeClr>
                </a:solidFill>
                <a:latin typeface="Cambria" panose="02040503050406030204" pitchFamily="18" charset="0"/>
                <a:ea typeface="Cambria" panose="02040503050406030204" pitchFamily="18" charset="0"/>
              </a:rPr>
              <a:t>II. </a:t>
            </a:r>
            <a:r>
              <a:rPr lang="en" sz="4800" dirty="0">
                <a:latin typeface="Cambria" panose="02040503050406030204" pitchFamily="18" charset="0"/>
                <a:ea typeface="Cambria" panose="02040503050406030204" pitchFamily="18" charset="0"/>
              </a:rPr>
              <a:t/>
            </a:r>
            <a:br>
              <a:rPr lang="en" sz="4800" dirty="0">
                <a:latin typeface="Cambria" panose="02040503050406030204" pitchFamily="18" charset="0"/>
                <a:ea typeface="Cambria" panose="02040503050406030204" pitchFamily="18" charset="0"/>
              </a:rPr>
            </a:br>
            <a:r>
              <a:rPr lang="en" sz="4800" dirty="0">
                <a:latin typeface="Cambria" panose="02040503050406030204" pitchFamily="18" charset="0"/>
                <a:ea typeface="Cambria" panose="02040503050406030204" pitchFamily="18" charset="0"/>
              </a:rPr>
              <a:t>ĐỌC – TÌM HIỂU CHI TIẾT</a:t>
            </a:r>
            <a:endParaRPr sz="4800" dirty="0">
              <a:solidFill>
                <a:schemeClr val="lt2"/>
              </a:solidFill>
              <a:latin typeface="Cambria" panose="02040503050406030204" pitchFamily="18" charset="0"/>
              <a:ea typeface="Cambria" panose="02040503050406030204" pitchFamily="18" charset="0"/>
            </a:endParaRPr>
          </a:p>
        </p:txBody>
      </p:sp>
      <p:pic>
        <p:nvPicPr>
          <p:cNvPr id="622" name="Google Shape;622;p43"/>
          <p:cNvPicPr preferRelativeResize="0"/>
          <p:nvPr/>
        </p:nvPicPr>
        <p:blipFill>
          <a:blip r:embed="rId3">
            <a:alphaModFix/>
          </a:blip>
          <a:stretch>
            <a:fillRect/>
          </a:stretch>
        </p:blipFill>
        <p:spPr>
          <a:xfrm>
            <a:off x="6823374" y="531127"/>
            <a:ext cx="1040400" cy="83906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A188C1-727E-49E0-ABB0-B3B2920CCB42}"/>
              </a:ext>
            </a:extLst>
          </p:cNvPr>
          <p:cNvSpPr/>
          <p:nvPr/>
        </p:nvSpPr>
        <p:spPr>
          <a:xfrm>
            <a:off x="1293542" y="118946"/>
            <a:ext cx="6170342" cy="6393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50000"/>
                  </a:schemeClr>
                </a:solidFill>
                <a:latin typeface="Cambria" panose="02040503050406030204" pitchFamily="18" charset="0"/>
                <a:ea typeface="Cambria" panose="02040503050406030204" pitchFamily="18" charset="0"/>
              </a:rPr>
              <a:t>HOẠT ĐỘNG NHÓM</a:t>
            </a:r>
          </a:p>
        </p:txBody>
      </p:sp>
      <p:sp>
        <p:nvSpPr>
          <p:cNvPr id="4" name="Rectangle: Rounded Corners 3">
            <a:extLst>
              <a:ext uri="{FF2B5EF4-FFF2-40B4-BE49-F238E27FC236}">
                <a16:creationId xmlns:a16="http://schemas.microsoft.com/office/drawing/2014/main" id="{71B8FB59-51B1-4D47-BF54-40078AD0F9C1}"/>
              </a:ext>
            </a:extLst>
          </p:cNvPr>
          <p:cNvSpPr/>
          <p:nvPr/>
        </p:nvSpPr>
        <p:spPr>
          <a:xfrm>
            <a:off x="297366" y="966439"/>
            <a:ext cx="3783980" cy="19477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accent1">
                    <a:lumMod val="50000"/>
                  </a:schemeClr>
                </a:solidFill>
                <a:latin typeface="Cambria" panose="02040503050406030204" pitchFamily="18" charset="0"/>
                <a:ea typeface="Cambria" panose="02040503050406030204" pitchFamily="18" charset="0"/>
              </a:rPr>
              <a:t>Nhóm</a:t>
            </a:r>
            <a:r>
              <a:rPr lang="en-US" sz="1800" b="1" dirty="0">
                <a:solidFill>
                  <a:schemeClr val="accent1">
                    <a:lumMod val="50000"/>
                  </a:schemeClr>
                </a:solidFill>
                <a:latin typeface="Cambria" panose="02040503050406030204" pitchFamily="18" charset="0"/>
                <a:ea typeface="Cambria" panose="02040503050406030204" pitchFamily="18" charset="0"/>
              </a:rPr>
              <a:t> 1</a:t>
            </a:r>
          </a:p>
          <a:p>
            <a:pPr algn="ctr"/>
            <a:r>
              <a:rPr lang="en-US" sz="1800" dirty="0" err="1">
                <a:solidFill>
                  <a:schemeClr val="accent1">
                    <a:lumMod val="50000"/>
                  </a:schemeClr>
                </a:solidFill>
                <a:latin typeface="Cambria" panose="02040503050406030204" pitchFamily="18" charset="0"/>
                <a:ea typeface="Cambria" panose="02040503050406030204" pitchFamily="18" charset="0"/>
              </a:rPr>
              <a:t>Em</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hãy</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tìm</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những</a:t>
            </a:r>
            <a:r>
              <a:rPr lang="en-US" sz="1800" dirty="0">
                <a:solidFill>
                  <a:schemeClr val="accent1">
                    <a:lumMod val="50000"/>
                  </a:schemeClr>
                </a:solidFill>
                <a:latin typeface="Cambria" panose="02040503050406030204" pitchFamily="18" charset="0"/>
                <a:ea typeface="Cambria" panose="02040503050406030204" pitchFamily="18" charset="0"/>
              </a:rPr>
              <a:t> chi </a:t>
            </a:r>
            <a:r>
              <a:rPr lang="en-US" sz="1800" dirty="0" err="1">
                <a:solidFill>
                  <a:schemeClr val="accent1">
                    <a:lumMod val="50000"/>
                  </a:schemeClr>
                </a:solidFill>
                <a:latin typeface="Cambria" panose="02040503050406030204" pitchFamily="18" charset="0"/>
                <a:ea typeface="Cambria" panose="02040503050406030204" pitchFamily="18" charset="0"/>
              </a:rPr>
              <a:t>tiết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về</a:t>
            </a:r>
            <a:r>
              <a:rPr lang="en-US" sz="1800" dirty="0">
                <a:solidFill>
                  <a:schemeClr val="accent1">
                    <a:lumMod val="50000"/>
                  </a:schemeClr>
                </a:solidFill>
                <a:latin typeface="Cambria" panose="02040503050406030204" pitchFamily="18" charset="0"/>
                <a:ea typeface="Cambria" panose="02040503050406030204" pitchFamily="18" charset="0"/>
              </a:rPr>
              <a:t> con </a:t>
            </a:r>
            <a:r>
              <a:rPr lang="en-US" sz="1800" dirty="0" err="1">
                <a:solidFill>
                  <a:schemeClr val="accent1">
                    <a:lumMod val="50000"/>
                  </a:schemeClr>
                </a:solidFill>
                <a:latin typeface="Cambria" panose="02040503050406030204" pitchFamily="18" charset="0"/>
                <a:ea typeface="Cambria" panose="02040503050406030204" pitchFamily="18" charset="0"/>
              </a:rPr>
              <a:t>cá</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thiết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kình</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được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tác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giả</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nhắc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đến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trong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văn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bản</a:t>
            </a:r>
            <a:r>
              <a:rPr lang="en-US" sz="1800" dirty="0">
                <a:solidFill>
                  <a:schemeClr val="accent1">
                    <a:lumMod val="50000"/>
                  </a:schemeClr>
                </a:solidFill>
                <a:latin typeface="Cambria" panose="02040503050406030204" pitchFamily="18" charset="0"/>
                <a:ea typeface="Cambria" panose="02040503050406030204" pitchFamily="18" charset="0"/>
              </a:rPr>
              <a:t>.</a:t>
            </a:r>
          </a:p>
          <a:p>
            <a:pPr algn="ctr"/>
            <a:r>
              <a:rPr lang="en-US" sz="1800" dirty="0">
                <a:solidFill>
                  <a:schemeClr val="accent1">
                    <a:lumMod val="50000"/>
                  </a:schemeClr>
                </a:solidFill>
                <a:latin typeface="Cambria" panose="02040503050406030204" pitchFamily="18" charset="0"/>
                <a:ea typeface="Cambria" panose="02040503050406030204" pitchFamily="18" charset="0"/>
              </a:rPr>
              <a:t>Con </a:t>
            </a:r>
            <a:r>
              <a:rPr lang="en-US" sz="1800" dirty="0" err="1">
                <a:solidFill>
                  <a:schemeClr val="accent1">
                    <a:lumMod val="50000"/>
                  </a:schemeClr>
                </a:solidFill>
                <a:latin typeface="Cambria" panose="02040503050406030204" pitchFamily="18" charset="0"/>
                <a:ea typeface="Cambria" panose="02040503050406030204" pitchFamily="18" charset="0"/>
              </a:rPr>
              <a:t>cá</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này</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thực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chất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là</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gì</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Điều</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này</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có</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bất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ngờ</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không</a:t>
            </a:r>
            <a:r>
              <a:rPr lang="en-US" sz="1800" dirty="0">
                <a:solidFill>
                  <a:schemeClr val="accent1">
                    <a:lumMod val="50000"/>
                  </a:schemeClr>
                </a:solidFill>
                <a:latin typeface="Cambria" panose="02040503050406030204" pitchFamily="18" charset="0"/>
                <a:ea typeface="Cambria" panose="02040503050406030204" pitchFamily="18" charset="0"/>
              </a:rPr>
              <a:t>?</a:t>
            </a:r>
          </a:p>
        </p:txBody>
      </p:sp>
      <p:sp>
        <p:nvSpPr>
          <p:cNvPr id="5" name="Rectangle: Rounded Corners 4">
            <a:extLst>
              <a:ext uri="{FF2B5EF4-FFF2-40B4-BE49-F238E27FC236}">
                <a16:creationId xmlns:a16="http://schemas.microsoft.com/office/drawing/2014/main" id="{BE57E245-BEA1-4C15-A36F-138B3ABED41E}"/>
              </a:ext>
            </a:extLst>
          </p:cNvPr>
          <p:cNvSpPr/>
          <p:nvPr/>
        </p:nvSpPr>
        <p:spPr>
          <a:xfrm>
            <a:off x="297365" y="3076808"/>
            <a:ext cx="3783981" cy="19477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accent1">
                    <a:lumMod val="50000"/>
                  </a:schemeClr>
                </a:solidFill>
                <a:latin typeface="Cambria" panose="02040503050406030204" pitchFamily="18" charset="0"/>
                <a:ea typeface="Cambria" panose="02040503050406030204" pitchFamily="18" charset="0"/>
              </a:rPr>
              <a:t>Nhóm</a:t>
            </a:r>
            <a:r>
              <a:rPr lang="en-US" sz="1800" b="1" dirty="0">
                <a:solidFill>
                  <a:schemeClr val="accent1">
                    <a:lumMod val="50000"/>
                  </a:schemeClr>
                </a:solidFill>
                <a:latin typeface="Cambria" panose="02040503050406030204" pitchFamily="18" charset="0"/>
                <a:ea typeface="Cambria" panose="02040503050406030204" pitchFamily="18" charset="0"/>
              </a:rPr>
              <a:t> 2</a:t>
            </a:r>
          </a:p>
          <a:p>
            <a:pPr algn="ctr"/>
            <a:r>
              <a:rPr lang="en-US" sz="1800" dirty="0" err="1">
                <a:solidFill>
                  <a:schemeClr val="accent1">
                    <a:lumMod val="50000"/>
                  </a:schemeClr>
                </a:solidFill>
                <a:latin typeface="Cambria" panose="02040503050406030204" pitchFamily="18" charset="0"/>
                <a:ea typeface="Cambria" panose="02040503050406030204" pitchFamily="18" charset="0"/>
              </a:rPr>
              <a:t>Em</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hãy</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sơ</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đồ</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lại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những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suy</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luận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đánh</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giá</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của</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nhân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vật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tôi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về</a:t>
            </a:r>
            <a:r>
              <a:rPr lang="en-US" sz="1800" dirty="0">
                <a:solidFill>
                  <a:schemeClr val="accent1">
                    <a:lumMod val="50000"/>
                  </a:schemeClr>
                </a:solidFill>
                <a:latin typeface="Cambria" panose="02040503050406030204" pitchFamily="18" charset="0"/>
                <a:ea typeface="Cambria" panose="02040503050406030204" pitchFamily="18" charset="0"/>
              </a:rPr>
              <a:t> con </a:t>
            </a:r>
            <a:r>
              <a:rPr lang="en-US" sz="1800" dirty="0" err="1">
                <a:solidFill>
                  <a:schemeClr val="accent1">
                    <a:lumMod val="50000"/>
                  </a:schemeClr>
                </a:solidFill>
                <a:latin typeface="Cambria" panose="02040503050406030204" pitchFamily="18" charset="0"/>
                <a:ea typeface="Cambria" panose="02040503050406030204" pitchFamily="18" charset="0"/>
              </a:rPr>
              <a:t>cá</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cho</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đến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khi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tìm</a:t>
            </a:r>
            <a:r>
              <a:rPr lang="en-US" sz="1800" dirty="0">
                <a:solidFill>
                  <a:schemeClr val="accent1">
                    <a:lumMod val="50000"/>
                  </a:schemeClr>
                </a:solidFill>
                <a:latin typeface="Cambria" panose="02040503050406030204" pitchFamily="18" charset="0"/>
                <a:ea typeface="Cambria" panose="02040503050406030204" pitchFamily="18" charset="0"/>
              </a:rPr>
              <a:t> ra </a:t>
            </a:r>
            <a:r>
              <a:rPr lang="en-US" sz="1800" dirty="0" err="1">
                <a:solidFill>
                  <a:schemeClr val="accent1">
                    <a:lumMod val="50000"/>
                  </a:schemeClr>
                </a:solidFill>
                <a:latin typeface="Cambria" panose="02040503050406030204" pitchFamily="18" charset="0"/>
                <a:ea typeface="Cambria" panose="02040503050406030204" pitchFamily="18" charset="0"/>
              </a:rPr>
              <a:t>được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sự</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thật</a:t>
            </a:r>
            <a:r>
              <a:rPr lang="en-US" sz="1800" dirty="0">
                <a:solidFill>
                  <a:schemeClr val="accent1">
                    <a:lumMod val="50000"/>
                  </a:schemeClr>
                </a:solidFill>
                <a:latin typeface="Cambria" panose="02040503050406030204" pitchFamily="18" charset="0"/>
                <a:ea typeface="Cambria" panose="02040503050406030204" pitchFamily="18" charset="0"/>
              </a:rPr>
              <a:t>.</a:t>
            </a:r>
          </a:p>
          <a:p>
            <a:pPr algn="ctr"/>
            <a:r>
              <a:rPr lang="en-US" sz="1800" dirty="0" err="1">
                <a:solidFill>
                  <a:schemeClr val="accent1">
                    <a:lumMod val="50000"/>
                  </a:schemeClr>
                </a:solidFill>
                <a:latin typeface="Cambria" panose="02040503050406030204" pitchFamily="18" charset="0"/>
                <a:ea typeface="Cambria" panose="02040503050406030204" pitchFamily="18" charset="0"/>
              </a:rPr>
              <a:t>Em</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có</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nhận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xét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gì</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về</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cách</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tác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giả</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sử</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dụng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ngôi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kể</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trong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văn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bản</a:t>
            </a:r>
            <a:r>
              <a:rPr lang="en-US" sz="1800" dirty="0">
                <a:solidFill>
                  <a:schemeClr val="accent1">
                    <a:lumMod val="50000"/>
                  </a:schemeClr>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B47DECFB-907C-46AD-9C7C-6D2D321454E0}"/>
              </a:ext>
            </a:extLst>
          </p:cNvPr>
          <p:cNvSpPr/>
          <p:nvPr/>
        </p:nvSpPr>
        <p:spPr>
          <a:xfrm>
            <a:off x="4947424" y="980843"/>
            <a:ext cx="3847171" cy="19477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accent1">
                    <a:lumMod val="50000"/>
                  </a:schemeClr>
                </a:solidFill>
                <a:latin typeface="Cambria" panose="02040503050406030204" pitchFamily="18" charset="0"/>
                <a:ea typeface="Cambria" panose="02040503050406030204" pitchFamily="18" charset="0"/>
              </a:rPr>
              <a:t>Nhóm</a:t>
            </a:r>
            <a:r>
              <a:rPr lang="en-US" sz="1800" b="1" dirty="0">
                <a:solidFill>
                  <a:schemeClr val="accent1">
                    <a:lumMod val="50000"/>
                  </a:schemeClr>
                </a:solidFill>
                <a:latin typeface="Cambria" panose="02040503050406030204" pitchFamily="18" charset="0"/>
                <a:ea typeface="Cambria" panose="02040503050406030204" pitchFamily="18" charset="0"/>
              </a:rPr>
              <a:t> 3</a:t>
            </a:r>
          </a:p>
          <a:p>
            <a:pPr algn="ctr"/>
            <a:r>
              <a:rPr lang="en-US" sz="1800" dirty="0" err="1">
                <a:solidFill>
                  <a:schemeClr val="accent1">
                    <a:lumMod val="50000"/>
                  </a:schemeClr>
                </a:solidFill>
                <a:latin typeface="Cambria" panose="02040503050406030204" pitchFamily="18" charset="0"/>
                <a:ea typeface="Cambria" panose="02040503050406030204" pitchFamily="18" charset="0"/>
              </a:rPr>
              <a:t>Đặc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trưng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của</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thể</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loại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truyện</a:t>
            </a:r>
            <a:r>
              <a:rPr lang="en-US" sz="1800" dirty="0">
                <a:solidFill>
                  <a:schemeClr val="accent1">
                    <a:lumMod val="50000"/>
                  </a:schemeClr>
                </a:solidFill>
                <a:latin typeface="Cambria" panose="02040503050406030204" pitchFamily="18" charset="0"/>
                <a:ea typeface="Cambria" panose="02040503050406030204" pitchFamily="18" charset="0"/>
              </a:rPr>
              <a:t> khoa </a:t>
            </a:r>
            <a:r>
              <a:rPr lang="en-US" sz="1800" dirty="0" err="1">
                <a:solidFill>
                  <a:schemeClr val="accent1">
                    <a:lumMod val="50000"/>
                  </a:schemeClr>
                </a:solidFill>
                <a:latin typeface="Cambria" panose="02040503050406030204" pitchFamily="18" charset="0"/>
                <a:ea typeface="Cambria" panose="02040503050406030204" pitchFamily="18" charset="0"/>
              </a:rPr>
              <a:t>học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viễn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tưởng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được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thể</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hiện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trong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văn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bản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này</a:t>
            </a:r>
            <a:r>
              <a:rPr lang="en-US" sz="1800" dirty="0">
                <a:solidFill>
                  <a:schemeClr val="accent1">
                    <a:lumMod val="50000"/>
                  </a:schemeClr>
                </a:solidFill>
                <a:latin typeface="Cambria" panose="02040503050406030204" pitchFamily="18" charset="0"/>
                <a:ea typeface="Cambria" panose="02040503050406030204" pitchFamily="18" charset="0"/>
              </a:rPr>
              <a:t> qua </a:t>
            </a:r>
            <a:r>
              <a:rPr lang="en-US" sz="1800" dirty="0" err="1">
                <a:solidFill>
                  <a:schemeClr val="accent1">
                    <a:lumMod val="50000"/>
                  </a:schemeClr>
                </a:solidFill>
                <a:latin typeface="Cambria" panose="02040503050406030204" pitchFamily="18" charset="0"/>
                <a:ea typeface="Cambria" panose="02040503050406030204" pitchFamily="18" charset="0"/>
              </a:rPr>
              <a:t>những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yếu</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tố</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nào</a:t>
            </a:r>
            <a:r>
              <a:rPr lang="en-US" sz="1800" dirty="0">
                <a:solidFill>
                  <a:schemeClr val="accent1">
                    <a:lumMod val="50000"/>
                  </a:schemeClr>
                </a:solidFill>
                <a:latin typeface="Cambria" panose="02040503050406030204" pitchFamily="18" charset="0"/>
                <a:ea typeface="Cambria" panose="02040503050406030204" pitchFamily="18" charset="0"/>
              </a:rPr>
              <a:t>?</a:t>
            </a:r>
          </a:p>
          <a:p>
            <a:pPr algn="ctr"/>
            <a:r>
              <a:rPr lang="en-US" sz="1800" dirty="0" err="1">
                <a:solidFill>
                  <a:schemeClr val="accent1">
                    <a:lumMod val="50000"/>
                  </a:schemeClr>
                </a:solidFill>
                <a:latin typeface="Cambria" panose="02040503050406030204" pitchFamily="18" charset="0"/>
                <a:ea typeface="Cambria" panose="02040503050406030204" pitchFamily="18" charset="0"/>
              </a:rPr>
              <a:t>Em</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đánh</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giá</a:t>
            </a:r>
            <a:r>
              <a:rPr lang="en-US" sz="1800" dirty="0">
                <a:solidFill>
                  <a:schemeClr val="accent1">
                    <a:lumMod val="50000"/>
                  </a:schemeClr>
                </a:solidFill>
                <a:latin typeface="Cambria" panose="02040503050406030204" pitchFamily="18" charset="0"/>
                <a:ea typeface="Cambria" panose="02040503050406030204" pitchFamily="18" charset="0"/>
              </a:rPr>
              <a:t> ra </a:t>
            </a:r>
            <a:r>
              <a:rPr lang="en-US" sz="1800" dirty="0" err="1">
                <a:solidFill>
                  <a:schemeClr val="accent1">
                    <a:lumMod val="50000"/>
                  </a:schemeClr>
                </a:solidFill>
                <a:latin typeface="Cambria" panose="02040503050406030204" pitchFamily="18" charset="0"/>
                <a:ea typeface="Cambria" panose="02040503050406030204" pitchFamily="18" charset="0"/>
              </a:rPr>
              <a:t>sao</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về</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cách</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kể</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chuyện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trong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văn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bản</a:t>
            </a:r>
            <a:r>
              <a:rPr lang="en-US" sz="1800" dirty="0">
                <a:solidFill>
                  <a:schemeClr val="accent1">
                    <a:lumMod val="50000"/>
                  </a:schemeClr>
                </a:solidFill>
                <a:latin typeface="Cambria" panose="02040503050406030204" pitchFamily="18" charset="0"/>
                <a:ea typeface="Cambria" panose="02040503050406030204" pitchFamily="18" charset="0"/>
              </a:rPr>
              <a:t>?</a:t>
            </a:r>
          </a:p>
          <a:p>
            <a:pPr algn="ctr"/>
            <a:endParaRPr lang="en-US" sz="1800" dirty="0">
              <a:solidFill>
                <a:schemeClr val="accent1">
                  <a:lumMod val="50000"/>
                </a:schemeClr>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355C8BFF-9480-44F8-8E04-932654C22435}"/>
              </a:ext>
            </a:extLst>
          </p:cNvPr>
          <p:cNvSpPr/>
          <p:nvPr/>
        </p:nvSpPr>
        <p:spPr>
          <a:xfrm>
            <a:off x="4947424" y="3090283"/>
            <a:ext cx="3847171" cy="19477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accent1">
                    <a:lumMod val="50000"/>
                  </a:schemeClr>
                </a:solidFill>
                <a:latin typeface="Cambria" panose="02040503050406030204" pitchFamily="18" charset="0"/>
                <a:ea typeface="Cambria" panose="02040503050406030204" pitchFamily="18" charset="0"/>
              </a:rPr>
              <a:t>Nhóm</a:t>
            </a:r>
            <a:r>
              <a:rPr lang="en-US" sz="1800" b="1" dirty="0">
                <a:solidFill>
                  <a:schemeClr val="accent1">
                    <a:lumMod val="50000"/>
                  </a:schemeClr>
                </a:solidFill>
                <a:latin typeface="Cambria" panose="02040503050406030204" pitchFamily="18" charset="0"/>
                <a:ea typeface="Cambria" panose="02040503050406030204" pitchFamily="18" charset="0"/>
              </a:rPr>
              <a:t> 4</a:t>
            </a:r>
          </a:p>
          <a:p>
            <a:pPr algn="ctr"/>
            <a:r>
              <a:rPr lang="en-US" sz="1800" dirty="0" err="1">
                <a:solidFill>
                  <a:schemeClr val="accent1">
                    <a:lumMod val="50000"/>
                  </a:schemeClr>
                </a:solidFill>
                <a:latin typeface="Cambria" panose="02040503050406030204" pitchFamily="18" charset="0"/>
                <a:ea typeface="Cambria" panose="02040503050406030204" pitchFamily="18" charset="0"/>
              </a:rPr>
              <a:t>Nội</a:t>
            </a:r>
            <a:r>
              <a:rPr lang="en-US" sz="1800" dirty="0">
                <a:solidFill>
                  <a:schemeClr val="accent1">
                    <a:lumMod val="50000"/>
                  </a:schemeClr>
                </a:solidFill>
                <a:latin typeface="Cambria" panose="02040503050406030204" pitchFamily="18" charset="0"/>
                <a:ea typeface="Cambria" panose="02040503050406030204" pitchFamily="18" charset="0"/>
              </a:rPr>
              <a:t> dung </a:t>
            </a:r>
            <a:r>
              <a:rPr lang="en-US" sz="1800" dirty="0" err="1">
                <a:solidFill>
                  <a:schemeClr val="accent1">
                    <a:lumMod val="50000"/>
                  </a:schemeClr>
                </a:solidFill>
                <a:latin typeface="Cambria" panose="02040503050406030204" pitchFamily="18" charset="0"/>
                <a:ea typeface="Cambria" panose="02040503050406030204" pitchFamily="18" charset="0"/>
              </a:rPr>
              <a:t>và</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các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sự</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việc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trong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văn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bản</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theo</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em</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nói</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về</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ước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mơ</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khát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vọng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gì</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của</a:t>
            </a:r>
            <a:r>
              <a:rPr lang="en-US" sz="1800" dirty="0">
                <a:solidFill>
                  <a:schemeClr val="accent1">
                    <a:lumMod val="50000"/>
                  </a:schemeClr>
                </a:solidFill>
                <a:latin typeface="Cambria" panose="02040503050406030204" pitchFamily="18" charset="0"/>
                <a:ea typeface="Cambria" panose="02040503050406030204" pitchFamily="18" charset="0"/>
              </a:rPr>
              <a:t> con </a:t>
            </a:r>
            <a:r>
              <a:rPr lang="en-US" sz="1800" dirty="0" err="1">
                <a:solidFill>
                  <a:schemeClr val="accent1">
                    <a:lumMod val="50000"/>
                  </a:schemeClr>
                </a:solidFill>
                <a:latin typeface="Cambria" panose="02040503050406030204" pitchFamily="18" charset="0"/>
                <a:ea typeface="Cambria" panose="02040503050406030204" pitchFamily="18" charset="0"/>
              </a:rPr>
              <a:t>người</a:t>
            </a:r>
            <a:r>
              <a:rPr lang="en-US" sz="1800" dirty="0">
                <a:solidFill>
                  <a:schemeClr val="accent1">
                    <a:lumMod val="50000"/>
                  </a:schemeClr>
                </a:solidFill>
                <a:latin typeface="Cambria" panose="02040503050406030204" pitchFamily="18" charset="0"/>
                <a:ea typeface="Cambria" panose="02040503050406030204" pitchFamily="18" charset="0"/>
              </a:rPr>
              <a:t>?</a:t>
            </a:r>
          </a:p>
          <a:p>
            <a:pPr algn="ctr"/>
            <a:r>
              <a:rPr lang="en-US" sz="1800" dirty="0" err="1">
                <a:solidFill>
                  <a:schemeClr val="accent1">
                    <a:lumMod val="50000"/>
                  </a:schemeClr>
                </a:solidFill>
                <a:latin typeface="Cambria" panose="02040503050406030204" pitchFamily="18" charset="0"/>
                <a:ea typeface="Cambria" panose="02040503050406030204" pitchFamily="18" charset="0"/>
              </a:rPr>
              <a:t>Ngày</a:t>
            </a:r>
            <a:r>
              <a:rPr lang="en-US" sz="1800" dirty="0">
                <a:solidFill>
                  <a:schemeClr val="accent1">
                    <a:lumMod val="50000"/>
                  </a:schemeClr>
                </a:solidFill>
                <a:latin typeface="Cambria" panose="02040503050406030204" pitchFamily="18" charset="0"/>
                <a:ea typeface="Cambria" panose="02040503050406030204" pitchFamily="18" charset="0"/>
              </a:rPr>
              <a:t> nay, </a:t>
            </a:r>
            <a:r>
              <a:rPr lang="en-US" sz="1800" dirty="0" err="1">
                <a:solidFill>
                  <a:schemeClr val="accent1">
                    <a:lumMod val="50000"/>
                  </a:schemeClr>
                </a:solidFill>
                <a:latin typeface="Cambria" panose="02040503050406030204" pitchFamily="18" charset="0"/>
                <a:ea typeface="Cambria" panose="02040503050406030204" pitchFamily="18" charset="0"/>
              </a:rPr>
              <a:t>khát</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vọng</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ấy</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đã</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được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thực</a:t>
            </a:r>
            <a:r>
              <a:rPr lang="en-US" sz="1800" dirty="0">
                <a:solidFill>
                  <a:schemeClr val="accent1">
                    <a:lumMod val="50000"/>
                  </a:schemeClr>
                </a:solidFill>
                <a:latin typeface="Cambria" panose="02040503050406030204" pitchFamily="18" charset="0"/>
                <a:ea typeface="Cambria" panose="02040503050406030204" pitchFamily="18" charset="0"/>
              </a:rPr>
              <a:t> </a:t>
            </a:r>
            <a:r>
              <a:rPr lang="en-US" sz="1800" dirty="0" err="1">
                <a:solidFill>
                  <a:schemeClr val="accent1">
                    <a:lumMod val="50000"/>
                  </a:schemeClr>
                </a:solidFill>
                <a:latin typeface="Cambria" panose="02040503050406030204" pitchFamily="18" charset="0"/>
                <a:ea typeface="Cambria" panose="02040503050406030204" pitchFamily="18" charset="0"/>
              </a:rPr>
              <a:t>hiện</a:t>
            </a:r>
            <a:r>
              <a:rPr lang="en-US" sz="1800" dirty="0">
                <a:solidFill>
                  <a:schemeClr val="accent1">
                    <a:lumMod val="50000"/>
                  </a:schemeClr>
                </a:solidFill>
                <a:latin typeface="Cambria" panose="02040503050406030204" pitchFamily="18" charset="0"/>
                <a:ea typeface="Cambria" panose="02040503050406030204" pitchFamily="18" charset="0"/>
              </a:rPr>
              <a:t> hay </a:t>
            </a:r>
            <a:r>
              <a:rPr lang="en-US" sz="1800" dirty="0" err="1">
                <a:solidFill>
                  <a:schemeClr val="accent1">
                    <a:lumMod val="50000"/>
                  </a:schemeClr>
                </a:solidFill>
                <a:latin typeface="Cambria" panose="02040503050406030204" pitchFamily="18" charset="0"/>
                <a:ea typeface="Cambria" panose="02040503050406030204" pitchFamily="18" charset="0"/>
              </a:rPr>
              <a:t>chưa</a:t>
            </a:r>
            <a:r>
              <a:rPr lang="en-US" sz="1800" dirty="0">
                <a:solidFill>
                  <a:schemeClr val="accent1">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736279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theme/theme1.xml><?xml version="1.0" encoding="utf-8"?>
<a:theme xmlns:a="http://schemas.openxmlformats.org/drawingml/2006/main" name="Under the Sea Vocabulary for Pre-K by Slidesgo">
  <a:themeElements>
    <a:clrScheme name="Simple Light">
      <a:dk1>
        <a:srgbClr val="2B3978"/>
      </a:dk1>
      <a:lt1>
        <a:srgbClr val="593FD3"/>
      </a:lt1>
      <a:dk2>
        <a:srgbClr val="C05FCE"/>
      </a:dk2>
      <a:lt2>
        <a:srgbClr val="FF6696"/>
      </a:lt2>
      <a:accent1>
        <a:srgbClr val="F68726"/>
      </a:accent1>
      <a:accent2>
        <a:srgbClr val="70CB63"/>
      </a:accent2>
      <a:accent3>
        <a:srgbClr val="00EBF4"/>
      </a:accent3>
      <a:accent4>
        <a:srgbClr val="FFC952"/>
      </a:accent4>
      <a:accent5>
        <a:srgbClr val="FA977F"/>
      </a:accent5>
      <a:accent6>
        <a:srgbClr val="FFFFFF"/>
      </a:accent6>
      <a:hlink>
        <a:srgbClr val="2B39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1189</Words>
  <Application>Microsoft Office PowerPoint</Application>
  <PresentationFormat>On-screen Show (16:9)</PresentationFormat>
  <Paragraphs>131</Paragraphs>
  <Slides>25</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#9Slide03 SFU Grenoble</vt:lpstr>
      <vt:lpstr>Livvic</vt:lpstr>
      <vt:lpstr>Arial</vt:lpstr>
      <vt:lpstr>Cambria</vt:lpstr>
      <vt:lpstr>Bebas Neue</vt:lpstr>
      <vt:lpstr>Handlee</vt:lpstr>
      <vt:lpstr>Under the Sea Vocabulary for Pre-K by Slidesgo</vt:lpstr>
      <vt:lpstr>PowerPoint Presentation</vt:lpstr>
      <vt:lpstr>I.</vt:lpstr>
      <vt:lpstr>PowerPoint Presentation</vt:lpstr>
      <vt:lpstr>PowerPoint Presentation</vt:lpstr>
      <vt:lpstr>PowerPoint Presentation</vt:lpstr>
      <vt:lpstr>2. Văn bản</vt:lpstr>
      <vt:lpstr>2. Văn bản</vt:lpstr>
      <vt:lpstr>II.  ĐỌC – TÌM HIỂU CHI TIẾT</vt:lpstr>
      <vt:lpstr>PowerPoint Presentation</vt:lpstr>
      <vt:lpstr>1. Những đặc trưng thể loại trong văn bản</vt:lpstr>
      <vt:lpstr>2. Con cá thiết kình</vt:lpstr>
      <vt:lpstr>2. Con cá thiết kình</vt:lpstr>
      <vt:lpstr>2. Con cá thiết kình</vt:lpstr>
      <vt:lpstr>2. Con cá thiết kình</vt:lpstr>
      <vt:lpstr>3. Cuộc rượt đuổi</vt:lpstr>
      <vt:lpstr>3. Cuộc rượt đuổi</vt:lpstr>
      <vt:lpstr>4. Nhân vật giáo sư A rôn nác</vt:lpstr>
      <vt:lpstr>4. Nhân vật giáo sư A rôn nác</vt:lpstr>
      <vt:lpstr>4. Nhân vật giáo sư A rôn nác</vt:lpstr>
      <vt:lpstr>PowerPoint Presentation</vt:lpstr>
      <vt:lpstr>III.  TỔNG KẾT</vt:lpstr>
      <vt:lpstr>1. Nghệ thuật</vt:lpstr>
      <vt:lpstr>2. Nội dung</vt:lpstr>
      <vt:lpstr>LUYỆN TẬP  MỞ RỘNG</vt:lpstr>
      <vt:lpstr>Em hãy lựa chọn 1 trong những nhiệm vụ sau đây và hoàn thành vào vở.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NÀO CÙNG NÍN THỞ VÀ LẶN XUỐNG ĐẠI DƯƠNG</dc:title>
  <cp:lastModifiedBy>Administrator</cp:lastModifiedBy>
  <cp:revision>4</cp:revision>
  <dcterms:modified xsi:type="dcterms:W3CDTF">2023-06-01T03:40:02Z</dcterms:modified>
</cp:coreProperties>
</file>